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66" r:id="rId2"/>
  </p:sldMasterIdLst>
  <p:notesMasterIdLst>
    <p:notesMasterId r:id="rId11"/>
  </p:notesMasterIdLst>
  <p:sldIdLst>
    <p:sldId id="267" r:id="rId3"/>
    <p:sldId id="268" r:id="rId4"/>
    <p:sldId id="266" r:id="rId5"/>
    <p:sldId id="269" r:id="rId6"/>
    <p:sldId id="270" r:id="rId7"/>
    <p:sldId id="272" r:id="rId8"/>
    <p:sldId id="256" r:id="rId9"/>
    <p:sldId id="273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авиль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C786A"/>
    <a:srgbClr val="0000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5372" autoAdjust="0"/>
  </p:normalViewPr>
  <p:slideViewPr>
    <p:cSldViewPr>
      <p:cViewPr varScale="1">
        <p:scale>
          <a:sx n="83" d="100"/>
          <a:sy n="83" d="100"/>
        </p:scale>
        <p:origin x="150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B07A6CA0-D798-B54D-266C-64B36AA7803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en-US"/>
          </a:p>
        </p:txBody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CE521CA4-7329-9216-1F36-001B580BBB7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 altLang="en-US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3F89B379-DC60-0A28-1EC7-49B5878F04D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7653" name="Rectangle 5">
            <a:extLst>
              <a:ext uri="{FF2B5EF4-FFF2-40B4-BE49-F238E27FC236}">
                <a16:creationId xmlns:a16="http://schemas.microsoft.com/office/drawing/2014/main" id="{BBB63C99-D457-9D4A-B447-3B479486139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27654" name="Rectangle 6">
            <a:extLst>
              <a:ext uri="{FF2B5EF4-FFF2-40B4-BE49-F238E27FC236}">
                <a16:creationId xmlns:a16="http://schemas.microsoft.com/office/drawing/2014/main" id="{1B306CF7-779B-AF8F-2387-9BF819460A6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 altLang="en-US"/>
          </a:p>
        </p:txBody>
      </p:sp>
      <p:sp>
        <p:nvSpPr>
          <p:cNvPr id="27655" name="Rectangle 7">
            <a:extLst>
              <a:ext uri="{FF2B5EF4-FFF2-40B4-BE49-F238E27FC236}">
                <a16:creationId xmlns:a16="http://schemas.microsoft.com/office/drawing/2014/main" id="{7A67462D-DC04-97C8-892A-A9DD4982CEC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F690807-2C6E-41F7-88D6-A8B23FBD7FF0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C2A5AC3-1742-0427-C206-71C169E664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9B6B04-B675-4415-8280-5B66A330E618}" type="slidenum">
              <a:rPr lang="ru-RU" altLang="en-US"/>
              <a:pPr/>
              <a:t>3</a:t>
            </a:fld>
            <a:endParaRPr lang="ru-RU" altLang="en-US"/>
          </a:p>
        </p:txBody>
      </p:sp>
      <p:sp>
        <p:nvSpPr>
          <p:cNvPr id="28674" name="Rectangle 2">
            <a:extLst>
              <a:ext uri="{FF2B5EF4-FFF2-40B4-BE49-F238E27FC236}">
                <a16:creationId xmlns:a16="http://schemas.microsoft.com/office/drawing/2014/main" id="{82A90676-5663-7732-D9E2-56004AE52F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18AC0BF1-BB0A-BFE5-9C00-5B71C910D8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>
            <a:extLst>
              <a:ext uri="{FF2B5EF4-FFF2-40B4-BE49-F238E27FC236}">
                <a16:creationId xmlns:a16="http://schemas.microsoft.com/office/drawing/2014/main" id="{FFA7DB88-5455-B513-A524-16149C885DA9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26627" name="Rectangle 3">
              <a:extLst>
                <a:ext uri="{FF2B5EF4-FFF2-40B4-BE49-F238E27FC236}">
                  <a16:creationId xmlns:a16="http://schemas.microsoft.com/office/drawing/2014/main" id="{15067FBE-9E63-BDBC-13B4-F6E05E9D5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6628" name="AutoShape 4">
              <a:extLst>
                <a:ext uri="{FF2B5EF4-FFF2-40B4-BE49-F238E27FC236}">
                  <a16:creationId xmlns:a16="http://schemas.microsoft.com/office/drawing/2014/main" id="{1C9ACB5E-C42B-9271-DE16-C96C597D4385}"/>
                </a:ext>
              </a:extLst>
            </p:cNvPr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altLang="en-US" sz="24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6629" name="Group 5">
            <a:extLst>
              <a:ext uri="{FF2B5EF4-FFF2-40B4-BE49-F238E27FC236}">
                <a16:creationId xmlns:a16="http://schemas.microsoft.com/office/drawing/2014/main" id="{BDD076BC-690A-35F2-1D7C-74CBBECB27AC}"/>
              </a:ext>
            </a:extLst>
          </p:cNvPr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26630" name="AutoShape 6">
              <a:extLst>
                <a:ext uri="{FF2B5EF4-FFF2-40B4-BE49-F238E27FC236}">
                  <a16:creationId xmlns:a16="http://schemas.microsoft.com/office/drawing/2014/main" id="{3231FF03-469A-175D-70B1-933EBE64A5A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1" name="AutoShape 7">
              <a:extLst>
                <a:ext uri="{FF2B5EF4-FFF2-40B4-BE49-F238E27FC236}">
                  <a16:creationId xmlns:a16="http://schemas.microsoft.com/office/drawing/2014/main" id="{ED2C1004-67FB-C7A0-55C5-E97A0353B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632" name="Rectangle 8">
            <a:extLst>
              <a:ext uri="{FF2B5EF4-FFF2-40B4-BE49-F238E27FC236}">
                <a16:creationId xmlns:a16="http://schemas.microsoft.com/office/drawing/2014/main" id="{F2E48D59-E366-6F12-0611-6ABF8C00A6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ru-RU" altLang="en-US" noProof="0"/>
              <a:t>Образец подзаголовка</a:t>
            </a:r>
          </a:p>
        </p:txBody>
      </p:sp>
      <p:sp>
        <p:nvSpPr>
          <p:cNvPr id="26633" name="Rectangle 9">
            <a:extLst>
              <a:ext uri="{FF2B5EF4-FFF2-40B4-BE49-F238E27FC236}">
                <a16:creationId xmlns:a16="http://schemas.microsoft.com/office/drawing/2014/main" id="{8A8C995A-85DD-4AE8-7F07-9622B19CC210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 altLang="en-US"/>
          </a:p>
        </p:txBody>
      </p:sp>
      <p:sp>
        <p:nvSpPr>
          <p:cNvPr id="26634" name="Rectangle 10">
            <a:extLst>
              <a:ext uri="{FF2B5EF4-FFF2-40B4-BE49-F238E27FC236}">
                <a16:creationId xmlns:a16="http://schemas.microsoft.com/office/drawing/2014/main" id="{9A9E64A0-B762-4B73-81BC-9AD3CDC1A7B4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 altLang="en-US"/>
          </a:p>
        </p:txBody>
      </p:sp>
      <p:sp>
        <p:nvSpPr>
          <p:cNvPr id="26635" name="Rectangle 11">
            <a:extLst>
              <a:ext uri="{FF2B5EF4-FFF2-40B4-BE49-F238E27FC236}">
                <a16:creationId xmlns:a16="http://schemas.microsoft.com/office/drawing/2014/main" id="{A791C2FE-A8E9-6405-3FE0-2075732B2BE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2420ABDB-B7D5-4285-A7DB-F4AA41C71397}" type="slidenum">
              <a:rPr lang="ru-RU" altLang="en-US"/>
              <a:pPr/>
              <a:t>‹#›</a:t>
            </a:fld>
            <a:endParaRPr lang="ru-RU" altLang="en-US"/>
          </a:p>
        </p:txBody>
      </p:sp>
      <p:sp>
        <p:nvSpPr>
          <p:cNvPr id="26636" name="AutoShape 12">
            <a:extLst>
              <a:ext uri="{FF2B5EF4-FFF2-40B4-BE49-F238E27FC236}">
                <a16:creationId xmlns:a16="http://schemas.microsoft.com/office/drawing/2014/main" id="{5F3F8AB6-408C-3DEA-1A3F-3BF7EC0C13EF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ru-RU" altLang="en-US" noProof="0"/>
              <a:t>Образец заголовка</a:t>
            </a:r>
          </a:p>
        </p:txBody>
      </p:sp>
    </p:spTree>
  </p:cSld>
  <p:clrMapOvr>
    <a:masterClrMapping/>
  </p:clrMapOvr>
  <p:transition>
    <p:cut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72789-A19B-4B94-0E17-40139B9E3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D7F2AF-D8F9-F84E-654F-147580CAC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6666FD-684A-3408-9424-265C8208C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0EE8D-A9AC-9818-4839-D4C8F0825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7AD87-54A2-6206-0DFF-259ECD933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F53FD3-BCD4-48C1-88C8-EE76191C78B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9102732"/>
      </p:ext>
    </p:extLst>
  </p:cSld>
  <p:clrMapOvr>
    <a:masterClrMapping/>
  </p:clrMapOvr>
  <p:transition>
    <p:cut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509C56-3FCE-DD3D-A6FE-12FCA6512C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9FEDDD-00C3-7070-C827-42D51E91F6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5182C-1BE3-62DC-C6FA-797F6E8F0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8916B-7E15-599D-99F3-852AF52E6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F7DD4-A655-F3EE-A58C-81F28312F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D1F41-9772-417B-BCE1-24A19AC3B92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02267287"/>
      </p:ext>
    </p:extLst>
  </p:cSld>
  <p:clrMapOvr>
    <a:masterClrMapping/>
  </p:clrMapOvr>
  <p:transition>
    <p:cut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>
            <a:extLst>
              <a:ext uri="{FF2B5EF4-FFF2-40B4-BE49-F238E27FC236}">
                <a16:creationId xmlns:a16="http://schemas.microsoft.com/office/drawing/2014/main" id="{02E22E99-CE21-7C8C-4BBF-5D846E169EFF}"/>
              </a:ext>
            </a:extLst>
          </p:cNvPr>
          <p:cNvGrpSpPr>
            <a:grpSpLocks/>
          </p:cNvGrpSpPr>
          <p:nvPr/>
        </p:nvGrpSpPr>
        <p:grpSpPr bwMode="auto"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57347" name="Line 3">
              <a:extLst>
                <a:ext uri="{FF2B5EF4-FFF2-40B4-BE49-F238E27FC236}">
                  <a16:creationId xmlns:a16="http://schemas.microsoft.com/office/drawing/2014/main" id="{A433FC44-F86F-1136-472B-68E65A56D1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348" name="AutoShape 4">
              <a:extLst>
                <a:ext uri="{FF2B5EF4-FFF2-40B4-BE49-F238E27FC236}">
                  <a16:creationId xmlns:a16="http://schemas.microsoft.com/office/drawing/2014/main" id="{F232AAA5-7DCA-3F3D-83AC-EA88C8C0D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2083 -32000"/>
                <a:gd name="T13" fmla="*/ T12 w 64000"/>
                <a:gd name="T14" fmla="+- 0 -29632 -32000"/>
                <a:gd name="T15" fmla="*/ -29632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2083 -32000"/>
                <a:gd name="T21" fmla="*/ T20 w 64000"/>
                <a:gd name="T22" fmla="+- 0 29631 -32000"/>
                <a:gd name="T23" fmla="*/ 29631 h 64000"/>
                <a:gd name="T24" fmla="+- 0 12083 -32000"/>
                <a:gd name="T25" fmla="*/ T24 w 64000"/>
                <a:gd name="T26" fmla="+- 0 29631 -32000"/>
                <a:gd name="T27" fmla="*/ 29631 h 64000"/>
                <a:gd name="T28" fmla="+- 0 12082 -32000"/>
                <a:gd name="T29" fmla="*/ T28 w 64000"/>
                <a:gd name="T30" fmla="+- 0 29631 -32000"/>
                <a:gd name="T31" fmla="*/ 29631 h 64000"/>
                <a:gd name="T32" fmla="+- 0 12083 -32000"/>
                <a:gd name="T33" fmla="*/ T32 w 64000"/>
                <a:gd name="T34" fmla="+- 0 29632 -32000"/>
                <a:gd name="T35" fmla="*/ 29632 h 64000"/>
                <a:gd name="T36" fmla="+- 0 12083 -32000"/>
                <a:gd name="T37" fmla="*/ T36 w 64000"/>
                <a:gd name="T38" fmla="+- 0 -29632 -32000"/>
                <a:gd name="T39" fmla="*/ -29632 h 64000"/>
                <a:gd name="T40" fmla="+- 0 12082 -32000"/>
                <a:gd name="T41" fmla="*/ T40 w 64000"/>
                <a:gd name="T42" fmla="+- 0 -29632 -32000"/>
                <a:gd name="T43" fmla="*/ -29632 h 64000"/>
                <a:gd name="T44" fmla="+- 0 12083 -32000"/>
                <a:gd name="T45" fmla="*/ T44 w 64000"/>
                <a:gd name="T46" fmla="+- 0 -29632 -32000"/>
                <a:gd name="T47" fmla="*/ -29632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7349" name="AutoShape 5">
              <a:extLst>
                <a:ext uri="{FF2B5EF4-FFF2-40B4-BE49-F238E27FC236}">
                  <a16:creationId xmlns:a16="http://schemas.microsoft.com/office/drawing/2014/main" id="{162AB119-2944-4678-65EF-6B8593227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994 -32000"/>
                <a:gd name="T13" fmla="*/ T12 w 64000"/>
                <a:gd name="T14" fmla="+- 0 -25754 -32000"/>
                <a:gd name="T15" fmla="*/ -257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994 -32000"/>
                <a:gd name="T21" fmla="*/ T20 w 64000"/>
                <a:gd name="T22" fmla="+- 0 25753 -32000"/>
                <a:gd name="T23" fmla="*/ 25753 h 64000"/>
                <a:gd name="T24" fmla="+- 0 18994 -32000"/>
                <a:gd name="T25" fmla="*/ T24 w 64000"/>
                <a:gd name="T26" fmla="+- 0 25753 -32000"/>
                <a:gd name="T27" fmla="*/ 25753 h 64000"/>
                <a:gd name="T28" fmla="+- 0 18993 -32000"/>
                <a:gd name="T29" fmla="*/ T28 w 64000"/>
                <a:gd name="T30" fmla="+- 0 25753 -32000"/>
                <a:gd name="T31" fmla="*/ 25753 h 64000"/>
                <a:gd name="T32" fmla="+- 0 18994 -32000"/>
                <a:gd name="T33" fmla="*/ T32 w 64000"/>
                <a:gd name="T34" fmla="+- 0 25754 -32000"/>
                <a:gd name="T35" fmla="*/ 25754 h 64000"/>
                <a:gd name="T36" fmla="+- 0 18994 -32000"/>
                <a:gd name="T37" fmla="*/ T36 w 64000"/>
                <a:gd name="T38" fmla="+- 0 -25754 -32000"/>
                <a:gd name="T39" fmla="*/ -25754 h 64000"/>
                <a:gd name="T40" fmla="+- 0 18993 -32000"/>
                <a:gd name="T41" fmla="*/ T40 w 64000"/>
                <a:gd name="T42" fmla="+- 0 -25754 -32000"/>
                <a:gd name="T43" fmla="*/ -25754 h 64000"/>
                <a:gd name="T44" fmla="+- 0 18994 -32000"/>
                <a:gd name="T45" fmla="*/ T44 w 64000"/>
                <a:gd name="T46" fmla="+- 0 -25754 -32000"/>
                <a:gd name="T47" fmla="*/ -257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</p:grpSp>
      <p:sp>
        <p:nvSpPr>
          <p:cNvPr id="57350" name="Rectangle 6">
            <a:extLst>
              <a:ext uri="{FF2B5EF4-FFF2-40B4-BE49-F238E27FC236}">
                <a16:creationId xmlns:a16="http://schemas.microsoft.com/office/drawing/2014/main" id="{3383C414-38D3-110D-8AB4-B5F42B043CE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altLang="en-US" noProof="0"/>
              <a:t>Образец заголовка</a:t>
            </a:r>
          </a:p>
        </p:txBody>
      </p:sp>
      <p:sp>
        <p:nvSpPr>
          <p:cNvPr id="57351" name="Rectangle 7">
            <a:extLst>
              <a:ext uri="{FF2B5EF4-FFF2-40B4-BE49-F238E27FC236}">
                <a16:creationId xmlns:a16="http://schemas.microsoft.com/office/drawing/2014/main" id="{170944E0-64D2-55CC-1695-D6CEC09219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en-US" noProof="0"/>
              <a:t>Образец подзаголовка</a:t>
            </a:r>
          </a:p>
        </p:txBody>
      </p:sp>
      <p:sp>
        <p:nvSpPr>
          <p:cNvPr id="57352" name="Rectangle 8">
            <a:extLst>
              <a:ext uri="{FF2B5EF4-FFF2-40B4-BE49-F238E27FC236}">
                <a16:creationId xmlns:a16="http://schemas.microsoft.com/office/drawing/2014/main" id="{2B7D8362-F827-F123-733E-581ECB3CD88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7353" name="Rectangle 9">
            <a:extLst>
              <a:ext uri="{FF2B5EF4-FFF2-40B4-BE49-F238E27FC236}">
                <a16:creationId xmlns:a16="http://schemas.microsoft.com/office/drawing/2014/main" id="{868F600F-E887-AD2A-5ECE-C9BEB8E7511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7354" name="Rectangle 10">
            <a:extLst>
              <a:ext uri="{FF2B5EF4-FFF2-40B4-BE49-F238E27FC236}">
                <a16:creationId xmlns:a16="http://schemas.microsoft.com/office/drawing/2014/main" id="{5FD14BEF-3D34-4449-858E-42C34FB919B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CEC22A1-AC85-4255-9D77-A16F420B6999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  <p:transition>
    <p:cut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009D5-6DFB-9BEB-1227-850DCC799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743F25-F533-0AA5-8EEC-B1D86D8990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1A835C-C978-2968-28FC-CDD6B9FD6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20006-E0C6-519A-79C5-413AB3907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2E22D-921F-5AB0-6D07-42D63E44E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A3826-89EA-487C-9CD6-27766B0988E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45406867"/>
      </p:ext>
    </p:extLst>
  </p:cSld>
  <p:clrMapOvr>
    <a:masterClrMapping/>
  </p:clrMapOvr>
  <p:transition>
    <p:cut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A329D7-2350-D8E2-0812-1EE683822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D8F23-F35E-2518-BE8E-67277B7E9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5595B-80A4-B671-CE22-F0E5D49B3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B4B760-AEB9-DD63-231D-5086442DF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16D60-A174-8D2C-8B9D-C6005BAAE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6C644F-FF86-4B6F-96E6-55C21301158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0474520"/>
      </p:ext>
    </p:extLst>
  </p:cSld>
  <p:clrMapOvr>
    <a:masterClrMapping/>
  </p:clrMapOvr>
  <p:transition>
    <p:cut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F0FD1-15F6-CC95-AFD6-AC6271E40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5991ED-9A9F-8462-FB32-A39D231A2E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1B2F58-C76B-B2B6-15DE-56636BC8C4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45A46F-EF24-2835-C7BA-25EEEA4CD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539882-D08F-70DC-E644-58B08F3F6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5B604A-EA59-CDAD-0956-6978A0725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826F5-20FA-4645-893B-F9AB0DFB9C9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1777250"/>
      </p:ext>
    </p:extLst>
  </p:cSld>
  <p:clrMapOvr>
    <a:masterClrMapping/>
  </p:clrMapOvr>
  <p:transition>
    <p:cut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CEAF6-4484-C734-B42E-766D6630A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B0DEE6-1C07-C8D5-4AAC-413F26B8A0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91CBF4-0680-852F-57F5-20AADFC76F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043090-7CBF-7DF2-2DB0-835D67271C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095A06-5B32-7F06-5C66-9F36F89AA5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92BF3B-899B-896A-097F-695341E6B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2E87BB8-65C1-05F7-1D74-71E918617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40C598-6402-4262-6865-2B946B902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D3804-AE0A-4CEB-8F65-D9F4BE08C16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777771678"/>
      </p:ext>
    </p:extLst>
  </p:cSld>
  <p:clrMapOvr>
    <a:masterClrMapping/>
  </p:clrMapOvr>
  <p:transition>
    <p:cut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6BB6-BE47-7E14-3957-989B2C06A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2C770B-8947-CD3F-BB52-D21B2FFC1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A04064-AD6F-C624-800B-419C5E593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9DF4FE-54B5-9B28-5350-1C95B6B2D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921E8-8F47-4D4A-A366-167C15E59383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92838368"/>
      </p:ext>
    </p:extLst>
  </p:cSld>
  <p:clrMapOvr>
    <a:masterClrMapping/>
  </p:clrMapOvr>
  <p:transition>
    <p:cut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6E5A36-679E-D081-CEB5-5BCE2CB59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519901-822B-3031-03DE-8D79B4B7F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43C6AE-026D-BFBF-3132-81C05C11F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017AF0-0845-4A95-9A10-E6AFDA031E4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94500702"/>
      </p:ext>
    </p:extLst>
  </p:cSld>
  <p:clrMapOvr>
    <a:masterClrMapping/>
  </p:clrMapOvr>
  <p:transition>
    <p:cut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4FA6C-7F2A-A241-2276-438E03095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FE9569-29DC-DB4B-DC11-2F66DBCDD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843EB6-4B9D-4D10-DA1F-F444E1295F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3487C7-14D0-7732-5AA9-B8B66CC5E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2809FC-F095-418A-98EC-0C856837C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5E16A7-6357-4E71-1F0F-4FB7D4C2A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DF9502-FB54-4E6F-BDC0-0850FCDC4268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559242767"/>
      </p:ext>
    </p:extLst>
  </p:cSld>
  <p:clrMapOvr>
    <a:masterClrMapping/>
  </p:clrMapOvr>
  <p:transition>
    <p:cut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D1A1C-037F-D1C5-7527-971FF2A12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B1B45-92A3-AFCC-FA62-D745496D5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3D62E-4828-6B16-C2B6-985C26E41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35304D-2EDB-47B2-FE31-48EECFEDE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119A97-61CB-1664-0612-00DC70AB8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D27BA-0895-4AE5-A80A-DD75660E82E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72391705"/>
      </p:ext>
    </p:extLst>
  </p:cSld>
  <p:clrMapOvr>
    <a:masterClrMapping/>
  </p:clrMapOvr>
  <p:transition>
    <p:cut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20760-C44E-6782-A1B3-16093E8DC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771BAE-4B85-6CFB-D94A-2D8B072C74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52D935-2ED0-FD51-1DD7-E1297DAF2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E73059-9BC7-C394-3F60-79463A98D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605E08-3753-0931-8923-1C81AF9495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1E8375-51A6-4E1E-ACC7-E7C0244B5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AF6BC0-A8A4-4040-BEAA-331352B89B0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498873208"/>
      </p:ext>
    </p:extLst>
  </p:cSld>
  <p:clrMapOvr>
    <a:masterClrMapping/>
  </p:clrMapOvr>
  <p:transition>
    <p:cut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0C688-EEF2-B4D6-9094-1C11DE708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BF25EB-CFA6-EB95-EDCD-8309EC25D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B7064E-4123-EFE0-23A8-4ECDDBFA4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155D04-9E32-8AA9-D273-569E5E00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6F21C5-4084-42B5-36C6-8831CB0D0A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00198A-29DC-4BA3-8451-CF6AC3FCDD5B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53806498"/>
      </p:ext>
    </p:extLst>
  </p:cSld>
  <p:clrMapOvr>
    <a:masterClrMapping/>
  </p:clrMapOvr>
  <p:transition>
    <p:cut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6039AA-4CF7-A9B2-73E8-17AB2BD58D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17F526-AD8D-377B-8FFE-6DBACEE2D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06974-C1EF-4586-4FF3-3D91F3A32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6CF43-1B68-CA4C-4CA5-06F62EF5A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7668C7-3AA9-9427-A25D-AAD06AC2D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838123-03F4-46C2-BD62-63B4E4617C6F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27612170"/>
      </p:ext>
    </p:extLst>
  </p:cSld>
  <p:clrMapOvr>
    <a:masterClrMapping/>
  </p:clrMapOvr>
  <p:transition>
    <p:cut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68A49-025B-787F-1468-392457BE3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9965B-2C1A-F008-F220-47F21079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4B7E18-E042-DAAF-7D16-3EFF18693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DF3E6-BC1B-A1D4-AE4F-4D38408A1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A31B6B-F9A1-7725-E0FF-C13F1B862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93BE13-6FE5-4747-AC2A-206CB1A6CAA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9001982"/>
      </p:ext>
    </p:extLst>
  </p:cSld>
  <p:clrMapOvr>
    <a:masterClrMapping/>
  </p:clrMapOvr>
  <p:transition>
    <p:cut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9B542-57DC-DE78-2E72-9E4406564D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099D99-7086-F708-AC36-B312F2AEEE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9A7C0B-2FB7-BA2C-ABBB-7873D2C159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AE57F8-552A-20F7-C27B-E90675041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D2145-43CE-84B6-6A2A-40EEDD4C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B599D0-ABE9-C3C0-B3AA-FB05054A5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51162-B601-488D-BFEE-EB3B16A56517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80527605"/>
      </p:ext>
    </p:extLst>
  </p:cSld>
  <p:clrMapOvr>
    <a:masterClrMapping/>
  </p:clrMapOvr>
  <p:transition>
    <p:cut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072EB-CD4F-267A-D44D-443133B83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1B1BD-FB82-796A-6F17-5C1688D9F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E493C0-B178-D245-E5E2-52C37AE571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516198-7E71-2EE4-B53A-37ED8060D5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6C41F43-EC2A-985D-B46B-E36777C463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8A2B4C0-4BA7-6CC3-55FF-18DD2E1D2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5F271D-1188-215C-58E8-C6B9AFBE8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854D0E-6653-7416-DC4D-C6436A482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5FBA3-6A2D-41F0-9F87-EA805EA72755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33985452"/>
      </p:ext>
    </p:extLst>
  </p:cSld>
  <p:clrMapOvr>
    <a:masterClrMapping/>
  </p:clrMapOvr>
  <p:transition>
    <p:cut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CBE4C-D6D0-9816-3A1E-2817FDEED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D8CB2F-CF6C-E3C3-6677-E0DC1F507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F17973-4A15-6098-9DEA-FE451B6DC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CB9EC2-D907-39D5-8C7E-84C55B0CB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3695C5-282F-4A91-A024-D096EEBCEBD4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36318524"/>
      </p:ext>
    </p:extLst>
  </p:cSld>
  <p:clrMapOvr>
    <a:masterClrMapping/>
  </p:clrMapOvr>
  <p:transition>
    <p:cut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59E0F0-77F4-DC31-3171-6BFDD809F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337246-35F8-2046-DBA3-6FE86B3FC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EB3FF-8AE7-D8B8-15E2-BC851DAA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DDA108-7C6C-4201-B9D5-62EC2FEF975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60544957"/>
      </p:ext>
    </p:extLst>
  </p:cSld>
  <p:clrMapOvr>
    <a:masterClrMapping/>
  </p:clrMapOvr>
  <p:transition>
    <p:cut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9E418-8BCD-6D83-2819-012E0894C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B23B4-4126-7490-FACE-71FAAD12E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157840-3D11-CEB5-FF9A-9DA4A747A9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C04365-1E25-B713-9491-CDF1BEB7C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838BE3-B2BC-BC2D-8E9C-6B6D6F127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6D0643-5382-24AA-AACF-C2BBE829A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651C3-8F68-4314-A895-A1E67D987D16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93386130"/>
      </p:ext>
    </p:extLst>
  </p:cSld>
  <p:clrMapOvr>
    <a:masterClrMapping/>
  </p:clrMapOvr>
  <p:transition>
    <p:cut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FB96A-1EB8-97D2-79DB-398AA4F9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4300ED-BEE9-BF49-A376-514BE62039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349EDA-D688-C8C8-FD95-B5B419909D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497AE8-5AC8-06E0-578A-E1F82F6EC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D90D80-A0DB-76BA-31B2-F5CB6105A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4A6FD1-E4DD-AE10-B3C9-892FC1DEC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527DE-E846-4D3D-ADA0-6EAB826E89AA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573126296"/>
      </p:ext>
    </p:extLst>
  </p:cSld>
  <p:clrMapOvr>
    <a:masterClrMapping/>
  </p:clrMapOvr>
  <p:transition>
    <p:cut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Group 2">
            <a:extLst>
              <a:ext uri="{FF2B5EF4-FFF2-40B4-BE49-F238E27FC236}">
                <a16:creationId xmlns:a16="http://schemas.microsoft.com/office/drawing/2014/main" id="{A1E18F1E-D7B5-829A-16EF-3801A5022828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25603" name="Group 3">
              <a:extLst>
                <a:ext uri="{FF2B5EF4-FFF2-40B4-BE49-F238E27FC236}">
                  <a16:creationId xmlns:a16="http://schemas.microsoft.com/office/drawing/2014/main" id="{7F078853-7F9D-3D11-926D-C8195019C6A6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25604" name="Rectangle 4">
                <a:extLst>
                  <a:ext uri="{FF2B5EF4-FFF2-40B4-BE49-F238E27FC236}">
                    <a16:creationId xmlns:a16="http://schemas.microsoft.com/office/drawing/2014/main" id="{97E26FB3-46B2-508E-6C3C-74C41B8532D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605" name="Freeform 5">
                <a:extLst>
                  <a:ext uri="{FF2B5EF4-FFF2-40B4-BE49-F238E27FC236}">
                    <a16:creationId xmlns:a16="http://schemas.microsoft.com/office/drawing/2014/main" id="{52ADEABF-02B3-BB13-B2FA-5792C9813C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en-US"/>
              </a:p>
            </p:txBody>
          </p:sp>
        </p:grpSp>
        <p:grpSp>
          <p:nvGrpSpPr>
            <p:cNvPr id="25606" name="Group 6">
              <a:extLst>
                <a:ext uri="{FF2B5EF4-FFF2-40B4-BE49-F238E27FC236}">
                  <a16:creationId xmlns:a16="http://schemas.microsoft.com/office/drawing/2014/main" id="{F29A20EC-8964-929F-2E6F-E1CAC45329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25607" name="AutoShape 7">
                <a:extLst>
                  <a:ext uri="{FF2B5EF4-FFF2-40B4-BE49-F238E27FC236}">
                    <a16:creationId xmlns:a16="http://schemas.microsoft.com/office/drawing/2014/main" id="{42AAF82D-6126-0BB8-1439-5B7B4E8C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608" name="AutoShape 8">
                <a:extLst>
                  <a:ext uri="{FF2B5EF4-FFF2-40B4-BE49-F238E27FC236}">
                    <a16:creationId xmlns:a16="http://schemas.microsoft.com/office/drawing/2014/main" id="{CEFE3C5A-C55E-CB6D-A7AE-DF67547CF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5609" name="AutoShape 9">
            <a:extLst>
              <a:ext uri="{FF2B5EF4-FFF2-40B4-BE49-F238E27FC236}">
                <a16:creationId xmlns:a16="http://schemas.microsoft.com/office/drawing/2014/main" id="{CA74EB40-6988-C8DF-BC92-1BE09CAD22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25610" name="Rectangle 10">
            <a:extLst>
              <a:ext uri="{FF2B5EF4-FFF2-40B4-BE49-F238E27FC236}">
                <a16:creationId xmlns:a16="http://schemas.microsoft.com/office/drawing/2014/main" id="{D7E8D731-8E34-C192-D9F3-5C7CFBE987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25611" name="Rectangle 11">
            <a:extLst>
              <a:ext uri="{FF2B5EF4-FFF2-40B4-BE49-F238E27FC236}">
                <a16:creationId xmlns:a16="http://schemas.microsoft.com/office/drawing/2014/main" id="{0170AD63-43F9-B6D4-3084-881F0F0CBCE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endParaRPr lang="ru-RU" altLang="en-US"/>
          </a:p>
        </p:txBody>
      </p:sp>
      <p:sp>
        <p:nvSpPr>
          <p:cNvPr id="25612" name="Rectangle 12">
            <a:extLst>
              <a:ext uri="{FF2B5EF4-FFF2-40B4-BE49-F238E27FC236}">
                <a16:creationId xmlns:a16="http://schemas.microsoft.com/office/drawing/2014/main" id="{AC17DEE6-E21A-9CE5-86EE-B5CFA4F35A92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altLang="en-US"/>
          </a:p>
        </p:txBody>
      </p:sp>
      <p:sp>
        <p:nvSpPr>
          <p:cNvPr id="25613" name="Rectangle 13">
            <a:extLst>
              <a:ext uri="{FF2B5EF4-FFF2-40B4-BE49-F238E27FC236}">
                <a16:creationId xmlns:a16="http://schemas.microsoft.com/office/drawing/2014/main" id="{813B5111-B28E-9C37-68DF-B7818284F7A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</a:defRPr>
            </a:lvl1pPr>
          </a:lstStyle>
          <a:p>
            <a:fld id="{11683D3B-5B4A-4D6E-949A-22683B5F508F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>
    <p:cut thruBlk="1"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322" name="Group 2">
            <a:extLst>
              <a:ext uri="{FF2B5EF4-FFF2-40B4-BE49-F238E27FC236}">
                <a16:creationId xmlns:a16="http://schemas.microsoft.com/office/drawing/2014/main" id="{228B8E3C-6F61-B1CA-2911-B86426ED6AA7}"/>
              </a:ext>
            </a:extLst>
          </p:cNvPr>
          <p:cNvGrpSpPr>
            <a:grpSpLocks/>
          </p:cNvGrpSpPr>
          <p:nvPr/>
        </p:nvGrpSpPr>
        <p:grpSpPr bwMode="auto"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56323" name="AutoShape 3">
              <a:extLst>
                <a:ext uri="{FF2B5EF4-FFF2-40B4-BE49-F238E27FC236}">
                  <a16:creationId xmlns:a16="http://schemas.microsoft.com/office/drawing/2014/main" id="{551F2615-9069-DFE5-1DD5-798D41AC3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296 -32000"/>
                <a:gd name="T13" fmla="*/ T12 w 64000"/>
                <a:gd name="T14" fmla="+- 0 -26254 -32000"/>
                <a:gd name="T15" fmla="*/ -26254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296 -32000"/>
                <a:gd name="T21" fmla="*/ T20 w 64000"/>
                <a:gd name="T22" fmla="+- 0 26253 -32000"/>
                <a:gd name="T23" fmla="*/ 26253 h 64000"/>
                <a:gd name="T24" fmla="+- 0 18296 -32000"/>
                <a:gd name="T25" fmla="*/ T24 w 64000"/>
                <a:gd name="T26" fmla="+- 0 26253 -32000"/>
                <a:gd name="T27" fmla="*/ 26253 h 64000"/>
                <a:gd name="T28" fmla="+- 0 18295 -32000"/>
                <a:gd name="T29" fmla="*/ T28 w 64000"/>
                <a:gd name="T30" fmla="+- 0 26253 -32000"/>
                <a:gd name="T31" fmla="*/ 26253 h 64000"/>
                <a:gd name="T32" fmla="+- 0 18296 -32000"/>
                <a:gd name="T33" fmla="*/ T32 w 64000"/>
                <a:gd name="T34" fmla="+- 0 26254 -32000"/>
                <a:gd name="T35" fmla="*/ 26254 h 64000"/>
                <a:gd name="T36" fmla="+- 0 18296 -32000"/>
                <a:gd name="T37" fmla="*/ T36 w 64000"/>
                <a:gd name="T38" fmla="+- 0 -26254 -32000"/>
                <a:gd name="T39" fmla="*/ -26254 h 64000"/>
                <a:gd name="T40" fmla="+- 0 18295 -32000"/>
                <a:gd name="T41" fmla="*/ T40 w 64000"/>
                <a:gd name="T42" fmla="+- 0 -26254 -32000"/>
                <a:gd name="T43" fmla="*/ -26254 h 64000"/>
                <a:gd name="T44" fmla="+- 0 18296 -32000"/>
                <a:gd name="T45" fmla="*/ T44 w 64000"/>
                <a:gd name="T46" fmla="+- 0 -26254 -32000"/>
                <a:gd name="T47" fmla="*/ -26254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6324" name="AutoShape 4">
              <a:extLst>
                <a:ext uri="{FF2B5EF4-FFF2-40B4-BE49-F238E27FC236}">
                  <a16:creationId xmlns:a16="http://schemas.microsoft.com/office/drawing/2014/main" id="{7838274B-4CBD-2A6F-93FC-EFE8FC7CB0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 1"/>
                <a:gd name="T1" fmla="*/ G0 G0  1"/>
                <a:gd name="T2" fmla="+- 0 T0 T1"/>
                <a:gd name="T3" fmla="sqrt T2"/>
                <a:gd name="G3" fmla="*/ 32000 T3 32000"/>
                <a:gd name="T4" fmla="*/ 32000 32000  1"/>
                <a:gd name="T5" fmla="*/ G1 G1  1"/>
                <a:gd name="T6" fmla="+- 0 T4 T5"/>
                <a:gd name="T7" fmla="sqrt T6"/>
                <a:gd name="G4" fmla="*/ 32000 T7 32000"/>
                <a:gd name="T8" fmla="*/ 32000 32000  1"/>
                <a:gd name="T9" fmla="*/ G2 G2 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18077 -32000"/>
                <a:gd name="T13" fmla="*/ T12 w 64000"/>
                <a:gd name="T14" fmla="+- 0 -26405 -32000"/>
                <a:gd name="T15" fmla="*/ -26405 h 64000"/>
                <a:gd name="T16" fmla="+- 0 32000 -32000"/>
                <a:gd name="T17" fmla="*/ T16 w 64000"/>
                <a:gd name="T18" fmla="+- 0 0 -32000"/>
                <a:gd name="T19" fmla="*/ 0 h 64000"/>
                <a:gd name="T20" fmla="+- 0 18077 -32000"/>
                <a:gd name="T21" fmla="*/ T20 w 64000"/>
                <a:gd name="T22" fmla="+- 0 26404 -32000"/>
                <a:gd name="T23" fmla="*/ 26404 h 64000"/>
                <a:gd name="T24" fmla="+- 0 18077 -32000"/>
                <a:gd name="T25" fmla="*/ T24 w 64000"/>
                <a:gd name="T26" fmla="+- 0 26404 -32000"/>
                <a:gd name="T27" fmla="*/ 26404 h 64000"/>
                <a:gd name="T28" fmla="+- 0 18076 -32000"/>
                <a:gd name="T29" fmla="*/ T28 w 64000"/>
                <a:gd name="T30" fmla="+- 0 26404 -32000"/>
                <a:gd name="T31" fmla="*/ 26404 h 64000"/>
                <a:gd name="T32" fmla="+- 0 18077 -32000"/>
                <a:gd name="T33" fmla="*/ T32 w 64000"/>
                <a:gd name="T34" fmla="+- 0 26405 -32000"/>
                <a:gd name="T35" fmla="*/ 26405 h 64000"/>
                <a:gd name="T36" fmla="+- 0 18077 -32000"/>
                <a:gd name="T37" fmla="*/ T36 w 64000"/>
                <a:gd name="T38" fmla="+- 0 -26405 -32000"/>
                <a:gd name="T39" fmla="*/ -26405 h 64000"/>
                <a:gd name="T40" fmla="+- 0 18076 -32000"/>
                <a:gd name="T41" fmla="*/ T40 w 64000"/>
                <a:gd name="T42" fmla="+- 0 -26405 -32000"/>
                <a:gd name="T43" fmla="*/ -26405 h 64000"/>
                <a:gd name="T44" fmla="+- 0 18077 -32000"/>
                <a:gd name="T45" fmla="*/ T44 w 64000"/>
                <a:gd name="T46" fmla="+- 0 -26405 -32000"/>
                <a:gd name="T47" fmla="*/ -26405 h 64000"/>
                <a:gd name="T48" fmla="+- 0 G27 -32000"/>
                <a:gd name="T49" fmla="*/ T48 w 64000"/>
                <a:gd name="T50" fmla="+- 0 G11 -32000"/>
                <a:gd name="T51" fmla="*/ G11 h 64000"/>
                <a:gd name="T52" fmla="+- 0 G25 -32000"/>
                <a:gd name="T53" fmla="*/ T52 w 64000"/>
                <a:gd name="T54" fmla="+- 0 G14 -32000"/>
                <a:gd name="T55" fmla="*/ G14 h 64000"/>
              </a:gdLst>
              <a:ahLst/>
              <a:cxnLst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</a:cxnLst>
              <a:rect l="T49" t="T51" r="T53" b="T55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56325" name="Line 5">
              <a:extLst>
                <a:ext uri="{FF2B5EF4-FFF2-40B4-BE49-F238E27FC236}">
                  <a16:creationId xmlns:a16="http://schemas.microsoft.com/office/drawing/2014/main" id="{97BC06AA-26A1-AE44-FA45-B32DFD390F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6326" name="Rectangle 6">
            <a:extLst>
              <a:ext uri="{FF2B5EF4-FFF2-40B4-BE49-F238E27FC236}">
                <a16:creationId xmlns:a16="http://schemas.microsoft.com/office/drawing/2014/main" id="{FC283FFB-3055-1232-A7A2-A6FE7488E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заголовка</a:t>
            </a:r>
          </a:p>
        </p:txBody>
      </p:sp>
      <p:sp>
        <p:nvSpPr>
          <p:cNvPr id="56327" name="Rectangle 7">
            <a:extLst>
              <a:ext uri="{FF2B5EF4-FFF2-40B4-BE49-F238E27FC236}">
                <a16:creationId xmlns:a16="http://schemas.microsoft.com/office/drawing/2014/main" id="{2B00C751-3363-89E7-A01E-C2181F178D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370013" y="1827213"/>
            <a:ext cx="73136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/>
              <a:t>Образец текста</a:t>
            </a:r>
          </a:p>
          <a:p>
            <a:pPr lvl="1"/>
            <a:r>
              <a:rPr lang="ru-RU" altLang="en-US"/>
              <a:t>Второй уровень</a:t>
            </a:r>
          </a:p>
          <a:p>
            <a:pPr lvl="2"/>
            <a:r>
              <a:rPr lang="ru-RU" altLang="en-US"/>
              <a:t>Третий уровень</a:t>
            </a:r>
          </a:p>
          <a:p>
            <a:pPr lvl="3"/>
            <a:r>
              <a:rPr lang="ru-RU" altLang="en-US"/>
              <a:t>Четвертый уровень</a:t>
            </a:r>
          </a:p>
          <a:p>
            <a:pPr lvl="4"/>
            <a:r>
              <a:rPr lang="ru-RU" altLang="en-US"/>
              <a:t>Пятый уровень</a:t>
            </a:r>
          </a:p>
        </p:txBody>
      </p:sp>
      <p:sp>
        <p:nvSpPr>
          <p:cNvPr id="56328" name="Rectangle 8">
            <a:extLst>
              <a:ext uri="{FF2B5EF4-FFF2-40B4-BE49-F238E27FC236}">
                <a16:creationId xmlns:a16="http://schemas.microsoft.com/office/drawing/2014/main" id="{E5683CE7-A110-15E1-32CC-45921931CD9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 altLang="en-US"/>
          </a:p>
        </p:txBody>
      </p:sp>
      <p:sp>
        <p:nvSpPr>
          <p:cNvPr id="56329" name="Rectangle 9">
            <a:extLst>
              <a:ext uri="{FF2B5EF4-FFF2-40B4-BE49-F238E27FC236}">
                <a16:creationId xmlns:a16="http://schemas.microsoft.com/office/drawing/2014/main" id="{2F3085BC-A6D7-ACB6-4961-FBA2740D3459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 altLang="en-US"/>
          </a:p>
        </p:txBody>
      </p:sp>
      <p:sp>
        <p:nvSpPr>
          <p:cNvPr id="56330" name="Rectangle 10">
            <a:extLst>
              <a:ext uri="{FF2B5EF4-FFF2-40B4-BE49-F238E27FC236}">
                <a16:creationId xmlns:a16="http://schemas.microsoft.com/office/drawing/2014/main" id="{2D79D217-A8C5-3D4D-56BD-4C124CF2F95F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6BCD7C6E-69AD-43E5-AEEF-64B457720964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cut thruBlk="1"/>
  </p:transition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>
            <a:extLst>
              <a:ext uri="{FF2B5EF4-FFF2-40B4-BE49-F238E27FC236}">
                <a16:creationId xmlns:a16="http://schemas.microsoft.com/office/drawing/2014/main" id="{DD72B218-B91E-D0E0-DC46-666EC492C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752"/>
            <a:ext cx="9144000" cy="691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2" name="Text Box 4">
            <a:extLst>
              <a:ext uri="{FF2B5EF4-FFF2-40B4-BE49-F238E27FC236}">
                <a16:creationId xmlns:a16="http://schemas.microsoft.com/office/drawing/2014/main" id="{970B6AD3-3492-EF46-1E36-6D531B0F9F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401638"/>
            <a:ext cx="8512175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en-US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Проект </a:t>
            </a:r>
          </a:p>
          <a:p>
            <a:pPr algn="ctr"/>
            <a:r>
              <a:rPr lang="ru-RU" altLang="en-US" sz="4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ФОРМУЛА УСПЕХА</a:t>
            </a:r>
          </a:p>
          <a:p>
            <a:pPr algn="ctr"/>
            <a:r>
              <a:rPr lang="ru-RU" altLang="en-US" sz="4000" b="1" dirty="0" smtClean="0">
                <a:solidFill>
                  <a:schemeClr val="bg1"/>
                </a:solidFill>
                <a:latin typeface="Monotype Corsiva" panose="03010101010201010101" pitchFamily="66" charset="0"/>
              </a:rPr>
              <a:t>Я + ШКОЛА + СЕМЬЯ</a:t>
            </a:r>
            <a:r>
              <a:rPr lang="ru-RU" altLang="en-US" sz="4000" b="1" dirty="0">
                <a:solidFill>
                  <a:schemeClr val="bg1"/>
                </a:solidFill>
                <a:latin typeface="Monotype Corsiva" panose="03010101010201010101" pitchFamily="66" charset="0"/>
              </a:rPr>
              <a:t> </a:t>
            </a:r>
          </a:p>
        </p:txBody>
      </p:sp>
      <p:sp>
        <p:nvSpPr>
          <p:cNvPr id="37893" name="Text Box 5">
            <a:extLst>
              <a:ext uri="{FF2B5EF4-FFF2-40B4-BE49-F238E27FC236}">
                <a16:creationId xmlns:a16="http://schemas.microsoft.com/office/drawing/2014/main" id="{36F9889F-5ECD-2F03-FED0-78FF85F20A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681375"/>
            <a:ext cx="8616950" cy="2923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ru-RU" altLang="en-US" sz="24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endParaRPr lang="ru-RU" altLang="en-US" sz="2000" b="1" dirty="0" smtClean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Ученик 6 класса МОУ СОШ </a:t>
            </a:r>
            <a:r>
              <a:rPr lang="ru-RU" altLang="en-US" sz="2000" b="1" dirty="0" err="1" smtClean="0">
                <a:solidFill>
                  <a:srgbClr val="CCFFFF"/>
                </a:solidFill>
                <a:latin typeface="Times New Roman" panose="02020603050405020304" pitchFamily="18" charset="0"/>
              </a:rPr>
              <a:t>с.Новоселовка</a:t>
            </a:r>
            <a:endParaRPr lang="ru-RU" altLang="en-US" sz="20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r>
              <a:rPr lang="ru-RU" altLang="en-US" sz="2000" b="1" dirty="0" err="1" smtClean="0">
                <a:solidFill>
                  <a:srgbClr val="CCFFFF"/>
                </a:solidFill>
                <a:latin typeface="Times New Roman" panose="02020603050405020304" pitchFamily="18" charset="0"/>
              </a:rPr>
              <a:t>Екатериновского</a:t>
            </a:r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 района Саратовской области</a:t>
            </a:r>
            <a:endParaRPr lang="ru-RU" altLang="en-US" sz="20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r>
              <a:rPr lang="ru-RU" altLang="en-US" sz="2000" b="1" dirty="0" err="1" smtClean="0">
                <a:solidFill>
                  <a:srgbClr val="CCFFFF"/>
                </a:solidFill>
                <a:latin typeface="Times New Roman" panose="02020603050405020304" pitchFamily="18" charset="0"/>
              </a:rPr>
              <a:t>Ганзенко</a:t>
            </a:r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 Егор </a:t>
            </a:r>
            <a:endParaRPr lang="ru-RU" altLang="en-US" sz="2000" b="1" dirty="0" smtClean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Руководитель </a:t>
            </a:r>
            <a:r>
              <a:rPr lang="ru-RU" altLang="en-US" sz="2000" b="1" dirty="0" err="1" smtClean="0">
                <a:solidFill>
                  <a:srgbClr val="CCFFFF"/>
                </a:solidFill>
                <a:latin typeface="Times New Roman" panose="02020603050405020304" pitchFamily="18" charset="0"/>
              </a:rPr>
              <a:t>учительрусского</a:t>
            </a:r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 языка</a:t>
            </a:r>
          </a:p>
          <a:p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и литературы </a:t>
            </a:r>
            <a:r>
              <a:rPr lang="ru-RU" altLang="en-US" sz="2000" b="1" dirty="0" err="1" smtClean="0">
                <a:solidFill>
                  <a:srgbClr val="CCFFFF"/>
                </a:solidFill>
                <a:latin typeface="Times New Roman" panose="02020603050405020304" pitchFamily="18" charset="0"/>
              </a:rPr>
              <a:t>Ганзенко</a:t>
            </a:r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 </a:t>
            </a:r>
          </a:p>
          <a:p>
            <a:r>
              <a:rPr lang="ru-RU" altLang="en-US" sz="2000" b="1" dirty="0" smtClean="0">
                <a:solidFill>
                  <a:srgbClr val="CCFFFF"/>
                </a:solidFill>
                <a:latin typeface="Times New Roman" panose="02020603050405020304" pitchFamily="18" charset="0"/>
              </a:rPr>
              <a:t>Татьяна Алексеевна</a:t>
            </a:r>
            <a:endParaRPr lang="ru-RU" altLang="en-US" sz="20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  <a:p>
            <a:endParaRPr lang="ru-RU" altLang="en-US" sz="2000" b="1" dirty="0">
              <a:solidFill>
                <a:srgbClr val="CCFF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07" y="4304939"/>
            <a:ext cx="4106885" cy="2617715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7B4971C0-0FF7-54CB-BBE5-92985BC387F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562100"/>
            <a:ext cx="8280400" cy="2659063"/>
          </a:xfrm>
        </p:spPr>
        <p:txBody>
          <a:bodyPr/>
          <a:lstStyle/>
          <a:p>
            <a:pPr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Char char="Ø"/>
            </a:pPr>
            <a:r>
              <a:rPr lang="ru-RU" altLang="en-US" sz="2400" b="1" dirty="0" smtClean="0">
                <a:latin typeface="Times New Roman" panose="02020603050405020304" pitchFamily="18" charset="0"/>
              </a:rPr>
              <a:t>Семья – самое важное в жизни человека.</a:t>
            </a:r>
            <a:endParaRPr lang="ru-RU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Char char="Ø"/>
            </a:pPr>
            <a:endParaRPr lang="ru-RU" altLang="en-US" sz="2400" b="1" dirty="0">
              <a:latin typeface="Times New Roman" panose="02020603050405020304" pitchFamily="18" charset="0"/>
            </a:endParaRPr>
          </a:p>
          <a:p>
            <a:pPr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Char char="Ø"/>
            </a:pPr>
            <a:r>
              <a:rPr lang="ru-RU" altLang="en-US" sz="2400" b="1" dirty="0" smtClean="0">
                <a:latin typeface="Times New Roman" panose="02020603050405020304" pitchFamily="18" charset="0"/>
              </a:rPr>
              <a:t>Школа – второй дом. Большую часть времени мы проводим в школе.</a:t>
            </a:r>
          </a:p>
          <a:p>
            <a:pPr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Char char="Ø"/>
            </a:pPr>
            <a:r>
              <a:rPr lang="ru-RU" altLang="en-US" sz="2400" b="1" dirty="0" smtClean="0">
                <a:latin typeface="Times New Roman" panose="02020603050405020304" pitchFamily="18" charset="0"/>
              </a:rPr>
              <a:t>Путь успеха нового поколения начинается с семьи и школы.</a:t>
            </a:r>
            <a:endParaRPr lang="ru-RU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38915" name="WordArt 3">
            <a:extLst>
              <a:ext uri="{FF2B5EF4-FFF2-40B4-BE49-F238E27FC236}">
                <a16:creationId xmlns:a16="http://schemas.microsoft.com/office/drawing/2014/main" id="{60392AF4-5E13-BEED-0540-40ECC1BC0310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667000" y="0"/>
            <a:ext cx="374491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Актуальность</a:t>
            </a:r>
            <a:endParaRPr lang="en-US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613" y="3875088"/>
            <a:ext cx="2160587" cy="288078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00" y="3773487"/>
            <a:ext cx="2235200" cy="2980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8400" y="3739821"/>
            <a:ext cx="2209800" cy="29449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AutoShape 9">
            <a:extLst>
              <a:ext uri="{FF2B5EF4-FFF2-40B4-BE49-F238E27FC236}">
                <a16:creationId xmlns:a16="http://schemas.microsoft.com/office/drawing/2014/main" id="{17FC3630-C18C-311C-EC9C-181D9B1A4FF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en-US" sz="3200"/>
              <a:t/>
            </a:r>
            <a:br>
              <a:rPr lang="ru-RU" altLang="en-US" sz="3200"/>
            </a:br>
            <a:r>
              <a:rPr lang="ru-RU" altLang="en-US" sz="3200"/>
              <a:t/>
            </a:r>
            <a:br>
              <a:rPr lang="ru-RU" altLang="en-US" sz="3200"/>
            </a:br>
            <a:r>
              <a:rPr lang="ru-RU" altLang="en-US" sz="3200"/>
              <a:t/>
            </a:r>
            <a:br>
              <a:rPr lang="ru-RU" altLang="en-US" sz="3200"/>
            </a:br>
            <a:r>
              <a:rPr lang="ru-RU" altLang="en-US" sz="3200"/>
              <a:t/>
            </a:r>
            <a:br>
              <a:rPr lang="ru-RU" altLang="en-US" sz="3200"/>
            </a:br>
            <a:endParaRPr lang="ru-RU" altLang="en-US" sz="5400">
              <a:solidFill>
                <a:srgbClr val="FF0000"/>
              </a:solidFill>
              <a:latin typeface="Algerian" panose="04020705040A02060702" pitchFamily="82" charset="0"/>
            </a:endParaRPr>
          </a:p>
        </p:txBody>
      </p:sp>
      <p:sp>
        <p:nvSpPr>
          <p:cNvPr id="14363" name="Rectangle 27">
            <a:extLst>
              <a:ext uri="{FF2B5EF4-FFF2-40B4-BE49-F238E27FC236}">
                <a16:creationId xmlns:a16="http://schemas.microsoft.com/office/drawing/2014/main" id="{6B009129-886B-0FBF-3971-EDD24B944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-549996"/>
            <a:ext cx="86868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ru-RU" altLang="en-US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Цель проекта</a:t>
            </a:r>
            <a:r>
              <a:rPr lang="ru-RU" altLang="en-US" b="1" dirty="0">
                <a:solidFill>
                  <a:srgbClr val="C00000"/>
                </a:solidFill>
                <a:latin typeface="Times New Roman" panose="02020603050405020304" pitchFamily="18" charset="0"/>
              </a:rPr>
              <a:t>:</a:t>
            </a:r>
            <a:r>
              <a:rPr lang="ru-RU" altLang="en-US" b="1" dirty="0">
                <a:latin typeface="Times New Roman" panose="02020603050405020304" pitchFamily="18" charset="0"/>
              </a:rPr>
              <a:t> </a:t>
            </a:r>
            <a:endParaRPr lang="ru-RU" altLang="en-US" b="1" dirty="0" smtClean="0">
              <a:latin typeface="Times New Roman" panose="02020603050405020304" pitchFamily="18" charset="0"/>
            </a:endParaRPr>
          </a:p>
          <a:p>
            <a:r>
              <a:rPr lang="ru-RU" altLang="en-US" dirty="0" smtClean="0">
                <a:latin typeface="Times New Roman" panose="02020603050405020304" pitchFamily="18" charset="0"/>
              </a:rPr>
              <a:t>- деятельность</a:t>
            </a:r>
            <a:r>
              <a:rPr lang="ru-RU" altLang="en-US" dirty="0">
                <a:latin typeface="Times New Roman" panose="02020603050405020304" pitchFamily="18" charset="0"/>
              </a:rPr>
              <a:t>, направленная на </a:t>
            </a:r>
            <a:r>
              <a:rPr lang="ru-RU" altLang="en-US" dirty="0" smtClean="0">
                <a:latin typeface="Times New Roman" panose="02020603050405020304" pitchFamily="18" charset="0"/>
              </a:rPr>
              <a:t>всестороннее развитие подростков, </a:t>
            </a:r>
            <a:endParaRPr lang="ru-RU" altLang="en-US" dirty="0">
              <a:latin typeface="Times New Roman" panose="02020603050405020304" pitchFamily="18" charset="0"/>
            </a:endParaRPr>
          </a:p>
          <a:p>
            <a:r>
              <a:rPr lang="ru-RU" altLang="en-US" dirty="0">
                <a:latin typeface="Times New Roman" panose="02020603050405020304" pitchFamily="18" charset="0"/>
              </a:rPr>
              <a:t>создание социально-психологических и  социально-педагогических условий  для реализации разнообразных потребностей подростков и молодежи в процессе их </a:t>
            </a:r>
            <a:r>
              <a:rPr lang="ru-RU" altLang="en-US" dirty="0" smtClean="0">
                <a:latin typeface="Times New Roman" panose="02020603050405020304" pitchFamily="18" charset="0"/>
              </a:rPr>
              <a:t>социализации.</a:t>
            </a:r>
            <a:endParaRPr lang="ru-RU" altLang="en-US" dirty="0">
              <a:latin typeface="Times New Roman" panose="02020603050405020304" pitchFamily="18" charset="0"/>
            </a:endParaRPr>
          </a:p>
          <a:p>
            <a:r>
              <a:rPr lang="ru-RU" altLang="en-US" b="1" u="sng" dirty="0">
                <a:solidFill>
                  <a:srgbClr val="C00000"/>
                </a:solidFill>
                <a:latin typeface="Times New Roman" panose="02020603050405020304" pitchFamily="18" charset="0"/>
              </a:rPr>
              <a:t>Задачи проекта</a:t>
            </a:r>
            <a:r>
              <a:rPr lang="ru-RU" altLang="en-US" dirty="0">
                <a:solidFill>
                  <a:srgbClr val="C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ru-RU" altLang="en-US" dirty="0">
                <a:latin typeface="Times New Roman" panose="02020603050405020304" pitchFamily="18" charset="0"/>
              </a:rPr>
              <a:t>-Оказание консультативных психологических, информационных, педагогических, досуговых услуг детям, подросткам и молодежи; </a:t>
            </a:r>
          </a:p>
          <a:p>
            <a:r>
              <a:rPr lang="ru-RU" altLang="en-US" dirty="0">
                <a:latin typeface="Times New Roman" panose="02020603050405020304" pitchFamily="18" charset="0"/>
              </a:rPr>
              <a:t>-проведение </a:t>
            </a:r>
            <a:r>
              <a:rPr lang="ru-RU" altLang="en-US" dirty="0" smtClean="0">
                <a:latin typeface="Times New Roman" panose="02020603050405020304" pitchFamily="18" charset="0"/>
              </a:rPr>
              <a:t>совместных мероприятий семьи и школы  </a:t>
            </a:r>
            <a:r>
              <a:rPr lang="ru-RU" altLang="en-US" dirty="0">
                <a:latin typeface="Times New Roman" panose="02020603050405020304" pitchFamily="18" charset="0"/>
              </a:rPr>
              <a:t>по повышению </a:t>
            </a:r>
            <a:r>
              <a:rPr lang="ru-RU" altLang="en-US" dirty="0" smtClean="0">
                <a:latin typeface="Times New Roman" panose="02020603050405020304" pitchFamily="18" charset="0"/>
              </a:rPr>
              <a:t>развития </a:t>
            </a:r>
            <a:r>
              <a:rPr lang="ru-RU" altLang="en-US" dirty="0">
                <a:latin typeface="Times New Roman" panose="02020603050405020304" pitchFamily="18" charset="0"/>
              </a:rPr>
              <a:t>возможностей детей и </a:t>
            </a:r>
            <a:r>
              <a:rPr lang="ru-RU" altLang="en-US" dirty="0" smtClean="0">
                <a:latin typeface="Times New Roman" panose="02020603050405020304" pitchFamily="18" charset="0"/>
              </a:rPr>
              <a:t>молодежи;</a:t>
            </a:r>
          </a:p>
          <a:p>
            <a:pPr marL="285750" indent="-285750">
              <a:buFontTx/>
              <a:buChar char="-"/>
            </a:pPr>
            <a:r>
              <a:rPr lang="ru-RU" altLang="en-US" dirty="0" smtClean="0">
                <a:latin typeface="Times New Roman" panose="02020603050405020304" pitchFamily="18" charset="0"/>
              </a:rPr>
              <a:t>создание гармоничных условий для успешности детей. </a:t>
            </a:r>
          </a:p>
          <a:p>
            <a:endParaRPr lang="ru-RU" altLang="en-US" dirty="0">
              <a:latin typeface="Times New Roman" panose="02020603050405020304" pitchFamily="18" charset="0"/>
            </a:endParaRPr>
          </a:p>
          <a:p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Целевая группа:</a:t>
            </a:r>
          </a:p>
          <a:p>
            <a:pPr marL="285750" indent="-285750">
              <a:buFontTx/>
              <a:buChar char="-"/>
            </a:pP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Подростки 10 – 17 лет;</a:t>
            </a:r>
          </a:p>
          <a:p>
            <a:pPr marL="285750" indent="-285750">
              <a:buFontTx/>
              <a:buChar char="-"/>
            </a:pP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Педагоги;</a:t>
            </a:r>
          </a:p>
          <a:p>
            <a:pPr marL="285750" indent="-285750">
              <a:buFontTx/>
              <a:buChar char="-"/>
            </a:pP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Родители.</a:t>
            </a:r>
          </a:p>
          <a:p>
            <a:endParaRPr lang="ru-RU" altLang="en-US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ru-RU" altLang="en-US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География: МОУ СОШ </a:t>
            </a:r>
            <a:r>
              <a:rPr lang="ru-RU" altLang="en-US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с.Новоселовка</a:t>
            </a: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 Филиал МБОУ СОШ </a:t>
            </a:r>
            <a:r>
              <a:rPr lang="ru-RU" altLang="en-US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р.п.Екатериновка</a:t>
            </a: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в селе </a:t>
            </a:r>
            <a:r>
              <a:rPr lang="ru-RU" altLang="en-US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Галахово</a:t>
            </a:r>
            <a:r>
              <a:rPr lang="ru-RU" altLang="en-US" b="1" u="sng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, </a:t>
            </a:r>
            <a:r>
              <a:rPr lang="ru-RU" altLang="en-US" b="1" u="sng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р.п.Екатериновка</a:t>
            </a:r>
            <a:endParaRPr lang="ru-RU" altLang="en-US" b="1" u="sng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328B3016-0BC7-5C99-DF9A-AB14A0D5B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260350"/>
            <a:ext cx="8856662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ru-RU" altLang="en-US" sz="2800" b="1" dirty="0">
              <a:latin typeface="Times New Roman" panose="02020603050405020304" pitchFamily="18" charset="0"/>
            </a:endParaRPr>
          </a:p>
          <a:p>
            <a:r>
              <a:rPr lang="ru-RU" altLang="en-US" sz="2600" b="1" dirty="0">
                <a:latin typeface="Times New Roman" panose="02020603050405020304" pitchFamily="18" charset="0"/>
              </a:rPr>
              <a:t>В современном обществе </a:t>
            </a:r>
            <a:r>
              <a:rPr lang="ru-RU" altLang="en-US" sz="2600" b="1" dirty="0" smtClean="0">
                <a:latin typeface="Times New Roman" panose="02020603050405020304" pitchFamily="18" charset="0"/>
              </a:rPr>
              <a:t>семьи редко собираются вместе, мало проводят времени совместно.</a:t>
            </a:r>
            <a:endParaRPr lang="ru-RU" altLang="en-US" sz="2600" b="1" dirty="0"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altLang="en-US" sz="2600" b="1" dirty="0" smtClean="0">
              <a:solidFill>
                <a:srgbClr val="FC786A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altLang="en-US" sz="2600" b="1" dirty="0">
              <a:solidFill>
                <a:srgbClr val="FC786A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altLang="en-US" sz="2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силы и время расходуются на материальное обеспечение</a:t>
            </a:r>
            <a:r>
              <a:rPr lang="ru-RU" altLang="en-US" sz="2800" b="1" dirty="0" smtClean="0">
                <a:solidFill>
                  <a:schemeClr val="bg2"/>
                </a:solidFill>
                <a:latin typeface="Times New Roman" panose="02020603050405020304" pitchFamily="18" charset="0"/>
              </a:rPr>
              <a:t>;</a:t>
            </a:r>
            <a:endParaRPr lang="ru-RU" altLang="en-US" sz="28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altLang="en-US" sz="2800" b="1" dirty="0">
                <a:solidFill>
                  <a:schemeClr val="bg2"/>
                </a:solidFill>
                <a:latin typeface="Times New Roman" panose="02020603050405020304" pitchFamily="18" charset="0"/>
              </a:rPr>
              <a:t>некоторые родители не могут заниматься детьми в силу жизненных </a:t>
            </a:r>
            <a:r>
              <a:rPr lang="ru-RU" altLang="en-US" sz="2800" b="1" dirty="0" smtClean="0">
                <a:solidFill>
                  <a:schemeClr val="bg2"/>
                </a:solidFill>
                <a:latin typeface="Times New Roman" panose="02020603050405020304" pitchFamily="18" charset="0"/>
              </a:rPr>
              <a:t>обстоятельств.</a:t>
            </a:r>
          </a:p>
          <a:p>
            <a:endParaRPr lang="ru-RU" altLang="en-US" sz="28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  <a:p>
            <a:r>
              <a:rPr lang="ru-RU" altLang="en-US" sz="2800" b="1" dirty="0" smtClean="0">
                <a:solidFill>
                  <a:schemeClr val="bg2"/>
                </a:solidFill>
                <a:latin typeface="Times New Roman" panose="02020603050405020304" pitchFamily="18" charset="0"/>
              </a:rPr>
              <a:t>От этого страдают дети. А успех человека в будущем во многом зависит от его воспитания в детстве.</a:t>
            </a:r>
            <a:endParaRPr lang="ru-RU" altLang="en-US" sz="2800" b="1" dirty="0">
              <a:solidFill>
                <a:schemeClr val="bg2"/>
              </a:solidFill>
              <a:latin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>
            <a:extLst>
              <a:ext uri="{FF2B5EF4-FFF2-40B4-BE49-F238E27FC236}">
                <a16:creationId xmlns:a16="http://schemas.microsoft.com/office/drawing/2014/main" id="{A13B72FE-DC78-15DD-C937-601619D1FC8E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187450" y="404813"/>
            <a:ext cx="62865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Результаты анкетирования</a:t>
            </a:r>
            <a:endParaRPr lang="en-US" sz="3600" b="1" kern="1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</a:endParaRPr>
          </a:p>
        </p:txBody>
      </p:sp>
      <p:graphicFrame>
        <p:nvGraphicFramePr>
          <p:cNvPr id="40963" name="Object 3">
            <a:extLst>
              <a:ext uri="{FF2B5EF4-FFF2-40B4-BE49-F238E27FC236}">
                <a16:creationId xmlns:a16="http://schemas.microsoft.com/office/drawing/2014/main" id="{67D884A0-A9B8-DF25-BE68-F427A43A58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1371600"/>
          <a:ext cx="8064500" cy="517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Диаграмма" r:id="rId4" imgW="6096075" imgH="4067089" progId="MSGraph.Chart.8">
                  <p:embed followColorScheme="full"/>
                </p:oleObj>
              </mc:Choice>
              <mc:Fallback>
                <p:oleObj name="Диаграмма" r:id="rId4" imgW="6096075" imgH="4067089" progId="MSGraph.Chart.8">
                  <p:embed followColorScheme="full"/>
                  <p:pic>
                    <p:nvPicPr>
                      <p:cNvPr id="40963" name="Object 3">
                        <a:extLst>
                          <a:ext uri="{FF2B5EF4-FFF2-40B4-BE49-F238E27FC236}">
                            <a16:creationId xmlns:a16="http://schemas.microsoft.com/office/drawing/2014/main" id="{67D884A0-A9B8-DF25-BE68-F427A43A58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371600"/>
                        <a:ext cx="8064500" cy="5175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"/>
    </p:custData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>
            <a:extLst>
              <a:ext uri="{FF2B5EF4-FFF2-40B4-BE49-F238E27FC236}">
                <a16:creationId xmlns:a16="http://schemas.microsoft.com/office/drawing/2014/main" id="{F0DB865D-CE8E-2E54-9F33-D587C7528E1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914400" y="249381"/>
            <a:ext cx="78105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az-Cyrl-AZ" sz="3600" b="1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</a:rPr>
              <a:t>Что нужно ребенку для его успешности???</a:t>
            </a:r>
            <a:endParaRPr lang="az-Cyrl-AZ" sz="3600" b="1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</a:endParaRP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9C505E83-6D59-2BCA-C195-6367F79FE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438400"/>
            <a:ext cx="75295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ru-RU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 </a:t>
            </a:r>
            <a:r>
              <a:rPr lang="ru-RU" altLang="en-US" sz="20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СЕМЬЯ! ВНИМАНИЕ! ЗАБОТА! ОБЩИЕ ИНТЕРЕСЫ! СОВМЕСТНАЯ ДОСУГОВАЯ ДЕЯТЕЛЬНОСТЬ. </a:t>
            </a:r>
            <a:endParaRPr lang="ru-RU" altLang="en-US" sz="20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219200" y="3550372"/>
            <a:ext cx="3408680" cy="269802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3146286"/>
            <a:ext cx="2773920" cy="3700593"/>
          </a:xfrm>
          <a:prstGeom prst="rect">
            <a:avLst/>
          </a:prstGeom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B13F496-B1B0-38FE-3525-E4062C8C8BD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8229600" cy="54864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en-US" sz="1800" dirty="0">
                <a:solidFill>
                  <a:srgbClr val="FF0000"/>
                </a:solidFill>
                <a:latin typeface="Times New Roman" panose="02020603050405020304" pitchFamily="18" charset="0"/>
              </a:rPr>
              <a:t/>
            </a:r>
            <a:br>
              <a:rPr lang="ru-RU" altLang="en-US" sz="180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r>
              <a:rPr lang="ru-RU" altLang="en-US" sz="3200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•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организация деятельности;</a:t>
            </a:r>
            <a:b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ru-RU" altLang="en-US" sz="3200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•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реализация </a:t>
            </a:r>
            <a:r>
              <a:rPr lang="ru-RU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 программы досуговой деятельности «ФОРМУЛА УСПЕХА. Я + ШКОЛА + СЕМЬЯ», 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проведение </a:t>
            </a:r>
            <a:r>
              <a:rPr lang="ru-RU" altLang="en-US" sz="3200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мероприятий, 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тренингов, консультаций совместных занятий для родителей и учащихся;</a:t>
            </a:r>
            <a:b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ru-RU" altLang="en-US" sz="3200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•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получение обратной связи, анализ </a:t>
            </a:r>
            <a:b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результатов, корректировка программы;</a:t>
            </a:r>
            <a:b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</a:br>
            <a:r>
              <a:rPr lang="ru-RU" altLang="en-US" sz="3200" dirty="0">
                <a:solidFill>
                  <a:srgbClr val="0000FF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•</a:t>
            </a:r>
            <a:r>
              <a:rPr lang="ru-RU" altLang="en-US" sz="3200" dirty="0">
                <a:solidFill>
                  <a:srgbClr val="0000FF"/>
                </a:solidFill>
                <a:latin typeface="Times New Roman" panose="02020603050405020304" pitchFamily="18" charset="0"/>
              </a:rPr>
              <a:t>распространение полученного опыта.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8B7BB8-AAB1-4B3D-A37D-B66AABBAE42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3000" y="0"/>
            <a:ext cx="6858000" cy="1822450"/>
          </a:xfrm>
        </p:spPr>
        <p:txBody>
          <a:bodyPr/>
          <a:lstStyle/>
          <a:p>
            <a:endParaRPr lang="ru-RU" altLang="en-US"/>
          </a:p>
          <a:p>
            <a:r>
              <a:rPr lang="ru-RU" altLang="en-US" sz="3200" b="1" i="1"/>
              <a:t>Этапы реализации проекта: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2" name="Text Box 10">
            <a:extLst>
              <a:ext uri="{FF2B5EF4-FFF2-40B4-BE49-F238E27FC236}">
                <a16:creationId xmlns:a16="http://schemas.microsoft.com/office/drawing/2014/main" id="{A82800A8-D9F6-6F61-BB2E-BF0DAEA94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8600"/>
            <a:ext cx="62484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en-US" b="1">
                <a:solidFill>
                  <a:srgbClr val="0000FF"/>
                </a:solidFill>
              </a:rPr>
              <a:t>Предполагаемые конечные результаты, перспективы развития проекта, долгосрочный эффект:</a:t>
            </a:r>
            <a:r>
              <a:rPr lang="ru-RU" altLang="en-US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59404" name="Rectangle 12">
            <a:extLst>
              <a:ext uri="{FF2B5EF4-FFF2-40B4-BE49-F238E27FC236}">
                <a16:creationId xmlns:a16="http://schemas.microsoft.com/office/drawing/2014/main" id="{06399D58-A768-6437-5A81-1657640889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244234"/>
            <a:ext cx="6248400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en-US" sz="1600" b="1" dirty="0">
                <a:solidFill>
                  <a:srgbClr val="FF0000"/>
                </a:solidFill>
              </a:rPr>
              <a:t>участники проекта получат  новые знания, умения, навыки, способствующие формированию ответственности, личностному росту, формированию ценности </a:t>
            </a:r>
            <a:r>
              <a:rPr lang="ru-RU" altLang="en-US" sz="1600" b="1" dirty="0" smtClean="0">
                <a:solidFill>
                  <a:srgbClr val="FF0000"/>
                </a:solidFill>
              </a:rPr>
              <a:t>семьи.</a:t>
            </a:r>
            <a:endParaRPr lang="ru-RU" altLang="en-US" sz="1600" b="1" dirty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altLang="en-US" sz="1600" b="1" dirty="0">
                <a:solidFill>
                  <a:srgbClr val="FF0000"/>
                </a:solidFill>
              </a:rPr>
              <a:t>повышение уровня сознательного поведения и соблюдения социальных правил поведения в обществе; более бережное внимание детей и их родителей друг к другу, повышение социальной ответственности родителей за воспитание своих детей.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en-US" sz="1600" b="1" dirty="0">
                <a:solidFill>
                  <a:srgbClr val="FF0000"/>
                </a:solidFill>
              </a:rPr>
              <a:t>повышение </a:t>
            </a:r>
            <a:r>
              <a:rPr lang="ru-RU" altLang="en-US" sz="1600" b="1" dirty="0" smtClean="0">
                <a:solidFill>
                  <a:srgbClr val="FF0000"/>
                </a:solidFill>
              </a:rPr>
              <a:t>активного взаимодействия семьи и школы;  </a:t>
            </a:r>
            <a:endParaRPr lang="ru-RU" altLang="en-US" sz="1600" b="1" dirty="0">
              <a:solidFill>
                <a:srgbClr val="FF0000"/>
              </a:solidFill>
            </a:endParaRPr>
          </a:p>
          <a:p>
            <a:r>
              <a:rPr lang="ru-RU" altLang="en-US" sz="1600" b="1" dirty="0">
                <a:solidFill>
                  <a:srgbClr val="FF0000"/>
                </a:solidFill>
              </a:rPr>
              <a:t>Размещение информации о проекте в сети Интернет позволит нам расширить круг единомышленников.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686594"/>
            <a:ext cx="2743200" cy="22450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6855" y="4419600"/>
            <a:ext cx="3962400" cy="227453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2|1.1|1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3|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1.2|1.1|1.1"/>
</p:tagLst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Затмение">
  <a:themeElements>
    <a:clrScheme name="Затмение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Затмение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Затмение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тмение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тмение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Proposal</Template>
  <TotalTime>484</TotalTime>
  <Words>322</Words>
  <Application>Microsoft Office PowerPoint</Application>
  <PresentationFormat>Экран (4:3)</PresentationFormat>
  <Paragraphs>52</Paragraphs>
  <Slides>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8" baseType="lpstr">
      <vt:lpstr>Aharoni</vt:lpstr>
      <vt:lpstr>Algerian</vt:lpstr>
      <vt:lpstr>Arial</vt:lpstr>
      <vt:lpstr>Monotype Corsiva</vt:lpstr>
      <vt:lpstr>Times New Roman</vt:lpstr>
      <vt:lpstr>Verdana</vt:lpstr>
      <vt:lpstr>Wingdings</vt:lpstr>
      <vt:lpstr>Капсулы</vt:lpstr>
      <vt:lpstr>Затмение</vt:lpstr>
      <vt:lpstr>Диаграмма</vt:lpstr>
      <vt:lpstr>Презентация PowerPoint</vt:lpstr>
      <vt:lpstr>Презентация PowerPoint</vt:lpstr>
      <vt:lpstr>    </vt:lpstr>
      <vt:lpstr>Презентация PowerPoint</vt:lpstr>
      <vt:lpstr>Презентация PowerPoint</vt:lpstr>
      <vt:lpstr>Презентация PowerPoint</vt:lpstr>
      <vt:lpstr> •организация деятельности; •реализация  программы досуговой деятельности «ФОРМУЛА УСПЕХА. Я + ШКОЛА + СЕМЬЯ», проведение мероприятий, тренингов, консультаций совместных занятий для родителей и учащихся; •получение обратной связи, анализ  результатов, корректировка программы; •распространение полученного опыта.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Марсель</dc:creator>
  <cp:lastModifiedBy>Татьяна</cp:lastModifiedBy>
  <cp:revision>27</cp:revision>
  <cp:lastPrinted>1601-01-01T00:00:00Z</cp:lastPrinted>
  <dcterms:created xsi:type="dcterms:W3CDTF">2014-03-27T09:50:59Z</dcterms:created>
  <dcterms:modified xsi:type="dcterms:W3CDTF">2024-07-30T08:14:53Z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