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8" r:id="rId3"/>
    <p:sldId id="264" r:id="rId4"/>
    <p:sldId id="265" r:id="rId5"/>
    <p:sldId id="271" r:id="rId6"/>
    <p:sldId id="266" r:id="rId7"/>
    <p:sldId id="256" r:id="rId8"/>
    <p:sldId id="257" r:id="rId9"/>
    <p:sldId id="272" r:id="rId10"/>
    <p:sldId id="267" r:id="rId11"/>
    <p:sldId id="270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BD583-4089-4666-B444-07C63A690150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AA172-B782-455C-AFD5-120A820E0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25"/>
            <a:ext cx="9096375" cy="69056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979712" y="1340769"/>
            <a:ext cx="6478488" cy="225968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                 «Профессии в моей семье»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  2 «А» класса</a:t>
            </a:r>
          </a:p>
          <a:p>
            <a:pPr algn="r"/>
            <a:r>
              <a:rPr lang="ru-RU" sz="4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Бурблис</a:t>
            </a:r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Ярослав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Маевская И.А.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-47625"/>
            <a:ext cx="9096375" cy="69056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30103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 профессии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Сейчас я мечтаю стать космонавтом. Это очень сложная и интересная профессия. Чтобы им стать, надо хорошо учиться в школе, быть физически развитым, сильным и смелым.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kartinki-dlya-detej.ru/content/gallery_photo/1293/5745739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212976"/>
            <a:ext cx="524858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0"/>
            <a:ext cx="9096375" cy="69056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30103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профессии важны и интересны. Чтобы быть мастером своего дела, надо ещё в школе готовиться к выбору профессии. А главное, надо любить свою работу и выполнять её добросовестно.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im3-tub-ru.yandex.net/i?id=d0adcc6646cd68b56f1db19bdd12b2b8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429000"/>
            <a:ext cx="7056784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096375" cy="69056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548680"/>
            <a:ext cx="58864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Источники информации:</a:t>
            </a:r>
            <a:endParaRPr lang="ru-RU" u="sng" dirty="0" smtClean="0">
              <a:solidFill>
                <a:srgbClr val="002060"/>
              </a:solidFill>
            </a:endParaRPr>
          </a:p>
          <a:p>
            <a:r>
              <a:rPr lang="ru-RU" sz="2400" u="sng" dirty="0" smtClean="0">
                <a:solidFill>
                  <a:srgbClr val="002060"/>
                </a:solidFill>
              </a:rPr>
              <a:t>-</a:t>
            </a:r>
            <a:r>
              <a:rPr lang="ru-RU" sz="2400" dirty="0" smtClean="0">
                <a:solidFill>
                  <a:srgbClr val="002060"/>
                </a:solidFill>
              </a:rPr>
              <a:t>семейный архив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http://god2017.com/novosti/spisok-vostrebovannyj-professij-v-2017-godu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https://www.passion.ru/career/vasha-karera/top-10-samyh-vostrebovannyh-professiy-62003.htm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</a:rPr>
              <a:t>http://god2016.su/samye-vostrebovannye-professii-v-rossii-2017</a:t>
            </a:r>
            <a:r>
              <a:rPr lang="ru-RU" sz="2000" dirty="0" smtClean="0">
                <a:solidFill>
                  <a:srgbClr val="002060"/>
                </a:solidFill>
              </a:rPr>
              <a:t>/</a:t>
            </a:r>
          </a:p>
          <a:p>
            <a:pPr>
              <a:buFontTx/>
              <a:buChar char="-"/>
            </a:pP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25"/>
            <a:ext cx="9096375" cy="6905625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187624" y="1124744"/>
            <a:ext cx="7499176" cy="468052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Предметная область проекта: окружающий мир.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проекта: творческий.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Продолжительность: краткосрочный.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познакомиться с профессиями родителей.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изучить особенности профессий родителей;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сделать вывод о значимости профессии в жизни каждого человека.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-47625"/>
            <a:ext cx="9096375" cy="69056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03648" y="1772816"/>
            <a:ext cx="7416824" cy="2952328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Профессия – это основное занятие человека, его трудовая деятельность.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(Толковый словарь С. И Ожегова)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-47625"/>
            <a:ext cx="9096375" cy="69056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03648" y="548680"/>
            <a:ext cx="7416824" cy="32403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Профессий много на земле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каждая важна. 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Решай мой друг, кем быть тебе.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Ведь жизнь у нас одна.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s://im3-tub-ru.yandex.net/i?id=13007707e7ad5c3da74b572bcc2ea1ab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501008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-47625"/>
            <a:ext cx="9096375" cy="69056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03648" y="548680"/>
            <a:ext cx="7416824" cy="324036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Профессии в моей семье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моей семье много разных профессий: учитель, полиграфист, машинист, водитель, фармацевт, парикмахер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im1-tub-ru.yandex.net/i?id=8a59aee5a2a83eb2161dd8fb72cde8b2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861048"/>
            <a:ext cx="590465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-47625"/>
            <a:ext cx="9096375" cy="6905625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07704" y="836712"/>
            <a:ext cx="6779096" cy="26642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Династия учителей в моей семье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Моя бабушка (мамина мама) – Ольга Александровна – учитель начальных классов. Она проработала в одной школе 53 года! Много поколений выучила бабушка. Её ученики живут в разных точках земного шара. Сейчас бабушка находится на заслуженном отдыхе.  Вот и мама пошла по стопам бабушки и тоже стала учителем начальных классов.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D:\Documents\СТАРЫЙ КОМП\фото\Мама для презентации\1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789040"/>
            <a:ext cx="352839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D:\Documents\СТАРЫЙ КОМП\фото\Мама для презентации\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077072"/>
            <a:ext cx="3412575" cy="2496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0"/>
            <a:ext cx="9096375" cy="69056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3010346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Мою маму зовут Ирина Владимировна. Мама  работает учителем начальных классов. </a:t>
            </a:r>
            <a:r>
              <a:rPr lang="ru-RU" sz="2800" b="1" dirty="0">
                <a:solidFill>
                  <a:srgbClr val="002060"/>
                </a:solidFill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Она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берет на себя огромную ответственность ввести маленького человека в новый мир -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знаний. Мама очень любит свою работу.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Desktop\Разное\06.03.2015 2Г 8 марта\DSC0388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73016"/>
            <a:ext cx="3788834" cy="2841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Desktop\4г 2016-17\20161129_1406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73016"/>
            <a:ext cx="410445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img-fotki.yandex.ru/get/6502/52732579.138/0_a5f7b_40da7b14_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196752"/>
            <a:ext cx="1545626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25"/>
            <a:ext cx="9096375" cy="690562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36584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Моего папу зовут Олег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Чеславович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Профессия моего папы – полиграфист. Он занимается  изготовлением  печатной продукции: книг, журналов, различных бланков.  Работает папа в типографии. Там много различных печатных машин. Я был у папы на работе и видел, как работают эти машины. Профессия моего папы очень интересная.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toolzon.ru/upload/content/images/6875_19665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717032"/>
            <a:ext cx="3644962" cy="2736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D:\Desktop\Разное\2012-10\151020123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717032"/>
            <a:ext cx="3779912" cy="283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7" name="Picture 7" descr="http://trudsaf.ru/sites/default/files/articles/73/galery/knig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1052736"/>
            <a:ext cx="1632181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-47625"/>
            <a:ext cx="9096375" cy="6905625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43608" y="298341"/>
            <a:ext cx="810039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         Топ-10 самых                                        востребованных профессий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в России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Химики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Инженеры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Психологи и личные консультанты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Специалисты в области сервиса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Маркетологи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IT-специалисты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Verdana" pitchFamily="34" charset="0"/>
                <a:ea typeface="Times New Roman" pitchFamily="18" charset="0"/>
                <a:cs typeface="Arial" pitchFamily="34" charset="0"/>
              </a:rPr>
              <a:t>Лоббисты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Медики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Специалисты по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нанотехнологиям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Экологи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Шаблон презентации &quot;Син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-47625"/>
            <a:ext cx="9096375" cy="6905625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43608" y="130375"/>
            <a:ext cx="763284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                   Профессии будущего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444444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Эти специальности еще нельзя </a:t>
            </a:r>
            <a:r>
              <a:rPr lang="ru-RU" sz="1400" dirty="0" smtClean="0">
                <a:solidFill>
                  <a:srgbClr val="444444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назвать реальными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, но журнал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Форбс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уверен, что уже через 10-15 лет данные профессии окажутся наиболее популярными: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Строитель «умных дорог»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Возможно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, что в ближайшем будущем водители станут ездить по дорогам, которые смогут рассчитывать скорость движения автомобиля, будут оснащены видео камерами и прочими «хитрыми» штуками.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Урбанист-эколог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. Это человек, который будет заниматься строительством экологически чистых городов, несмотря на то, что это дело очень долгое и затратное.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       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Космобиолог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или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космогеолог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. Специалисты из этой области начнут выращивать растения в условиях открытого космоса.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Конечно, все </a:t>
            </a:r>
            <a:r>
              <a:rPr lang="ru-RU" sz="1400" dirty="0" smtClean="0">
                <a:solidFill>
                  <a:srgbClr val="444444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эти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профессии пока что на уровне шуток и фантазий, но мы не можем утверждать точно, что хоть одна их них в скором будущем не станет актуальной.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                Пока же нам предстоит понять, какую же профессию выбрать для себя.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316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                 «Профессии в моей семье»</vt:lpstr>
      <vt:lpstr> Предметная область проекта: окружающий мир.  Тип проекта: творческий.  Продолжительность: краткосрочный.  Цель: познакомиться с профессиями родителей.  Задачи: изучить особенности профессий родителей; сделать вывод о значимости профессии в жизни каждого человека.  </vt:lpstr>
      <vt:lpstr>Профессия – это основное занятие человека, его трудовая деятельность.  (Толковый словарь С. И Ожегова) </vt:lpstr>
      <vt:lpstr>Профессий много на земле И каждая важна.  Решай мой друг, кем быть тебе. Ведь жизнь у нас одна.</vt:lpstr>
      <vt:lpstr>Профессии в моей семье  В моей семье много разных профессий: учитель, полиграфист, машинист, водитель, фармацевт, парикмахер</vt:lpstr>
      <vt:lpstr>Династия учителей в моей семье  Моя бабушка (мамина мама) – Ольга Александровна – учитель начальных классов. Она проработала в одной школе 53 года! Много поколений выучила бабушка. Её ученики живут в разных точках земного шара. Сейчас бабушка находится на заслуженном отдыхе.  Вот и мама пошла по стопам бабушки и тоже стала учителем начальных классов. </vt:lpstr>
      <vt:lpstr>Мою маму зовут Ирина Владимировна. Мама  работает учителем начальных классов.   Она берет на себя огромную ответственность ввести маленького человека в новый мир - мир знаний. Мама очень любит свою работу.</vt:lpstr>
      <vt:lpstr>Моего папу зовут Олег Чеславович. Профессия моего папы – полиграфист. Он занимается  изготовлением  печатной продукции: книг, журналов, различных бланков.  Работает папа в типографии. Там много различных печатных машин. Я был у папы на работе и видел, как работают эти машины. Профессия моего папы очень интересная.</vt:lpstr>
      <vt:lpstr>Слайд 9</vt:lpstr>
      <vt:lpstr>Выбор профессии  Сейчас я мечтаю стать космонавтом. Это очень сложная и интересная профессия. Чтобы им стать, надо хорошо учиться в школе, быть физически развитым, сильным и смелым. </vt:lpstr>
      <vt:lpstr>Вывод:  Все профессии важны и интересны. Чтобы быть мастером своего дела, надо ещё в школе готовиться к выбору профессии. А главное, надо любить свою работу и выполнять её добросовестно.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«Профессии»</dc:title>
  <dc:creator>Ирина</dc:creator>
  <cp:lastModifiedBy>админ</cp:lastModifiedBy>
  <cp:revision>23</cp:revision>
  <dcterms:created xsi:type="dcterms:W3CDTF">2017-01-12T19:21:12Z</dcterms:created>
  <dcterms:modified xsi:type="dcterms:W3CDTF">2017-08-31T13:55:18Z</dcterms:modified>
</cp:coreProperties>
</file>