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0" r:id="rId7"/>
    <p:sldId id="267" r:id="rId8"/>
    <p:sldId id="268" r:id="rId9"/>
    <p:sldId id="269" r:id="rId10"/>
    <p:sldId id="270" r:id="rId11"/>
    <p:sldId id="271" r:id="rId12"/>
    <p:sldId id="282" r:id="rId13"/>
    <p:sldId id="272" r:id="rId14"/>
    <p:sldId id="273" r:id="rId15"/>
    <p:sldId id="277" r:id="rId16"/>
    <p:sldId id="278" r:id="rId17"/>
    <p:sldId id="276" r:id="rId18"/>
    <p:sldId id="275" r:id="rId19"/>
    <p:sldId id="279" r:id="rId20"/>
    <p:sldId id="280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683568" cy="6857999"/>
          </a:xfrm>
          <a:blipFill>
            <a:blip r:embed="rId2" cstate="print"/>
            <a:tile tx="0" ty="0" sx="100000" sy="100000" flip="none" algn="tl"/>
          </a:blipFill>
          <a:ln w="76200"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5085184"/>
            <a:ext cx="6696744" cy="1296144"/>
          </a:xfrm>
          <a:blipFill>
            <a:blip r:embed="rId2" cstate="print"/>
            <a:tile tx="0" ty="0" sx="100000" sy="100000" flip="none" algn="tl"/>
          </a:blipFill>
          <a:ln w="76200">
            <a:solidFill>
              <a:schemeClr val="tx1"/>
            </a:solidFill>
            <a:prstDash val="solid"/>
          </a:ln>
        </p:spPr>
        <p:txBody>
          <a:bodyPr>
            <a:normAutofit/>
          </a:bodyPr>
          <a:lstStyle/>
          <a:p>
            <a:r>
              <a:rPr lang="ru-RU" sz="6000" b="1" dirty="0" err="1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Квиллинг</a:t>
            </a:r>
            <a:endParaRPr lang="ru-RU" sz="6000" dirty="0">
              <a:solidFill>
                <a:schemeClr val="bg2">
                  <a:lumMod val="75000"/>
                </a:schemeClr>
              </a:solidFill>
            </a:endParaRPr>
          </a:p>
        </p:txBody>
      </p:sp>
      <p:pic>
        <p:nvPicPr>
          <p:cNvPr id="4" name="Рисунок 3" descr="квилинг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7704" y="548680"/>
            <a:ext cx="6696744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1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12968" cy="1152128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Материалы для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квиллинга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Содержимое 3" descr="материалы для квилинг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7" y="1916832"/>
            <a:ext cx="4248472" cy="4536504"/>
          </a:xfrm>
          <a:solidFill>
            <a:schemeClr val="tx1">
              <a:lumMod val="85000"/>
            </a:schemeClr>
          </a:solidFill>
          <a:ln w="57150">
            <a:solidFill>
              <a:schemeClr val="tx1"/>
            </a:solidFill>
          </a:ln>
        </p:spPr>
      </p:pic>
      <p:pic>
        <p:nvPicPr>
          <p:cNvPr id="5" name="Рисунок 4" descr="инструменты для квилинга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916832"/>
            <a:ext cx="3852936" cy="4608512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936104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Приемы работы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92080" y="1556792"/>
            <a:ext cx="3600400" cy="4968552"/>
          </a:xfrm>
          <a:solidFill>
            <a:schemeClr val="tx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Взять ленту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между двумя пальцами, оттянуть край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Скрутить  бумажную</a:t>
            </a:r>
          </a:p>
          <a:p>
            <a:pPr marL="457200" indent="-457200">
              <a:buNone/>
            </a:pP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   </a:t>
            </a:r>
            <a:r>
              <a:rPr lang="ru-RU" sz="2400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шайбочку</a:t>
            </a: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 нужного размера и плотности намотки</a:t>
            </a:r>
          </a:p>
          <a:p>
            <a:pPr marL="457200" indent="-457200">
              <a:buNone/>
            </a:pPr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3.  Склеить край и придать нужную форму.</a:t>
            </a:r>
            <a:endParaRPr lang="ru-RU" sz="2400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приемы работы в квиллинг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484784"/>
            <a:ext cx="4608512" cy="4968552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936104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Приемы работы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40152" y="2924944"/>
            <a:ext cx="3024336" cy="3600400"/>
          </a:xfrm>
          <a:solidFill>
            <a:schemeClr val="tx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28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Надавливая и сжимая разные части бумажной шайбы получаем нужную форму.</a:t>
            </a:r>
            <a:endParaRPr lang="ru-RU" sz="2800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" name="Рисунок 4" descr="приемы работы квиллинга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412776"/>
            <a:ext cx="5472608" cy="51845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080120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Формы скручивания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661648" cy="5069160"/>
          </a:xfrm>
          <a:solidFill>
            <a:schemeClr val="tx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основные формы квиллинг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844824"/>
            <a:ext cx="8208911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206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080120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Шаги к мастерству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661648" cy="4925144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путь к мастерству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916832"/>
            <a:ext cx="3874001" cy="4211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путь к мастерству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1988840"/>
            <a:ext cx="3816424" cy="41639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080120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Шаги к мастерству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661648" cy="4925144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6" name="Рисунок 5" descr="путь к мастерству13.jf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1988840"/>
            <a:ext cx="7776864" cy="41310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936104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Шаги к мастерству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661648" cy="5184576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6" name="Рисунок 5" descr="путь к мастерству5.jf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4203680" cy="46111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путь к мастерству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700808"/>
            <a:ext cx="3672408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864096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Шаги к мастерству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661648" cy="4925144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путь к мастерству8.jf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772816"/>
            <a:ext cx="4104456" cy="3960440"/>
          </a:xfrm>
          <a:prstGeom prst="rect">
            <a:avLst/>
          </a:prstGeom>
          <a:solidFill>
            <a:schemeClr val="bg2">
              <a:lumMod val="75000"/>
            </a:schemeClr>
          </a:solidFill>
          <a:ln w="57150">
            <a:solidFill>
              <a:schemeClr val="tx1"/>
            </a:solidFill>
          </a:ln>
        </p:spPr>
      </p:pic>
      <p:pic>
        <p:nvPicPr>
          <p:cNvPr id="5" name="Рисунок 4" descr="путь к мастерству 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32040" y="2420888"/>
            <a:ext cx="3779912" cy="4104456"/>
          </a:xfrm>
          <a:prstGeom prst="rect">
            <a:avLst/>
          </a:prstGeom>
          <a:solidFill>
            <a:schemeClr val="bg2">
              <a:lumMod val="75000"/>
            </a:schemeClr>
          </a:solidFill>
          <a:ln w="571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8964488" cy="792088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Открытка к празднику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84784"/>
            <a:ext cx="8661648" cy="5069160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</a:t>
            </a: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путь к мастерству 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700808"/>
            <a:ext cx="3944554" cy="46085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путь к мастерству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1772816"/>
            <a:ext cx="3888432" cy="45236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008112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Открытка к 9 мая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661648" cy="4925144"/>
          </a:xfrm>
          <a:solidFill>
            <a:schemeClr val="tx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квиллинг 9 ма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772816"/>
            <a:ext cx="8496944" cy="4780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188640"/>
            <a:ext cx="4283968" cy="1080120"/>
          </a:xfrm>
          <a:blipFill>
            <a:blip r:embed="rId2" cstate="print"/>
            <a:tile tx="0" ty="0" sx="100000" sy="100000" flip="none" algn="tl"/>
          </a:blipFill>
          <a:ln w="762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История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квиллинга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88640"/>
            <a:ext cx="4474840" cy="6480720"/>
          </a:xfrm>
          <a:solidFill>
            <a:schemeClr val="tx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  </a:t>
            </a: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  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Квиллинг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– рукоделие в основе которого работа с бумагой, ее скручивание, создание композиций из бумажных элементов.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На английском языке это рукоделие называется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«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quilling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» — от слова «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quill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» или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«птичье перо».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Искусство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бумагокручения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возникло в Европе в конце 14 — начале 15 века. В средневековой Европе монахини создавали изящные композиции закручивая на кончике птичьего пера бумагу с позолоченными краями. 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7" name="Picture 3" descr="C:\Users\лариса\Desktop\квиллинг\Мастерство квиллнга\квиллинг в работах средневековых монахинь2 —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556792"/>
            <a:ext cx="3960440" cy="508518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008112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Открытка к 9 мая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661648" cy="4925144"/>
          </a:xfrm>
          <a:solidFill>
            <a:schemeClr val="tx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pic>
        <p:nvPicPr>
          <p:cNvPr id="4" name="Рисунок 3" descr="квилинг 9 мая2.jf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700808"/>
            <a:ext cx="8496944" cy="48928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800200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Успехов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60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в </a:t>
            </a:r>
            <a:r>
              <a:rPr lang="ru-RU" sz="6000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квиллинге</a:t>
            </a:r>
            <a:r>
              <a:rPr lang="ru-RU" sz="60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!</a:t>
            </a:r>
            <a:endParaRPr lang="ru-RU" sz="6000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60032" y="5013176"/>
            <a:ext cx="4089648" cy="1612776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Презентацию 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выполнила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Трякина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Л.И. 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 у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читель технологии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 МАОУ Лицей .г. Реутов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Рисунок 3" descr="квилинг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844824"/>
            <a:ext cx="5328592" cy="3126947"/>
          </a:xfrm>
          <a:prstGeom prst="rect">
            <a:avLst/>
          </a:prstGeom>
          <a:solidFill>
            <a:schemeClr val="bg2">
              <a:lumMod val="75000"/>
            </a:schemeClr>
          </a:solidFill>
          <a:ln w="571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188640"/>
            <a:ext cx="4499992" cy="1224136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История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квиллинга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916832"/>
            <a:ext cx="4572000" cy="4709120"/>
          </a:xfrm>
          <a:solidFill>
            <a:schemeClr val="tx1">
              <a:lumMod val="85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sz="3000" b="1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Бумагокручение</a:t>
            </a:r>
            <a:r>
              <a:rPr lang="ru-RU" sz="3000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</a:t>
            </a:r>
            <a:r>
              <a:rPr lang="ru-RU" sz="3000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быстро распространилось в Европе, но из-за высокой цены материала бумажная пластика стала искусством для дам из богатых слоев общества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.</a:t>
            </a:r>
          </a:p>
          <a:p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лариса\Desktop\квиллинг\Мастерство квиллнга\работа в квиллинге средневековых монахинь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32656"/>
            <a:ext cx="4248472" cy="6264696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1008112"/>
          </a:xfrm>
          <a:blipFill>
            <a:blip r:embed="rId2" cstate="print"/>
            <a:tile tx="0" ty="0" sx="100000" sy="100000" flip="none" algn="tl"/>
          </a:blip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Работы старых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мастеров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4" name="Picture 2" descr="C:\Users\лариса\Desktop\квиллинг\Мастерство квиллнга\Старинный квиллинг узор ковр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8496944" cy="499715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5373216"/>
            <a:ext cx="4536504" cy="1210146"/>
          </a:xfrm>
          <a:blipFill>
            <a:blip r:embed="rId2" cstate="print"/>
            <a:tile tx="0" ty="0" sx="100000" sy="100000" flip="none" algn="tl"/>
          </a:blipFill>
          <a:ln w="3810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Работы старых</a:t>
            </a:r>
            <a:b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мастеров</a:t>
            </a:r>
            <a:endParaRPr lang="ru-RU" dirty="0"/>
          </a:p>
        </p:txBody>
      </p:sp>
      <p:pic>
        <p:nvPicPr>
          <p:cNvPr id="5" name="Содержимое 4" descr="работы в квиллинге средневековых монахин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60648"/>
            <a:ext cx="4680520" cy="2540350"/>
          </a:xfrm>
          <a:solidFill>
            <a:schemeClr val="tx1">
              <a:lumMod val="75000"/>
            </a:schemeClr>
          </a:solidFill>
          <a:ln w="57150">
            <a:solidFill>
              <a:schemeClr val="tx1"/>
            </a:solidFill>
          </a:ln>
        </p:spPr>
      </p:pic>
      <p:pic>
        <p:nvPicPr>
          <p:cNvPr id="6" name="Рисунок 5" descr="работа принцессы Елизаветы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332656"/>
            <a:ext cx="3168352" cy="4752528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pic>
        <p:nvPicPr>
          <p:cNvPr id="7" name="Рисунок 6" descr="ажурные витражи из бумаги и картон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3212976"/>
            <a:ext cx="3816424" cy="3463280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/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Развитие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квиллинга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184576"/>
          </a:xfrm>
          <a:solidFill>
            <a:schemeClr val="tx1">
              <a:lumMod val="85000"/>
            </a:schemeClr>
          </a:solidFill>
          <a:ln w="3810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В Англии принцесса Елизавета всерьёз увлекалась искусством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квиллинга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, и многие её творения хранятся в музее Виктории и Альберта в Лондоне. 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Существует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две школы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квиллинга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, европейская (простые формы, небольшое количество деталей в композиции) и восточная (отличается множеством мелких деталей и сложностью бумажного кружева) </a:t>
            </a:r>
          </a:p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Одним из самых знаменитых  современных мастеров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квиллинга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 является наша соотечественница 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Юлия Бродских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, чьи работы широко представлены на просторах интернета.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квилинг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5439186" cy="3743697"/>
          </a:xfrm>
          <a:solidFill>
            <a:schemeClr val="tx1">
              <a:lumMod val="85000"/>
            </a:schemeClr>
          </a:solidFill>
          <a:ln w="76200">
            <a:solidFill>
              <a:schemeClr val="tx1">
                <a:lumMod val="85000"/>
              </a:schemeClr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620688"/>
            <a:ext cx="3563888" cy="2520280"/>
          </a:xfrm>
          <a:blipFill>
            <a:blip r:embed="rId3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Работы мастеров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6" name="Рисунок 5" descr="квилинг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3789040"/>
            <a:ext cx="4283968" cy="2852098"/>
          </a:xfrm>
          <a:prstGeom prst="rect">
            <a:avLst/>
          </a:prstGeom>
          <a:solidFill>
            <a:schemeClr val="tx1">
              <a:lumMod val="75000"/>
            </a:schemeClr>
          </a:solidFill>
          <a:ln w="571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вилинг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908720"/>
            <a:ext cx="3672408" cy="30243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581128"/>
            <a:ext cx="3240360" cy="1935088"/>
          </a:xfrm>
          <a:blipFill>
            <a:blip r:embed="rId3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Работы мастеров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5" name="Рисунок 4" descr="Квилинг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645024"/>
            <a:ext cx="4968552" cy="24239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квилинг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79912" y="476672"/>
            <a:ext cx="5040560" cy="23549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1080120"/>
          </a:xfrm>
          <a:blipFill>
            <a:blip r:embed="rId2" cstate="print"/>
            <a:tile tx="0" ty="0" sx="100000" sy="100000" flip="none" algn="tl"/>
          </a:blipFill>
          <a:ln w="57150"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Инструменты для </a:t>
            </a:r>
            <a:r>
              <a:rPr lang="ru-RU" dirty="0" err="1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квиллинга</a:t>
            </a:r>
            <a:endParaRPr lang="ru-RU" dirty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661648" cy="4925144"/>
          </a:xfrm>
          <a:solidFill>
            <a:schemeClr val="tx1">
              <a:lumMod val="85000"/>
            </a:schemeClr>
          </a:solidFill>
          <a:ln w="5715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dirty="0" smtClean="0">
              <a:solidFill>
                <a:schemeClr val="bg2">
                  <a:lumMod val="75000"/>
                </a:schemeClr>
              </a:solidFill>
              <a:latin typeface="Arial Black" pitchFamily="34" charset="0"/>
            </a:endParaRP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Шило-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 диаметром около 1-2 миллиметров. Можно воспользоваться любым калёным стерженьком подходящего диаметра. Шило (стержень) используется для намотки спирали из бумажной полосы. При этом необходимо контролировать усилие натяжения бумаги.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Пинцет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- для выполнения работ высокой точности. 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Ножницы.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  Должны иметь заострённые концы. </a:t>
            </a:r>
          </a:p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Клей.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 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 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  <a:latin typeface="Arial Black" pitchFamily="34" charset="0"/>
              </a:rPr>
              <a:t>Лучше всего подходит клей ПВА.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320</Words>
  <Application>Microsoft Office PowerPoint</Application>
  <PresentationFormat>Экран (4:3)</PresentationFormat>
  <Paragraphs>48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История квиллинга</vt:lpstr>
      <vt:lpstr>История квиллинга</vt:lpstr>
      <vt:lpstr>Работы старых мастеров</vt:lpstr>
      <vt:lpstr>Работы старых мастеров</vt:lpstr>
      <vt:lpstr>Развитие квиллинга</vt:lpstr>
      <vt:lpstr> Работы мастеров</vt:lpstr>
      <vt:lpstr>Работы мастеров</vt:lpstr>
      <vt:lpstr>Инструменты для квиллинга</vt:lpstr>
      <vt:lpstr>Материалы для квиллинга</vt:lpstr>
      <vt:lpstr>Приемы работы</vt:lpstr>
      <vt:lpstr>Приемы работы</vt:lpstr>
      <vt:lpstr>Формы скручивания</vt:lpstr>
      <vt:lpstr>Шаги к мастерству</vt:lpstr>
      <vt:lpstr>Шаги к мастерству</vt:lpstr>
      <vt:lpstr>Шаги к мастерству</vt:lpstr>
      <vt:lpstr>Шаги к мастерству</vt:lpstr>
      <vt:lpstr> Открытка к празднику</vt:lpstr>
      <vt:lpstr>Открытка к 9 мая</vt:lpstr>
      <vt:lpstr>Открытка к 9 мая</vt:lpstr>
      <vt:lpstr>Успехов в квиллинге!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Лариса Трякина</dc:creator>
  <cp:lastModifiedBy>Microsoft</cp:lastModifiedBy>
  <cp:revision>31</cp:revision>
  <dcterms:created xsi:type="dcterms:W3CDTF">2020-04-12T10:04:18Z</dcterms:created>
  <dcterms:modified xsi:type="dcterms:W3CDTF">2020-04-13T22:08:09Z</dcterms:modified>
</cp:coreProperties>
</file>