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59" r:id="rId4"/>
    <p:sldId id="268" r:id="rId5"/>
    <p:sldId id="264" r:id="rId6"/>
    <p:sldId id="276" r:id="rId7"/>
    <p:sldId id="267" r:id="rId8"/>
    <p:sldId id="269" r:id="rId9"/>
    <p:sldId id="277" r:id="rId10"/>
    <p:sldId id="263" r:id="rId11"/>
    <p:sldId id="261" r:id="rId12"/>
    <p:sldId id="270" r:id="rId13"/>
    <p:sldId id="271" r:id="rId14"/>
    <p:sldId id="25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47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3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75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92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200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28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57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08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7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8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6FB30-7D66-4D46-839D-68E199CDF331}" type="datetimeFigureOut">
              <a:rPr lang="ru-RU" smtClean="0"/>
              <a:t>27.07.2024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8BC7C-9A26-4F6F-AFBE-3F08197627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79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840" y="0"/>
            <a:ext cx="12356203" cy="69503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545" y="1016000"/>
            <a:ext cx="7019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Урок-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онцерт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гимназического фестиваля «Моя Россия»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291" y="3324695"/>
            <a:ext cx="5116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гимназия №40 им. Ю.А.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агарина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23199" y="5717309"/>
            <a:ext cx="4230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музыки Литвинова Н.В.,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окальная студия «Канцона»,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чащиеся 7-х классов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0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475" y="-1"/>
            <a:ext cx="10334393" cy="6927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79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29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21" y="0"/>
            <a:ext cx="1027415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35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37" y="64655"/>
            <a:ext cx="10166872" cy="6760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1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582" y="60036"/>
            <a:ext cx="6918037" cy="6918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02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1818" y="426258"/>
            <a:ext cx="7056582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 Президента Российской Федерации гласит: «Провести в 2024 году 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Российской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Федерации Год 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семьи»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623" y="1744673"/>
            <a:ext cx="6862286" cy="458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2309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76" y="1"/>
            <a:ext cx="11061287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33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4" y="280847"/>
            <a:ext cx="4855187" cy="641089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58691" y="473609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Ильинична Плотникова – композитор, преподаватель эстрадного вокала. Автор </a:t>
            </a:r>
            <a:r>
              <a:rPr lang="ru-RU" sz="2400" dirty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 для детей, молодежи и взрослых исполнителей.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популярного эстрадного ансамбля «МультиКейс» г</a:t>
            </a:r>
            <a:r>
              <a:rPr lang="ru-RU" sz="2400" dirty="0" smtClean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Москва.</a:t>
            </a:r>
          </a:p>
          <a:p>
            <a:r>
              <a:rPr lang="ru-RU" sz="2400" dirty="0" smtClean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 </a:t>
            </a:r>
            <a:r>
              <a:rPr lang="ru-RU" sz="2400" dirty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педагогического мастерства «Признание</a:t>
            </a:r>
            <a:r>
              <a:rPr lang="ru-RU" sz="2400" dirty="0" smtClean="0">
                <a:solidFill>
                  <a:srgbClr val="2C2D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Обладатель Государственных наград, Лауреат Всероссийской Премии Детского признания в области дополнительного образования «Хрустальный воробей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широко известных песен «О той весне», «Счастье русской земли», «Начальная школа», «Огонь памяти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97" y="-37777"/>
            <a:ext cx="9011557" cy="6902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446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053" y="1"/>
            <a:ext cx="927652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772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1" y="-64655"/>
            <a:ext cx="10397650" cy="69274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493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1780" y="960108"/>
            <a:ext cx="6206837" cy="5142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Олег Михайлович Газманов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советский и российский певец, поэт т композитор, продюсер, народный артист Российской Федерации, семикратный лауреат Национальной Российской премии «Овация», создатель проекта по поддержке патриотической песни «Родники».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награды - одна из них – орден «За заслуги перед Отечеством»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степени.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Самые известные песни: «Офицеры», «Дороги», «Мама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«Вперед, Россия!»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781" y="292695"/>
            <a:ext cx="4318000" cy="647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01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" y="214312"/>
            <a:ext cx="11439525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133</Words>
  <Application>Microsoft Office PowerPoint</Application>
  <PresentationFormat>Широкоэкранный</PresentationFormat>
  <Paragraphs>13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44</cp:revision>
  <dcterms:created xsi:type="dcterms:W3CDTF">2024-03-23T19:25:29Z</dcterms:created>
  <dcterms:modified xsi:type="dcterms:W3CDTF">2024-07-27T11:14:00Z</dcterms:modified>
</cp:coreProperties>
</file>