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9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1pPr>
    <a:lvl2pPr marL="0" marR="0" indent="457200" algn="l" defTabSz="2438339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2pPr>
    <a:lvl3pPr marL="0" marR="0" indent="914400" algn="l" defTabSz="2438339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3pPr>
    <a:lvl4pPr marL="0" marR="0" indent="1371600" algn="l" defTabSz="2438339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4pPr>
    <a:lvl5pPr marL="0" marR="0" indent="1828800" algn="l" defTabSz="2438339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5pPr>
    <a:lvl6pPr marL="0" marR="0" indent="2286000" algn="l" defTabSz="2438339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6pPr>
    <a:lvl7pPr marL="0" marR="0" indent="2743200" algn="l" defTabSz="2438339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7pPr>
    <a:lvl8pPr marL="0" marR="0" indent="3200400" algn="l" defTabSz="2438339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8pPr>
    <a:lvl9pPr marL="0" marR="0" indent="3657600" algn="l" defTabSz="2438339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3175" cap="flat">
              <a:solidFill>
                <a:srgbClr val="536773"/>
              </a:solidFill>
              <a:prstDash val="solid"/>
              <a:miter lim="400000"/>
            </a:ln>
          </a:left>
          <a:right>
            <a:ln w="3175" cap="flat">
              <a:solidFill>
                <a:srgbClr val="536773"/>
              </a:solidFill>
              <a:prstDash val="solid"/>
              <a:miter lim="400000"/>
            </a:ln>
          </a:right>
          <a:top>
            <a:ln w="3175" cap="flat">
              <a:solidFill>
                <a:srgbClr val="536773"/>
              </a:solidFill>
              <a:prstDash val="solid"/>
              <a:miter lim="400000"/>
            </a:ln>
          </a:top>
          <a:bottom>
            <a:ln w="3175" cap="flat">
              <a:solidFill>
                <a:srgbClr val="536773"/>
              </a:solidFill>
              <a:prstDash val="solid"/>
              <a:miter lim="400000"/>
            </a:ln>
          </a:bottom>
          <a:insideH>
            <a:ln w="3175" cap="flat">
              <a:solidFill>
                <a:srgbClr val="536773"/>
              </a:solidFill>
              <a:prstDash val="solid"/>
              <a:miter lim="400000"/>
            </a:ln>
          </a:insideH>
          <a:insideV>
            <a:ln w="3175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536773"/>
              </a:solidFill>
              <a:prstDash val="solid"/>
              <a:miter lim="400000"/>
            </a:ln>
          </a:top>
          <a:bottom>
            <a:ln w="3175" cap="flat">
              <a:solidFill>
                <a:srgbClr val="536773"/>
              </a:solidFill>
              <a:prstDash val="solid"/>
              <a:miter lim="400000"/>
            </a:ln>
          </a:bottom>
          <a:insideH>
            <a:ln w="3175" cap="flat">
              <a:solidFill>
                <a:srgbClr val="536773"/>
              </a:solidFill>
              <a:prstDash val="solid"/>
              <a:miter lim="400000"/>
            </a:ln>
          </a:insideH>
          <a:insideV>
            <a:ln w="3175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3175" cap="flat">
              <a:solidFill>
                <a:srgbClr val="536773"/>
              </a:solidFill>
              <a:prstDash val="solid"/>
              <a:miter lim="400000"/>
            </a:ln>
          </a:left>
          <a:right>
            <a:ln w="3175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536773"/>
              </a:solidFill>
              <a:prstDash val="solid"/>
              <a:miter lim="400000"/>
            </a:ln>
          </a:insideH>
          <a:insideV>
            <a:ln w="3175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536773"/>
              </a:solidFill>
              <a:prstDash val="solid"/>
              <a:miter lim="400000"/>
            </a:ln>
          </a:left>
          <a:right>
            <a:ln w="3175" cap="flat">
              <a:solidFill>
                <a:srgbClr val="536773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536773"/>
              </a:solidFill>
              <a:prstDash val="solid"/>
              <a:miter lim="400000"/>
            </a:ln>
          </a:insideH>
          <a:insideV>
            <a:ln w="3175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hueOff val="-217956"/>
              <a:satOff val="14368"/>
              <a:lumOff val="17764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3175" cap="flat">
              <a:solidFill>
                <a:srgbClr val="838383"/>
              </a:solidFill>
              <a:prstDash val="solid"/>
              <a:miter lim="400000"/>
            </a:ln>
          </a:left>
          <a:right>
            <a:ln w="3175" cap="flat">
              <a:solidFill>
                <a:srgbClr val="838383"/>
              </a:solidFill>
              <a:prstDash val="solid"/>
              <a:miter lim="400000"/>
            </a:ln>
          </a:right>
          <a:top>
            <a:ln w="3175" cap="flat">
              <a:solidFill>
                <a:srgbClr val="838383"/>
              </a:solidFill>
              <a:prstDash val="solid"/>
              <a:miter lim="400000"/>
            </a:ln>
          </a:top>
          <a:bottom>
            <a:ln w="3175" cap="flat">
              <a:solidFill>
                <a:srgbClr val="838383"/>
              </a:solidFill>
              <a:prstDash val="solid"/>
              <a:miter lim="400000"/>
            </a:ln>
          </a:bottom>
          <a:insideH>
            <a:ln w="3175" cap="flat">
              <a:solidFill>
                <a:srgbClr val="838383"/>
              </a:solidFill>
              <a:prstDash val="solid"/>
              <a:miter lim="400000"/>
            </a:ln>
          </a:insideH>
          <a:insideV>
            <a:ln w="3175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CEEEE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4D4D4D"/>
              </a:solidFill>
              <a:prstDash val="solid"/>
              <a:miter lim="400000"/>
            </a:ln>
          </a:left>
          <a:right>
            <a:ln w="3175" cap="flat">
              <a:solidFill>
                <a:srgbClr val="808080"/>
              </a:solidFill>
              <a:prstDash val="solid"/>
              <a:miter lim="400000"/>
            </a:ln>
          </a:right>
          <a:top>
            <a:ln w="3175" cap="flat">
              <a:solidFill>
                <a:srgbClr val="808080"/>
              </a:solidFill>
              <a:prstDash val="solid"/>
              <a:miter lim="400000"/>
            </a:ln>
          </a:top>
          <a:bottom>
            <a:ln w="3175" cap="flat">
              <a:solidFill>
                <a:srgbClr val="808080"/>
              </a:solidFill>
              <a:prstDash val="solid"/>
              <a:miter lim="400000"/>
            </a:ln>
          </a:bottom>
          <a:insideH>
            <a:ln w="3175" cap="flat">
              <a:solidFill>
                <a:srgbClr val="808080"/>
              </a:solidFill>
              <a:prstDash val="solid"/>
              <a:miter lim="400000"/>
            </a:ln>
          </a:insideH>
          <a:insideV>
            <a:ln w="3175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571091"/>
              <a:satOff val="15926"/>
              <a:lumOff val="22314"/>
            </a:schemeClr>
          </a:solidFill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45B43B"/>
              </a:solidFill>
              <a:prstDash val="solid"/>
              <a:miter lim="400000"/>
            </a:ln>
          </a:top>
          <a:bottom>
            <a:ln w="3175" cap="flat">
              <a:solidFill>
                <a:srgbClr val="4D4D4D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4D4D4D"/>
              </a:solidFill>
              <a:prstDash val="solid"/>
              <a:miter lim="400000"/>
            </a:ln>
          </a:left>
          <a:right>
            <a:ln w="3175" cap="flat">
              <a:solidFill>
                <a:srgbClr val="4D4D4D"/>
              </a:solidFill>
              <a:prstDash val="solid"/>
              <a:miter lim="400000"/>
            </a:ln>
          </a:right>
          <a:top>
            <a:ln w="3175" cap="flat">
              <a:solidFill>
                <a:srgbClr val="4D4D4D"/>
              </a:solidFill>
              <a:prstDash val="solid"/>
              <a:miter lim="400000"/>
            </a:ln>
          </a:top>
          <a:bottom>
            <a:ln w="3175" cap="flat">
              <a:solidFill>
                <a:srgbClr val="4D4D4D"/>
              </a:solidFill>
              <a:prstDash val="solid"/>
              <a:miter lim="400000"/>
            </a:ln>
          </a:bottom>
          <a:insideH>
            <a:ln w="3175" cap="flat">
              <a:solidFill>
                <a:srgbClr val="4D4D4D"/>
              </a:solidFill>
              <a:prstDash val="solid"/>
              <a:miter lim="400000"/>
            </a:ln>
          </a:insideH>
          <a:insideV>
            <a:ln w="3175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45B43B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3175" cap="flat">
              <a:solidFill>
                <a:srgbClr val="5B5A5A"/>
              </a:solidFill>
              <a:prstDash val="solid"/>
              <a:miter lim="400000"/>
            </a:ln>
          </a:left>
          <a:right>
            <a:ln w="3175" cap="flat">
              <a:solidFill>
                <a:srgbClr val="5B5A5A"/>
              </a:solidFill>
              <a:prstDash val="solid"/>
              <a:miter lim="400000"/>
            </a:ln>
          </a:right>
          <a:top>
            <a:ln w="3175" cap="flat">
              <a:solidFill>
                <a:srgbClr val="5B5A5A"/>
              </a:solidFill>
              <a:prstDash val="solid"/>
              <a:miter lim="400000"/>
            </a:ln>
          </a:top>
          <a:bottom>
            <a:ln w="3175" cap="flat">
              <a:solidFill>
                <a:srgbClr val="5B5A5A"/>
              </a:solidFill>
              <a:prstDash val="solid"/>
              <a:miter lim="400000"/>
            </a:ln>
          </a:bottom>
          <a:insideH>
            <a:ln w="3175" cap="flat">
              <a:solidFill>
                <a:srgbClr val="5B5A5A"/>
              </a:solidFill>
              <a:prstDash val="solid"/>
              <a:miter lim="400000"/>
            </a:ln>
          </a:insideH>
          <a:insideV>
            <a:ln w="3175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9036"/>
              <a:lumOff val="17111"/>
            </a:schemeClr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5B5A5A"/>
              </a:solidFill>
              <a:prstDash val="solid"/>
              <a:miter lim="400000"/>
            </a:ln>
          </a:left>
          <a:right>
            <a:ln w="3175" cap="flat">
              <a:solidFill>
                <a:srgbClr val="5B5A5A"/>
              </a:solidFill>
              <a:prstDash val="solid"/>
              <a:miter lim="400000"/>
            </a:ln>
          </a:right>
          <a:top>
            <a:ln w="3175" cap="flat">
              <a:solidFill>
                <a:srgbClr val="5B5A5A"/>
              </a:solidFill>
              <a:prstDash val="solid"/>
              <a:miter lim="400000"/>
            </a:ln>
          </a:top>
          <a:bottom>
            <a:ln w="3175" cap="flat">
              <a:solidFill>
                <a:srgbClr val="5B5A5A"/>
              </a:solidFill>
              <a:prstDash val="solid"/>
              <a:miter lim="400000"/>
            </a:ln>
          </a:bottom>
          <a:insideH>
            <a:ln w="3175" cap="flat">
              <a:solidFill>
                <a:srgbClr val="5B5A5A"/>
              </a:solidFill>
              <a:prstDash val="solid"/>
              <a:miter lim="400000"/>
            </a:ln>
          </a:insideH>
          <a:insideV>
            <a:ln w="3175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BD17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5B5A5A"/>
              </a:solidFill>
              <a:prstDash val="solid"/>
              <a:miter lim="400000"/>
            </a:ln>
          </a:left>
          <a:right>
            <a:ln w="3175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FFBD17"/>
              </a:solidFill>
              <a:prstDash val="solid"/>
              <a:miter lim="400000"/>
            </a:ln>
          </a:top>
          <a:bottom>
            <a:ln w="3175" cap="flat">
              <a:solidFill>
                <a:srgbClr val="5B5A5A"/>
              </a:solidFill>
              <a:prstDash val="solid"/>
              <a:miter lim="400000"/>
            </a:ln>
          </a:bottom>
          <a:insideH>
            <a:ln w="3175" cap="flat">
              <a:solidFill>
                <a:srgbClr val="5B5A5A"/>
              </a:solidFill>
              <a:prstDash val="solid"/>
              <a:miter lim="400000"/>
            </a:ln>
          </a:insideH>
          <a:insideV>
            <a:ln w="3175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5B5A5A"/>
              </a:solidFill>
              <a:prstDash val="solid"/>
              <a:miter lim="400000"/>
            </a:ln>
          </a:left>
          <a:right>
            <a:ln w="3175" cap="flat">
              <a:solidFill>
                <a:srgbClr val="5B5A5A"/>
              </a:solidFill>
              <a:prstDash val="solid"/>
              <a:miter lim="400000"/>
            </a:ln>
          </a:right>
          <a:top>
            <a:ln w="3175" cap="flat">
              <a:solidFill>
                <a:srgbClr val="5B5A5A"/>
              </a:solidFill>
              <a:prstDash val="solid"/>
              <a:miter lim="400000"/>
            </a:ln>
          </a:top>
          <a:bottom>
            <a:ln w="3175" cap="flat">
              <a:solidFill>
                <a:srgbClr val="5B5A5A"/>
              </a:solidFill>
              <a:prstDash val="solid"/>
              <a:miter lim="400000"/>
            </a:ln>
          </a:bottom>
          <a:insideH>
            <a:ln w="3175" cap="flat">
              <a:solidFill>
                <a:srgbClr val="5B5A5A"/>
              </a:solidFill>
              <a:prstDash val="solid"/>
              <a:miter lim="400000"/>
            </a:ln>
          </a:insideH>
          <a:insideV>
            <a:ln w="3175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8A2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3175" cap="flat">
              <a:solidFill>
                <a:srgbClr val="5E5E5E"/>
              </a:solidFill>
              <a:prstDash val="solid"/>
              <a:miter lim="400000"/>
            </a:ln>
          </a:left>
          <a:right>
            <a:ln w="3175" cap="flat">
              <a:solidFill>
                <a:srgbClr val="5E5E5E"/>
              </a:solidFill>
              <a:prstDash val="solid"/>
              <a:miter lim="400000"/>
            </a:ln>
          </a:right>
          <a:top>
            <a:ln w="3175" cap="flat">
              <a:solidFill>
                <a:srgbClr val="5E5E5E"/>
              </a:solidFill>
              <a:prstDash val="solid"/>
              <a:miter lim="400000"/>
            </a:ln>
          </a:top>
          <a:bottom>
            <a:ln w="3175" cap="flat">
              <a:solidFill>
                <a:srgbClr val="5E5E5E"/>
              </a:solidFill>
              <a:prstDash val="solid"/>
              <a:miter lim="400000"/>
            </a:ln>
          </a:bottom>
          <a:insideH>
            <a:ln w="3175" cap="flat">
              <a:solidFill>
                <a:srgbClr val="5E5E5E"/>
              </a:solidFill>
              <a:prstDash val="solid"/>
              <a:miter lim="400000"/>
            </a:ln>
          </a:insideH>
          <a:insideV>
            <a:ln w="3175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CEEEF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5E5E5E"/>
              </a:solidFill>
              <a:prstDash val="solid"/>
              <a:miter lim="400000"/>
            </a:ln>
          </a:right>
          <a:top>
            <a:ln w="3175" cap="flat">
              <a:solidFill>
                <a:srgbClr val="5E5E5E"/>
              </a:solidFill>
              <a:prstDash val="solid"/>
              <a:miter lim="400000"/>
            </a:ln>
          </a:top>
          <a:bottom>
            <a:ln w="3175" cap="flat">
              <a:solidFill>
                <a:srgbClr val="5E5E5E"/>
              </a:solidFill>
              <a:prstDash val="solid"/>
              <a:miter lim="400000"/>
            </a:ln>
          </a:bottom>
          <a:insideH>
            <a:ln w="3175" cap="flat">
              <a:solidFill>
                <a:srgbClr val="5E5E5E"/>
              </a:solidFill>
              <a:prstDash val="solid"/>
              <a:miter lim="400000"/>
            </a:ln>
          </a:insideH>
          <a:insideV>
            <a:ln w="3175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32C5B9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chemeClr val="accent2">
                  <a:hueOff val="240640"/>
                  <a:satOff val="2542"/>
                  <a:lumOff val="-13198"/>
                </a:schemeClr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3175" cap="flat">
              <a:solidFill>
                <a:srgbClr val="5E5E5E"/>
              </a:solidFill>
              <a:prstDash val="solid"/>
              <a:miter lim="400000"/>
            </a:ln>
          </a:left>
          <a:right>
            <a:ln w="3175" cap="flat">
              <a:solidFill>
                <a:srgbClr val="5E5E5E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5E5E5E"/>
              </a:solidFill>
              <a:prstDash val="solid"/>
              <a:miter lim="400000"/>
            </a:ln>
          </a:bottom>
          <a:insideH>
            <a:ln w="3175" cap="flat">
              <a:solidFill>
                <a:srgbClr val="5E5E5E"/>
              </a:solidFill>
              <a:prstDash val="solid"/>
              <a:miter lim="400000"/>
            </a:ln>
          </a:insideH>
          <a:insideV>
            <a:ln w="3175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chemeClr val="accent2">
              <a:hueOff val="240640"/>
              <a:satOff val="2542"/>
              <a:lumOff val="-13198"/>
            </a:schemeClr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F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6C6C6C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6C6C6C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6C6C6C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9" name="Shape 16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Автор и дата"/>
          <p:cNvSpPr txBox="1"/>
          <p:nvPr>
            <p:ph type="body" sz="quarter" idx="21" hasCustomPrompt="1"/>
          </p:nvPr>
        </p:nvSpPr>
        <p:spPr>
          <a:xfrm>
            <a:off x="3962399" y="10704122"/>
            <a:ext cx="16459201" cy="454344"/>
          </a:xfrm>
          <a:prstGeom prst="rect">
            <a:avLst/>
          </a:prstGeom>
        </p:spPr>
        <p:txBody>
          <a:bodyPr/>
          <a:lstStyle>
            <a:lvl1pPr defTabSz="676909">
              <a:defRPr spc="-22" sz="2296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pPr/>
            <a:r>
              <a:t>Автор и дата</a:t>
            </a:r>
          </a:p>
        </p:txBody>
      </p:sp>
      <p:sp>
        <p:nvSpPr>
          <p:cNvPr id="12" name="Заголовок презентации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Заголовок презентации</a:t>
            </a:r>
          </a:p>
        </p:txBody>
      </p:sp>
      <p:sp>
        <p:nvSpPr>
          <p:cNvPr id="13" name="Уровень текста 1…"/>
          <p:cNvSpPr txBox="1"/>
          <p:nvPr>
            <p:ph type="body" sz="quarter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Подзаголовок презентации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Только заголовок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Заголовок слайда"/>
          <p:cNvSpPr txBox="1"/>
          <p:nvPr>
            <p:ph type="title" hasCustomPrompt="1"/>
          </p:nvPr>
        </p:nvSpPr>
        <p:spPr>
          <a:xfrm>
            <a:off x="3962399" y="2295524"/>
            <a:ext cx="16459203" cy="1295401"/>
          </a:xfrm>
          <a:prstGeom prst="rect">
            <a:avLst/>
          </a:prstGeom>
        </p:spPr>
        <p:txBody>
          <a:bodyPr anchor="t"/>
          <a:lstStyle>
            <a:lvl1pPr>
              <a:defRPr spc="-79" sz="8000"/>
            </a:lvl1pPr>
          </a:lstStyle>
          <a:p>
            <a:pPr/>
            <a:r>
              <a:t>Заголовок слайда</a:t>
            </a:r>
          </a:p>
        </p:txBody>
      </p:sp>
      <p:sp>
        <p:nvSpPr>
          <p:cNvPr id="100" name="Подзаголовок слайда"/>
          <p:cNvSpPr txBox="1"/>
          <p:nvPr>
            <p:ph type="body" sz="quarter" idx="21" hasCustomPrompt="1"/>
          </p:nvPr>
        </p:nvSpPr>
        <p:spPr>
          <a:xfrm>
            <a:off x="3962399" y="3502986"/>
            <a:ext cx="16459203" cy="624460"/>
          </a:xfrm>
          <a:prstGeom prst="rect">
            <a:avLst/>
          </a:prstGeom>
        </p:spPr>
        <p:txBody>
          <a:bodyPr/>
          <a:lstStyle>
            <a:lvl1pPr defTabSz="652145">
              <a:defRPr spc="-33" sz="3318"/>
            </a:lvl1pPr>
          </a:lstStyle>
          <a:p>
            <a:pPr/>
            <a:r>
              <a:t>Подзаголовок слайда</a:t>
            </a:r>
          </a:p>
        </p:txBody>
      </p:sp>
      <p:sp>
        <p:nvSpPr>
          <p:cNvPr id="101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Повестка дня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Заголовок повестки дня"/>
          <p:cNvSpPr txBox="1"/>
          <p:nvPr>
            <p:ph type="title" hasCustomPrompt="1"/>
          </p:nvPr>
        </p:nvSpPr>
        <p:spPr>
          <a:xfrm>
            <a:off x="3962399" y="2295524"/>
            <a:ext cx="16459203" cy="1295401"/>
          </a:xfrm>
          <a:prstGeom prst="rect">
            <a:avLst/>
          </a:prstGeom>
        </p:spPr>
        <p:txBody>
          <a:bodyPr anchor="t"/>
          <a:lstStyle>
            <a:lvl1pPr>
              <a:defRPr spc="-79" sz="8000"/>
            </a:lvl1pPr>
          </a:lstStyle>
          <a:p>
            <a:pPr/>
            <a:r>
              <a:t>Заголовок повестки дня</a:t>
            </a:r>
          </a:p>
        </p:txBody>
      </p:sp>
      <p:sp>
        <p:nvSpPr>
          <p:cNvPr id="109" name="Уровень текста 1…"/>
          <p:cNvSpPr txBox="1"/>
          <p:nvPr>
            <p:ph type="body" sz="half" idx="1" hasCustomPrompt="1"/>
          </p:nvPr>
        </p:nvSpPr>
        <p:spPr>
          <a:xfrm>
            <a:off x="3962399" y="4724400"/>
            <a:ext cx="16459203" cy="6289161"/>
          </a:xfrm>
          <a:prstGeom prst="rect">
            <a:avLst/>
          </a:prstGeom>
        </p:spPr>
        <p:txBody>
          <a:bodyPr/>
          <a:lstStyle>
            <a:lvl1pPr algn="l">
              <a:spcBef>
                <a:spcPts val="2400"/>
              </a:spcBef>
              <a:defRPr spc="-132" sz="6600">
                <a:latin typeface="Canela Deck Regular"/>
                <a:ea typeface="Canela Deck Regular"/>
                <a:cs typeface="Canela Deck Regular"/>
                <a:sym typeface="Canela Deck Regular"/>
              </a:defRPr>
            </a:lvl1pPr>
            <a:lvl2pPr algn="l">
              <a:spcBef>
                <a:spcPts val="2400"/>
              </a:spcBef>
              <a:defRPr spc="-132" sz="6600">
                <a:latin typeface="Canela Deck Regular"/>
                <a:ea typeface="Canela Deck Regular"/>
                <a:cs typeface="Canela Deck Regular"/>
                <a:sym typeface="Canela Deck Regular"/>
              </a:defRPr>
            </a:lvl2pPr>
            <a:lvl3pPr algn="l">
              <a:spcBef>
                <a:spcPts val="2400"/>
              </a:spcBef>
              <a:defRPr spc="-132" sz="6600">
                <a:latin typeface="Canela Deck Regular"/>
                <a:ea typeface="Canela Deck Regular"/>
                <a:cs typeface="Canela Deck Regular"/>
                <a:sym typeface="Canela Deck Regular"/>
              </a:defRPr>
            </a:lvl3pPr>
            <a:lvl4pPr algn="l">
              <a:spcBef>
                <a:spcPts val="2400"/>
              </a:spcBef>
              <a:defRPr spc="-132" sz="6600">
                <a:latin typeface="Canela Deck Regular"/>
                <a:ea typeface="Canela Deck Regular"/>
                <a:cs typeface="Canela Deck Regular"/>
                <a:sym typeface="Canela Deck Regular"/>
              </a:defRPr>
            </a:lvl4pPr>
            <a:lvl5pPr algn="l">
              <a:spcBef>
                <a:spcPts val="2400"/>
              </a:spcBef>
              <a:defRPr spc="-132" sz="6600">
                <a:latin typeface="Canela Deck Regular"/>
                <a:ea typeface="Canela Deck Regular"/>
                <a:cs typeface="Canela Deck Regular"/>
                <a:sym typeface="Canela Deck Regular"/>
              </a:defRPr>
            </a:lvl5pPr>
          </a:lstStyle>
          <a:p>
            <a:pPr/>
            <a:r>
              <a:t>Темы повестки дня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0" name="Подзаголовок повестки дня"/>
          <p:cNvSpPr txBox="1"/>
          <p:nvPr>
            <p:ph type="body" sz="quarter" idx="21" hasCustomPrompt="1"/>
          </p:nvPr>
        </p:nvSpPr>
        <p:spPr>
          <a:xfrm>
            <a:off x="3962399" y="3504836"/>
            <a:ext cx="16459203" cy="624460"/>
          </a:xfrm>
          <a:prstGeom prst="rect">
            <a:avLst/>
          </a:prstGeom>
        </p:spPr>
        <p:txBody>
          <a:bodyPr/>
          <a:lstStyle>
            <a:lvl1pPr defTabSz="652145">
              <a:defRPr spc="-33" sz="3318"/>
            </a:lvl1pPr>
          </a:lstStyle>
          <a:p>
            <a:pPr/>
            <a:r>
              <a:t>Подзаголовок повестки дня</a:t>
            </a:r>
          </a:p>
        </p:txBody>
      </p:sp>
      <p:sp>
        <p:nvSpPr>
          <p:cNvPr id="111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Информационное сообщение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Уровень текста 1…"/>
          <p:cNvSpPr txBox="1"/>
          <p:nvPr>
            <p:ph type="body" sz="half" idx="1" hasCustomPrompt="1"/>
          </p:nvPr>
        </p:nvSpPr>
        <p:spPr>
          <a:xfrm>
            <a:off x="3962399" y="4152900"/>
            <a:ext cx="16459203" cy="4953001"/>
          </a:xfrm>
          <a:prstGeom prst="rect">
            <a:avLst/>
          </a:prstGeom>
        </p:spPr>
        <p:txBody>
          <a:bodyPr anchor="ctr"/>
          <a:lstStyle>
            <a:lvl1pPr defTabSz="2438400">
              <a:lnSpc>
                <a:spcPct val="80000"/>
              </a:lnSpc>
              <a:defRPr spc="0" sz="12600">
                <a:latin typeface="Canela Regular"/>
                <a:ea typeface="Canela Regular"/>
                <a:cs typeface="Canela Regular"/>
                <a:sym typeface="Canela Regular"/>
              </a:defRPr>
            </a:lvl1pPr>
            <a:lvl2pPr defTabSz="2438400">
              <a:lnSpc>
                <a:spcPct val="80000"/>
              </a:lnSpc>
              <a:defRPr spc="0" sz="12600">
                <a:latin typeface="Canela Regular"/>
                <a:ea typeface="Canela Regular"/>
                <a:cs typeface="Canela Regular"/>
                <a:sym typeface="Canela Regular"/>
              </a:defRPr>
            </a:lvl2pPr>
            <a:lvl3pPr defTabSz="2438400">
              <a:lnSpc>
                <a:spcPct val="80000"/>
              </a:lnSpc>
              <a:defRPr spc="0" sz="12600">
                <a:latin typeface="Canela Regular"/>
                <a:ea typeface="Canela Regular"/>
                <a:cs typeface="Canela Regular"/>
                <a:sym typeface="Canela Regular"/>
              </a:defRPr>
            </a:lvl3pPr>
            <a:lvl4pPr defTabSz="2438400">
              <a:lnSpc>
                <a:spcPct val="80000"/>
              </a:lnSpc>
              <a:defRPr spc="0" sz="12600">
                <a:latin typeface="Canela Regular"/>
                <a:ea typeface="Canela Regular"/>
                <a:cs typeface="Canela Regular"/>
                <a:sym typeface="Canela Regular"/>
              </a:defRPr>
            </a:lvl4pPr>
            <a:lvl5pPr defTabSz="2438400">
              <a:lnSpc>
                <a:spcPct val="80000"/>
              </a:lnSpc>
              <a:defRPr spc="0" sz="12600">
                <a:latin typeface="Canela Regular"/>
                <a:ea typeface="Canela Regular"/>
                <a:cs typeface="Canela Regular"/>
                <a:sym typeface="Canela Regular"/>
              </a:defRPr>
            </a:lvl5pPr>
          </a:lstStyle>
          <a:p>
            <a:pPr/>
            <a:r>
              <a:t>Информационное сообщение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9" name="Номер слайда"/>
          <p:cNvSpPr txBox="1"/>
          <p:nvPr>
            <p:ph type="sldNum" sz="quarter" idx="2"/>
          </p:nvPr>
        </p:nvSpPr>
        <p:spPr>
          <a:xfrm>
            <a:off x="12024105" y="11182731"/>
            <a:ext cx="335789" cy="378715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Важный факт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Информация о факте"/>
          <p:cNvSpPr txBox="1"/>
          <p:nvPr>
            <p:ph type="body" sz="quarter" idx="21" hasCustomPrompt="1"/>
          </p:nvPr>
        </p:nvSpPr>
        <p:spPr>
          <a:xfrm>
            <a:off x="3962399" y="8061179"/>
            <a:ext cx="16459203" cy="624460"/>
          </a:xfrm>
          <a:prstGeom prst="rect">
            <a:avLst/>
          </a:prstGeom>
        </p:spPr>
        <p:txBody>
          <a:bodyPr/>
          <a:lstStyle>
            <a:lvl1pPr defTabSz="652145">
              <a:defRPr spc="-33" sz="3318"/>
            </a:lvl1pPr>
          </a:lstStyle>
          <a:p>
            <a:pPr/>
            <a:r>
              <a:t>Информация о факте</a:t>
            </a:r>
          </a:p>
        </p:txBody>
      </p:sp>
      <p:sp>
        <p:nvSpPr>
          <p:cNvPr id="127" name="Уровень текста 1…"/>
          <p:cNvSpPr txBox="1"/>
          <p:nvPr>
            <p:ph type="body" sz="quarter" idx="1" hasCustomPrompt="1"/>
          </p:nvPr>
        </p:nvSpPr>
        <p:spPr>
          <a:xfrm>
            <a:off x="3962399" y="4875363"/>
            <a:ext cx="16459203" cy="3202281"/>
          </a:xfrm>
          <a:prstGeom prst="rect">
            <a:avLst/>
          </a:prstGeom>
        </p:spPr>
        <p:txBody>
          <a:bodyPr anchor="b"/>
          <a:lstStyle>
            <a:lvl1pPr defTabSz="2438400">
              <a:lnSpc>
                <a:spcPct val="80000"/>
              </a:lnSpc>
              <a:defRPr spc="0" sz="22200">
                <a:latin typeface="+mn-lt"/>
                <a:ea typeface="+mn-ea"/>
                <a:cs typeface="+mn-cs"/>
                <a:sym typeface="Canela Bold"/>
              </a:defRPr>
            </a:lvl1pPr>
            <a:lvl2pPr defTabSz="2438400">
              <a:lnSpc>
                <a:spcPct val="80000"/>
              </a:lnSpc>
              <a:defRPr spc="0" sz="22200">
                <a:latin typeface="+mn-lt"/>
                <a:ea typeface="+mn-ea"/>
                <a:cs typeface="+mn-cs"/>
                <a:sym typeface="Canela Bold"/>
              </a:defRPr>
            </a:lvl2pPr>
            <a:lvl3pPr defTabSz="2438400">
              <a:lnSpc>
                <a:spcPct val="80000"/>
              </a:lnSpc>
              <a:defRPr spc="0" sz="22200">
                <a:latin typeface="+mn-lt"/>
                <a:ea typeface="+mn-ea"/>
                <a:cs typeface="+mn-cs"/>
                <a:sym typeface="Canela Bold"/>
              </a:defRPr>
            </a:lvl3pPr>
            <a:lvl4pPr defTabSz="2438400">
              <a:lnSpc>
                <a:spcPct val="80000"/>
              </a:lnSpc>
              <a:defRPr spc="0" sz="22200">
                <a:latin typeface="+mn-lt"/>
                <a:ea typeface="+mn-ea"/>
                <a:cs typeface="+mn-cs"/>
                <a:sym typeface="Canela Bold"/>
              </a:defRPr>
            </a:lvl4pPr>
            <a:lvl5pPr defTabSz="2438400">
              <a:lnSpc>
                <a:spcPct val="80000"/>
              </a:lnSpc>
              <a:defRPr spc="0" sz="222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pPr/>
            <a:r>
              <a:t>100 %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28" name="Номер слайда"/>
          <p:cNvSpPr txBox="1"/>
          <p:nvPr>
            <p:ph type="sldNum" sz="quarter" idx="2"/>
          </p:nvPr>
        </p:nvSpPr>
        <p:spPr>
          <a:xfrm>
            <a:off x="12024105" y="11182731"/>
            <a:ext cx="335789" cy="378715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Цитата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Авторство"/>
          <p:cNvSpPr txBox="1"/>
          <p:nvPr>
            <p:ph type="body" sz="quarter" idx="21" hasCustomPrompt="1"/>
          </p:nvPr>
        </p:nvSpPr>
        <p:spPr>
          <a:xfrm>
            <a:off x="3962399" y="10039539"/>
            <a:ext cx="16459203" cy="624460"/>
          </a:xfrm>
          <a:prstGeom prst="rect">
            <a:avLst/>
          </a:prstGeom>
        </p:spPr>
        <p:txBody>
          <a:bodyPr anchor="ctr"/>
          <a:lstStyle>
            <a:lvl1pPr defTabSz="718184">
              <a:defRPr spc="-36" sz="3654"/>
            </a:lvl1pPr>
          </a:lstStyle>
          <a:p>
            <a:pPr/>
            <a:r>
              <a:t>Авторство</a:t>
            </a:r>
          </a:p>
        </p:txBody>
      </p:sp>
      <p:sp>
        <p:nvSpPr>
          <p:cNvPr id="136" name="Уровень текста 1…"/>
          <p:cNvSpPr txBox="1"/>
          <p:nvPr>
            <p:ph type="body" sz="quarter" idx="1" hasCustomPrompt="1"/>
          </p:nvPr>
        </p:nvSpPr>
        <p:spPr>
          <a:xfrm>
            <a:off x="3962399" y="4848225"/>
            <a:ext cx="16459203" cy="3312319"/>
          </a:xfrm>
          <a:prstGeom prst="rect">
            <a:avLst/>
          </a:prstGeom>
        </p:spPr>
        <p:txBody>
          <a:bodyPr anchor="ctr"/>
          <a:lstStyle>
            <a:lvl1pPr defTabSz="2438400">
              <a:lnSpc>
                <a:spcPct val="80000"/>
              </a:lnSpc>
              <a:defRPr spc="0" sz="8000">
                <a:latin typeface="+mn-lt"/>
                <a:ea typeface="+mn-ea"/>
                <a:cs typeface="+mn-cs"/>
                <a:sym typeface="Canela Bold"/>
              </a:defRPr>
            </a:lvl1pPr>
            <a:lvl2pPr defTabSz="2438400">
              <a:lnSpc>
                <a:spcPct val="80000"/>
              </a:lnSpc>
              <a:defRPr spc="0" sz="8000">
                <a:latin typeface="+mn-lt"/>
                <a:ea typeface="+mn-ea"/>
                <a:cs typeface="+mn-cs"/>
                <a:sym typeface="Canela Bold"/>
              </a:defRPr>
            </a:lvl2pPr>
            <a:lvl3pPr defTabSz="2438400">
              <a:lnSpc>
                <a:spcPct val="80000"/>
              </a:lnSpc>
              <a:defRPr spc="0" sz="8000">
                <a:latin typeface="+mn-lt"/>
                <a:ea typeface="+mn-ea"/>
                <a:cs typeface="+mn-cs"/>
                <a:sym typeface="Canela Bold"/>
              </a:defRPr>
            </a:lvl3pPr>
            <a:lvl4pPr defTabSz="2438400">
              <a:lnSpc>
                <a:spcPct val="80000"/>
              </a:lnSpc>
              <a:defRPr spc="0" sz="8000">
                <a:latin typeface="+mn-lt"/>
                <a:ea typeface="+mn-ea"/>
                <a:cs typeface="+mn-cs"/>
                <a:sym typeface="Canela Bold"/>
              </a:defRPr>
            </a:lvl4pPr>
            <a:lvl5pPr defTabSz="2438400">
              <a:lnSpc>
                <a:spcPct val="80000"/>
              </a:lnSpc>
              <a:defRPr spc="0" sz="80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pPr/>
            <a:r>
              <a:t>«Важная цитата»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37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Фото (3 шт.)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Море и небо на закате 2"/>
          <p:cNvSpPr/>
          <p:nvPr>
            <p:ph type="pic" sz="quarter" idx="21"/>
          </p:nvPr>
        </p:nvSpPr>
        <p:spPr>
          <a:xfrm>
            <a:off x="14856618" y="5900814"/>
            <a:ext cx="5524057" cy="62103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5" name="Море и небо на закате 1"/>
          <p:cNvSpPr/>
          <p:nvPr>
            <p:ph type="pic" sz="quarter" idx="22"/>
          </p:nvPr>
        </p:nvSpPr>
        <p:spPr>
          <a:xfrm>
            <a:off x="14570868" y="2666999"/>
            <a:ext cx="6086477" cy="405675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6" name="Пляж и море на закате"/>
          <p:cNvSpPr/>
          <p:nvPr>
            <p:ph type="pic" sz="half" idx="23"/>
          </p:nvPr>
        </p:nvSpPr>
        <p:spPr>
          <a:xfrm>
            <a:off x="3000374" y="2666999"/>
            <a:ext cx="12573002" cy="838200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7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Фото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пляж и море на закате"/>
          <p:cNvSpPr/>
          <p:nvPr>
            <p:ph type="pic" idx="21"/>
          </p:nvPr>
        </p:nvSpPr>
        <p:spPr>
          <a:xfrm>
            <a:off x="4000499" y="1396999"/>
            <a:ext cx="16383003" cy="10922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55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Пустой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 и фото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ляж и море на закате"/>
          <p:cNvSpPr/>
          <p:nvPr>
            <p:ph type="pic" idx="21"/>
          </p:nvPr>
        </p:nvSpPr>
        <p:spPr>
          <a:xfrm>
            <a:off x="3047999" y="761999"/>
            <a:ext cx="18288003" cy="1219200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Заголовок презентации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Заголовок презентации</a:t>
            </a:r>
          </a:p>
        </p:txBody>
      </p:sp>
      <p:sp>
        <p:nvSpPr>
          <p:cNvPr id="23" name="Уровень текста 1…"/>
          <p:cNvSpPr txBox="1"/>
          <p:nvPr>
            <p:ph type="body" sz="quarter" idx="1" hasCustomPrompt="1"/>
          </p:nvPr>
        </p:nvSpPr>
        <p:spPr>
          <a:xfrm>
            <a:off x="3962399" y="7391400"/>
            <a:ext cx="16459203" cy="168908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/>
            <a:r>
              <a:t>Подзаголовок презентации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4" name="Автор и дата"/>
          <p:cNvSpPr txBox="1"/>
          <p:nvPr>
            <p:ph type="body" sz="quarter" idx="22" hasCustomPrompt="1"/>
          </p:nvPr>
        </p:nvSpPr>
        <p:spPr>
          <a:xfrm>
            <a:off x="3962399" y="10706100"/>
            <a:ext cx="16459203" cy="454343"/>
          </a:xfrm>
          <a:prstGeom prst="rect">
            <a:avLst/>
          </a:prstGeom>
        </p:spPr>
        <p:txBody>
          <a:bodyPr/>
          <a:lstStyle>
            <a:lvl1pPr defTabSz="676909">
              <a:defRPr spc="-22" sz="2296">
                <a:solidFill>
                  <a:srgbClr val="FFFFFF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pPr/>
            <a:r>
              <a:t>Автор и дата</a:t>
            </a:r>
          </a:p>
        </p:txBody>
      </p:sp>
      <p:sp>
        <p:nvSpPr>
          <p:cNvPr id="25" name="Номер слайда"/>
          <p:cNvSpPr txBox="1"/>
          <p:nvPr>
            <p:ph type="sldNum" sz="quarter" idx="2"/>
          </p:nvPr>
        </p:nvSpPr>
        <p:spPr>
          <a:xfrm>
            <a:off x="12024105" y="11182731"/>
            <a:ext cx="335789" cy="37871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 и фото (вариант)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Заголовок слайда"/>
          <p:cNvSpPr txBox="1"/>
          <p:nvPr>
            <p:ph type="title" hasCustomPrompt="1"/>
          </p:nvPr>
        </p:nvSpPr>
        <p:spPr>
          <a:xfrm>
            <a:off x="3959621" y="5153326"/>
            <a:ext cx="7318004" cy="1905001"/>
          </a:xfrm>
          <a:prstGeom prst="rect">
            <a:avLst/>
          </a:prstGeom>
        </p:spPr>
        <p:txBody>
          <a:bodyPr/>
          <a:lstStyle>
            <a:lvl1pPr>
              <a:defRPr spc="-79" sz="8000"/>
            </a:lvl1pPr>
          </a:lstStyle>
          <a:p>
            <a:pPr/>
            <a:r>
              <a:t>Заголовок слайда</a:t>
            </a:r>
          </a:p>
        </p:txBody>
      </p:sp>
      <p:sp>
        <p:nvSpPr>
          <p:cNvPr id="33" name="Море и небо на закате"/>
          <p:cNvSpPr/>
          <p:nvPr>
            <p:ph type="pic" sz="half" idx="21"/>
          </p:nvPr>
        </p:nvSpPr>
        <p:spPr>
          <a:xfrm>
            <a:off x="10010775" y="2666999"/>
            <a:ext cx="12563476" cy="838200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4" name="Уровень текста 1…"/>
          <p:cNvSpPr txBox="1"/>
          <p:nvPr>
            <p:ph type="body" sz="quarter" idx="1" hasCustomPrompt="1"/>
          </p:nvPr>
        </p:nvSpPr>
        <p:spPr>
          <a:xfrm>
            <a:off x="3962399" y="6977062"/>
            <a:ext cx="7315201" cy="4062414"/>
          </a:xfrm>
          <a:prstGeom prst="rect">
            <a:avLst/>
          </a:prstGeom>
        </p:spPr>
        <p:txBody>
          <a:bodyPr/>
          <a:lstStyle>
            <a:lvl1pPr>
              <a:defRPr spc="-42" sz="4200"/>
            </a:lvl1pPr>
            <a:lvl2pPr>
              <a:defRPr spc="-42" sz="4200"/>
            </a:lvl2pPr>
            <a:lvl3pPr>
              <a:defRPr spc="-42" sz="4200"/>
            </a:lvl3pPr>
            <a:lvl4pPr>
              <a:defRPr spc="-42" sz="4200"/>
            </a:lvl4pPr>
            <a:lvl5pPr>
              <a:defRPr spc="-42" sz="4200"/>
            </a:lvl5pPr>
          </a:lstStyle>
          <a:p>
            <a:pPr/>
            <a:r>
              <a:t>Подзаголовок слайда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Номер слайда"/>
          <p:cNvSpPr txBox="1"/>
          <p:nvPr>
            <p:ph type="sldNum" sz="quarter" idx="2"/>
          </p:nvPr>
        </p:nvSpPr>
        <p:spPr>
          <a:xfrm>
            <a:off x="12024105" y="11182731"/>
            <a:ext cx="335789" cy="378715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 и пункты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Заголовок слайда"/>
          <p:cNvSpPr txBox="1"/>
          <p:nvPr>
            <p:ph type="title" hasCustomPrompt="1"/>
          </p:nvPr>
        </p:nvSpPr>
        <p:spPr>
          <a:xfrm>
            <a:off x="3962399" y="2295524"/>
            <a:ext cx="16459203" cy="1295401"/>
          </a:xfrm>
          <a:prstGeom prst="rect">
            <a:avLst/>
          </a:prstGeom>
        </p:spPr>
        <p:txBody>
          <a:bodyPr anchor="t"/>
          <a:lstStyle>
            <a:lvl1pPr>
              <a:defRPr spc="-79" sz="8000"/>
            </a:lvl1pPr>
          </a:lstStyle>
          <a:p>
            <a:pPr/>
            <a:r>
              <a:t>Заголовок слайда</a:t>
            </a:r>
          </a:p>
        </p:txBody>
      </p:sp>
      <p:sp>
        <p:nvSpPr>
          <p:cNvPr id="43" name="Уровень текста 1…"/>
          <p:cNvSpPr txBox="1"/>
          <p:nvPr>
            <p:ph type="body" sz="half" idx="1" hasCustomPrompt="1"/>
          </p:nvPr>
        </p:nvSpPr>
        <p:spPr>
          <a:xfrm>
            <a:off x="3962399" y="4724400"/>
            <a:ext cx="16461435" cy="6362701"/>
          </a:xfrm>
          <a:prstGeom prst="rect">
            <a:avLst/>
          </a:prstGeom>
        </p:spPr>
        <p:txBody>
          <a:bodyPr/>
          <a:lstStyle>
            <a:lvl1pPr marL="5212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1pPr>
            <a:lvl2pPr marL="10673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2pPr>
            <a:lvl3pPr marL="16134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3pPr>
            <a:lvl4pPr marL="21595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4pPr>
            <a:lvl5pPr marL="27056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5pPr>
          </a:lstStyle>
          <a:p>
            <a:pPr/>
            <a:r>
              <a:t>Текст пункта на слайде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4" name="Подзаголовок слайда"/>
          <p:cNvSpPr txBox="1"/>
          <p:nvPr>
            <p:ph type="body" sz="quarter" idx="21" hasCustomPrompt="1"/>
          </p:nvPr>
        </p:nvSpPr>
        <p:spPr>
          <a:xfrm>
            <a:off x="3962399" y="3502986"/>
            <a:ext cx="16459203" cy="624460"/>
          </a:xfrm>
          <a:prstGeom prst="rect">
            <a:avLst/>
          </a:prstGeom>
        </p:spPr>
        <p:txBody>
          <a:bodyPr/>
          <a:lstStyle>
            <a:lvl1pPr defTabSz="652145">
              <a:defRPr spc="-33" sz="3318"/>
            </a:lvl1pPr>
          </a:lstStyle>
          <a:p>
            <a:pPr/>
            <a:r>
              <a:t>Подзаголовок слайда</a:t>
            </a:r>
          </a:p>
        </p:txBody>
      </p:sp>
      <p:sp>
        <p:nvSpPr>
          <p:cNvPr id="45" name="Номер слайда"/>
          <p:cNvSpPr txBox="1"/>
          <p:nvPr>
            <p:ph type="sldNum" sz="quarter" idx="2"/>
          </p:nvPr>
        </p:nvSpPr>
        <p:spPr>
          <a:xfrm>
            <a:off x="12024105" y="11182731"/>
            <a:ext cx="335789" cy="378715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Пункты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Уровень текста 1…"/>
          <p:cNvSpPr txBox="1"/>
          <p:nvPr>
            <p:ph type="body" sz="half" idx="1" hasCustomPrompt="1"/>
          </p:nvPr>
        </p:nvSpPr>
        <p:spPr>
          <a:xfrm>
            <a:off x="3962399" y="4724400"/>
            <a:ext cx="16459203" cy="6365361"/>
          </a:xfrm>
          <a:prstGeom prst="rect">
            <a:avLst/>
          </a:prstGeom>
        </p:spPr>
        <p:txBody>
          <a:bodyPr numCol="2" spcCol="1918788"/>
          <a:lstStyle>
            <a:lvl1pPr marL="5212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1pPr>
            <a:lvl2pPr marL="10673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2pPr>
            <a:lvl3pPr marL="16134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3pPr>
            <a:lvl4pPr marL="21595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4pPr>
            <a:lvl5pPr marL="27056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5pPr>
          </a:lstStyle>
          <a:p>
            <a:pPr/>
            <a:r>
              <a:t>Текст пункта на слайде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, пункты и фото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Заголовок слайда"/>
          <p:cNvSpPr txBox="1"/>
          <p:nvPr>
            <p:ph type="title" hasCustomPrompt="1"/>
          </p:nvPr>
        </p:nvSpPr>
        <p:spPr>
          <a:xfrm>
            <a:off x="3962399" y="2295524"/>
            <a:ext cx="7315201" cy="1200151"/>
          </a:xfrm>
          <a:prstGeom prst="rect">
            <a:avLst/>
          </a:prstGeom>
        </p:spPr>
        <p:txBody>
          <a:bodyPr anchor="t"/>
          <a:lstStyle>
            <a:lvl1pPr>
              <a:defRPr spc="-79" sz="8000"/>
            </a:lvl1pPr>
          </a:lstStyle>
          <a:p>
            <a:pPr/>
            <a:r>
              <a:t>Заголовок слайда</a:t>
            </a:r>
          </a:p>
        </p:txBody>
      </p:sp>
      <p:sp>
        <p:nvSpPr>
          <p:cNvPr id="61" name="Море и небо на закате"/>
          <p:cNvSpPr/>
          <p:nvPr>
            <p:ph type="pic" sz="half" idx="21"/>
          </p:nvPr>
        </p:nvSpPr>
        <p:spPr>
          <a:xfrm>
            <a:off x="12192483" y="2253441"/>
            <a:ext cx="8229602" cy="924721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2" name="Подзаголовок слайда"/>
          <p:cNvSpPr txBox="1"/>
          <p:nvPr>
            <p:ph type="body" sz="quarter" idx="22" hasCustomPrompt="1"/>
          </p:nvPr>
        </p:nvSpPr>
        <p:spPr>
          <a:xfrm>
            <a:off x="3962399" y="3505200"/>
            <a:ext cx="7318178" cy="624460"/>
          </a:xfrm>
          <a:prstGeom prst="rect">
            <a:avLst/>
          </a:prstGeom>
        </p:spPr>
        <p:txBody>
          <a:bodyPr/>
          <a:lstStyle>
            <a:lvl1pPr defTabSz="652145">
              <a:defRPr spc="-33" sz="3318"/>
            </a:lvl1pPr>
          </a:lstStyle>
          <a:p>
            <a:pPr/>
            <a:r>
              <a:t>Подзаголовок слайда</a:t>
            </a:r>
          </a:p>
        </p:txBody>
      </p:sp>
      <p:sp>
        <p:nvSpPr>
          <p:cNvPr id="63" name="Уровень текста 1…"/>
          <p:cNvSpPr txBox="1"/>
          <p:nvPr>
            <p:ph type="body" sz="quarter" idx="1" hasCustomPrompt="1"/>
          </p:nvPr>
        </p:nvSpPr>
        <p:spPr>
          <a:xfrm>
            <a:off x="3962399" y="4731915"/>
            <a:ext cx="7318178" cy="6288511"/>
          </a:xfrm>
          <a:prstGeom prst="rect">
            <a:avLst/>
          </a:prstGeom>
        </p:spPr>
        <p:txBody>
          <a:bodyPr/>
          <a:lstStyle>
            <a:lvl1pPr marL="5212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1pPr>
            <a:lvl2pPr marL="10673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2pPr>
            <a:lvl3pPr marL="16134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3pPr>
            <a:lvl4pPr marL="21595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4pPr>
            <a:lvl5pPr marL="27056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5pPr>
          </a:lstStyle>
          <a:p>
            <a:pPr/>
            <a:r>
              <a:t>Текст пункта на слайде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4" name="Номер слайда"/>
          <p:cNvSpPr txBox="1"/>
          <p:nvPr>
            <p:ph type="sldNum" sz="quarter" idx="2"/>
          </p:nvPr>
        </p:nvSpPr>
        <p:spPr>
          <a:xfrm>
            <a:off x="12028868" y="11182731"/>
            <a:ext cx="335789" cy="378715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, пункты, видео — мелко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Заголовок слайда"/>
          <p:cNvSpPr txBox="1"/>
          <p:nvPr>
            <p:ph type="title" hasCustomPrompt="1"/>
          </p:nvPr>
        </p:nvSpPr>
        <p:spPr>
          <a:xfrm>
            <a:off x="3962399" y="2295524"/>
            <a:ext cx="7315201" cy="1200151"/>
          </a:xfrm>
          <a:prstGeom prst="rect">
            <a:avLst/>
          </a:prstGeom>
        </p:spPr>
        <p:txBody>
          <a:bodyPr anchor="t"/>
          <a:lstStyle>
            <a:lvl1pPr>
              <a:defRPr spc="-79" sz="8000"/>
            </a:lvl1pPr>
          </a:lstStyle>
          <a:p>
            <a:pPr/>
            <a:r>
              <a:t>Заголовок слайда</a:t>
            </a:r>
          </a:p>
        </p:txBody>
      </p:sp>
      <p:sp>
        <p:nvSpPr>
          <p:cNvPr id="72" name="Подзаголовок слайда"/>
          <p:cNvSpPr txBox="1"/>
          <p:nvPr>
            <p:ph type="body" sz="quarter" idx="21" hasCustomPrompt="1"/>
          </p:nvPr>
        </p:nvSpPr>
        <p:spPr>
          <a:xfrm>
            <a:off x="3962399" y="3505200"/>
            <a:ext cx="7318178" cy="624460"/>
          </a:xfrm>
          <a:prstGeom prst="rect">
            <a:avLst/>
          </a:prstGeom>
        </p:spPr>
        <p:txBody>
          <a:bodyPr/>
          <a:lstStyle>
            <a:lvl1pPr defTabSz="652145">
              <a:defRPr spc="-33" sz="3318"/>
            </a:lvl1pPr>
          </a:lstStyle>
          <a:p>
            <a:pPr/>
            <a:r>
              <a:t>Подзаголовок слайда</a:t>
            </a:r>
          </a:p>
        </p:txBody>
      </p:sp>
      <p:sp>
        <p:nvSpPr>
          <p:cNvPr id="73" name="Уровень текста 1…"/>
          <p:cNvSpPr txBox="1"/>
          <p:nvPr>
            <p:ph type="body" sz="quarter" idx="1" hasCustomPrompt="1"/>
          </p:nvPr>
        </p:nvSpPr>
        <p:spPr>
          <a:xfrm>
            <a:off x="3962399" y="4731915"/>
            <a:ext cx="7318178" cy="6288511"/>
          </a:xfrm>
          <a:prstGeom prst="rect">
            <a:avLst/>
          </a:prstGeom>
        </p:spPr>
        <p:txBody>
          <a:bodyPr/>
          <a:lstStyle>
            <a:lvl1pPr marL="5212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1pPr>
            <a:lvl2pPr marL="10673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2pPr>
            <a:lvl3pPr marL="16134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3pPr>
            <a:lvl4pPr marL="21595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4pPr>
            <a:lvl5pPr marL="27056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5pPr>
          </a:lstStyle>
          <a:p>
            <a:pPr/>
            <a:r>
              <a:t>Текст пункта на слайде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74" name="Номер слайда"/>
          <p:cNvSpPr txBox="1"/>
          <p:nvPr>
            <p:ph type="sldNum" sz="quarter" idx="2"/>
          </p:nvPr>
        </p:nvSpPr>
        <p:spPr>
          <a:xfrm>
            <a:off x="12028868" y="11182731"/>
            <a:ext cx="335789" cy="378715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, пункты, видео — крупно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Заголовок слайда"/>
          <p:cNvSpPr txBox="1"/>
          <p:nvPr>
            <p:ph type="title" hasCustomPrompt="1"/>
          </p:nvPr>
        </p:nvSpPr>
        <p:spPr>
          <a:xfrm>
            <a:off x="3962399" y="2295524"/>
            <a:ext cx="7315201" cy="1200151"/>
          </a:xfrm>
          <a:prstGeom prst="rect">
            <a:avLst/>
          </a:prstGeom>
        </p:spPr>
        <p:txBody>
          <a:bodyPr anchor="t"/>
          <a:lstStyle>
            <a:lvl1pPr>
              <a:defRPr spc="-79" sz="8000"/>
            </a:lvl1pPr>
          </a:lstStyle>
          <a:p>
            <a:pPr/>
            <a:r>
              <a:t>Заголовок слайда</a:t>
            </a:r>
          </a:p>
        </p:txBody>
      </p:sp>
      <p:sp>
        <p:nvSpPr>
          <p:cNvPr id="82" name="Подзаголовок слайда"/>
          <p:cNvSpPr txBox="1"/>
          <p:nvPr>
            <p:ph type="body" sz="quarter" idx="21" hasCustomPrompt="1"/>
          </p:nvPr>
        </p:nvSpPr>
        <p:spPr>
          <a:xfrm>
            <a:off x="3962399" y="3505200"/>
            <a:ext cx="7318178" cy="624460"/>
          </a:xfrm>
          <a:prstGeom prst="rect">
            <a:avLst/>
          </a:prstGeom>
        </p:spPr>
        <p:txBody>
          <a:bodyPr/>
          <a:lstStyle>
            <a:lvl1pPr defTabSz="652145">
              <a:defRPr spc="-33" sz="3318"/>
            </a:lvl1pPr>
          </a:lstStyle>
          <a:p>
            <a:pPr/>
            <a:r>
              <a:t>Подзаголовок слайда</a:t>
            </a:r>
          </a:p>
        </p:txBody>
      </p:sp>
      <p:sp>
        <p:nvSpPr>
          <p:cNvPr id="83" name="Уровень текста 1…"/>
          <p:cNvSpPr txBox="1"/>
          <p:nvPr>
            <p:ph type="body" sz="quarter" idx="1" hasCustomPrompt="1"/>
          </p:nvPr>
        </p:nvSpPr>
        <p:spPr>
          <a:xfrm>
            <a:off x="3962399" y="4731915"/>
            <a:ext cx="7318178" cy="6288511"/>
          </a:xfrm>
          <a:prstGeom prst="rect">
            <a:avLst/>
          </a:prstGeom>
        </p:spPr>
        <p:txBody>
          <a:bodyPr/>
          <a:lstStyle>
            <a:lvl1pPr marL="5212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1pPr>
            <a:lvl2pPr marL="10673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2pPr>
            <a:lvl3pPr marL="16134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3pPr>
            <a:lvl4pPr marL="21595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4pPr>
            <a:lvl5pPr marL="27056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5pPr>
          </a:lstStyle>
          <a:p>
            <a:pPr/>
            <a:r>
              <a:t>Текст пункта на слайде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84" name="Номер слайда"/>
          <p:cNvSpPr txBox="1"/>
          <p:nvPr>
            <p:ph type="sldNum" sz="quarter" idx="2"/>
          </p:nvPr>
        </p:nvSpPr>
        <p:spPr>
          <a:xfrm>
            <a:off x="12028868" y="11182731"/>
            <a:ext cx="335789" cy="378715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Раздел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Заголовок раздела"/>
          <p:cNvSpPr txBox="1"/>
          <p:nvPr>
            <p:ph type="title" hasCustomPrompt="1"/>
          </p:nvPr>
        </p:nvSpPr>
        <p:spPr>
          <a:xfrm>
            <a:off x="3962399" y="4146202"/>
            <a:ext cx="16459203" cy="4953002"/>
          </a:xfrm>
          <a:prstGeom prst="rect">
            <a:avLst/>
          </a:prstGeom>
        </p:spPr>
        <p:txBody>
          <a:bodyPr anchor="ctr"/>
          <a:lstStyle>
            <a:lvl1pPr>
              <a:defRPr spc="0"/>
            </a:lvl1pPr>
          </a:lstStyle>
          <a:p>
            <a:pPr/>
            <a:r>
              <a:t>Заголовок раздела</a:t>
            </a:r>
          </a:p>
        </p:txBody>
      </p:sp>
      <p:sp>
        <p:nvSpPr>
          <p:cNvPr id="92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презентации"/>
          <p:cNvSpPr txBox="1"/>
          <p:nvPr>
            <p:ph type="title" hasCustomPrompt="1"/>
          </p:nvPr>
        </p:nvSpPr>
        <p:spPr>
          <a:xfrm>
            <a:off x="3962399" y="4371975"/>
            <a:ext cx="16459203" cy="32004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b">
            <a:normAutofit fontScale="100000" lnSpcReduction="0"/>
          </a:bodyPr>
          <a:lstStyle/>
          <a:p>
            <a:pPr/>
            <a:r>
              <a:t>Заголовок презентации</a:t>
            </a:r>
          </a:p>
        </p:txBody>
      </p:sp>
      <p:sp>
        <p:nvSpPr>
          <p:cNvPr id="3" name="Уровень текста 1…"/>
          <p:cNvSpPr txBox="1"/>
          <p:nvPr>
            <p:ph type="body" idx="1" hasCustomPrompt="1"/>
          </p:nvPr>
        </p:nvSpPr>
        <p:spPr>
          <a:xfrm>
            <a:off x="3962399" y="7390184"/>
            <a:ext cx="16459203" cy="168794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 fontScale="100000" lnSpcReduction="0"/>
          </a:bodyPr>
          <a:lstStyle/>
          <a:p>
            <a:pPr/>
            <a:r>
              <a:t>Подзаголовок презентации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Номер слайда"/>
          <p:cNvSpPr txBox="1"/>
          <p:nvPr>
            <p:ph type="sldNum" sz="quarter" idx="2"/>
          </p:nvPr>
        </p:nvSpPr>
        <p:spPr>
          <a:xfrm>
            <a:off x="12026963" y="11182731"/>
            <a:ext cx="335789" cy="378715"/>
          </a:xfrm>
          <a:prstGeom prst="rect">
            <a:avLst/>
          </a:prstGeom>
          <a:ln w="3175">
            <a:miter lim="400000"/>
          </a:ln>
        </p:spPr>
        <p:txBody>
          <a:bodyPr wrap="none" lIns="38100" tIns="38100" rIns="38100" bIns="381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5E5E5E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</p:sldLayoutIdLst>
  <p:transition xmlns:p14="http://schemas.microsoft.com/office/powerpoint/2010/main" spd="med" advClick="1"/>
  <p:txStyles>
    <p:titleStyle>
      <a:lvl1pPr marL="0" marR="0" indent="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6" strike="noStrike" sz="126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1pPr>
      <a:lvl2pPr marL="0" marR="0" indent="4572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6" strike="noStrike" sz="126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2pPr>
      <a:lvl3pPr marL="0" marR="0" indent="9144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6" strike="noStrike" sz="126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3pPr>
      <a:lvl4pPr marL="0" marR="0" indent="13716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6" strike="noStrike" sz="126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4pPr>
      <a:lvl5pPr marL="0" marR="0" indent="18288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6" strike="noStrike" sz="126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5pPr>
      <a:lvl6pPr marL="0" marR="0" indent="22860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6" strike="noStrike" sz="126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6pPr>
      <a:lvl7pPr marL="0" marR="0" indent="27432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6" strike="noStrike" sz="126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7pPr>
      <a:lvl8pPr marL="0" marR="0" indent="32004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6" strike="noStrike" sz="126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8pPr>
      <a:lvl9pPr marL="0" marR="0" indent="36576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6" strike="noStrike" sz="126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9pPr>
    </p:titleStyle>
    <p:body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8" strike="noStrike" sz="5800" u="none">
          <a:solidFill>
            <a:srgbClr val="000000"/>
          </a:solidFill>
          <a:uFillTx/>
          <a:latin typeface="Graphik Semibold"/>
          <a:ea typeface="Graphik Semibold"/>
          <a:cs typeface="Graphik Semibold"/>
          <a:sym typeface="Graphik Semibold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8" strike="noStrike" sz="5800" u="none">
          <a:solidFill>
            <a:srgbClr val="000000"/>
          </a:solidFill>
          <a:uFillTx/>
          <a:latin typeface="Graphik Semibold"/>
          <a:ea typeface="Graphik Semibold"/>
          <a:cs typeface="Graphik Semibold"/>
          <a:sym typeface="Graphik Semibold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8" strike="noStrike" sz="5800" u="none">
          <a:solidFill>
            <a:srgbClr val="000000"/>
          </a:solidFill>
          <a:uFillTx/>
          <a:latin typeface="Graphik Semibold"/>
          <a:ea typeface="Graphik Semibold"/>
          <a:cs typeface="Graphik Semibold"/>
          <a:sym typeface="Graphik Semibold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8" strike="noStrike" sz="5800" u="none">
          <a:solidFill>
            <a:srgbClr val="000000"/>
          </a:solidFill>
          <a:uFillTx/>
          <a:latin typeface="Graphik Semibold"/>
          <a:ea typeface="Graphik Semibold"/>
          <a:cs typeface="Graphik Semibold"/>
          <a:sym typeface="Graphik Semibold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8" strike="noStrike" sz="5800" u="none">
          <a:solidFill>
            <a:srgbClr val="000000"/>
          </a:solidFill>
          <a:uFillTx/>
          <a:latin typeface="Graphik Semibold"/>
          <a:ea typeface="Graphik Semibold"/>
          <a:cs typeface="Graphik Semibold"/>
          <a:sym typeface="Graphik Semibold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8" strike="noStrike" sz="5800" u="none">
          <a:solidFill>
            <a:srgbClr val="000000"/>
          </a:solidFill>
          <a:uFillTx/>
          <a:latin typeface="Graphik Semibold"/>
          <a:ea typeface="Graphik Semibold"/>
          <a:cs typeface="Graphik Semibold"/>
          <a:sym typeface="Graphik Semibold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8" strike="noStrike" sz="5800" u="none">
          <a:solidFill>
            <a:srgbClr val="000000"/>
          </a:solidFill>
          <a:uFillTx/>
          <a:latin typeface="Graphik Semibold"/>
          <a:ea typeface="Graphik Semibold"/>
          <a:cs typeface="Graphik Semibold"/>
          <a:sym typeface="Graphik Semibold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8" strike="noStrike" sz="5800" u="none">
          <a:solidFill>
            <a:srgbClr val="000000"/>
          </a:solidFill>
          <a:uFillTx/>
          <a:latin typeface="Graphik Semibold"/>
          <a:ea typeface="Graphik Semibold"/>
          <a:cs typeface="Graphik Semibold"/>
          <a:sym typeface="Graphik Semibold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8" strike="noStrike" sz="5800" u="none">
          <a:solidFill>
            <a:srgbClr val="000000"/>
          </a:solidFill>
          <a:uFillTx/>
          <a:latin typeface="Graphik Semibold"/>
          <a:ea typeface="Graphik Semibold"/>
          <a:cs typeface="Graphik Semibold"/>
          <a:sym typeface="Graphik Semibold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png"/><Relationship Id="rId3" Type="http://schemas.openxmlformats.org/officeDocument/2006/relationships/image" Target="../media/image2.tif"/><Relationship Id="rId4" Type="http://schemas.openxmlformats.org/officeDocument/2006/relationships/image" Target="../media/image11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png"/><Relationship Id="rId3" Type="http://schemas.openxmlformats.org/officeDocument/2006/relationships/image" Target="../media/image12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png"/><Relationship Id="rId3" Type="http://schemas.openxmlformats.org/officeDocument/2006/relationships/image" Target="../media/image2.tif"/><Relationship Id="rId4" Type="http://schemas.openxmlformats.org/officeDocument/2006/relationships/image" Target="../media/image13.png"/><Relationship Id="rId5" Type="http://schemas.openxmlformats.org/officeDocument/2006/relationships/image" Target="../media/image14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png"/><Relationship Id="rId3" Type="http://schemas.openxmlformats.org/officeDocument/2006/relationships/image" Target="../media/image2.tif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png"/><Relationship Id="rId3" Type="http://schemas.openxmlformats.org/officeDocument/2006/relationships/image" Target="../media/image2.tif"/><Relationship Id="rId4" Type="http://schemas.openxmlformats.org/officeDocument/2006/relationships/image" Target="../media/image18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png"/><Relationship Id="rId3" Type="http://schemas.openxmlformats.org/officeDocument/2006/relationships/image" Target="../media/image1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png"/><Relationship Id="rId3" Type="http://schemas.openxmlformats.org/officeDocument/2006/relationships/image" Target="../media/image1.tif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png"/><Relationship Id="rId3" Type="http://schemas.openxmlformats.org/officeDocument/2006/relationships/image" Target="../media/image2.tif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png"/><Relationship Id="rId3" Type="http://schemas.openxmlformats.org/officeDocument/2006/relationships/image" Target="../media/image2.tif"/><Relationship Id="rId4" Type="http://schemas.openxmlformats.org/officeDocument/2006/relationships/image" Target="../media/image9.png"/><Relationship Id="rId5" Type="http://schemas.openxmlformats.org/officeDocument/2006/relationships/image" Target="../media/image10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36 занятий для…"/>
          <p:cNvSpPr txBox="1"/>
          <p:nvPr/>
        </p:nvSpPr>
        <p:spPr>
          <a:xfrm>
            <a:off x="4748559" y="1442665"/>
            <a:ext cx="14886882" cy="365267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ctr">
              <a:defRPr b="1" sz="1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36 занятий для </a:t>
            </a:r>
          </a:p>
          <a:p>
            <a:pPr algn="ctr">
              <a:defRPr b="1" sz="1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будущих отличников </a:t>
            </a:r>
          </a:p>
        </p:txBody>
      </p:sp>
      <p:sp>
        <p:nvSpPr>
          <p:cNvPr id="172" name="2 класс"/>
          <p:cNvSpPr txBox="1"/>
          <p:nvPr/>
        </p:nvSpPr>
        <p:spPr>
          <a:xfrm>
            <a:off x="11056936" y="11796237"/>
            <a:ext cx="2270126" cy="9652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5000">
                <a:latin typeface="Srisakdi Bold"/>
                <a:ea typeface="Srisakdi Bold"/>
                <a:cs typeface="Srisakdi Bold"/>
                <a:sym typeface="Srisakdi Bold"/>
              </a:defRPr>
            </a:lvl1pPr>
          </a:lstStyle>
          <a:p>
            <a:pPr/>
            <a:r>
              <a:t>2 класс</a:t>
            </a:r>
          </a:p>
        </p:txBody>
      </p:sp>
      <p:sp>
        <p:nvSpPr>
          <p:cNvPr id="173" name="33 занятие…"/>
          <p:cNvSpPr txBox="1"/>
          <p:nvPr/>
        </p:nvSpPr>
        <p:spPr>
          <a:xfrm>
            <a:off x="2280245" y="7090403"/>
            <a:ext cx="19823510" cy="234444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defRPr sz="8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33 занятие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defRPr sz="8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«Загадочки-загадки для умственной зарядки»</a:t>
            </a:r>
          </a:p>
        </p:txBody>
      </p:sp>
      <p:sp>
        <p:nvSpPr>
          <p:cNvPr id="174" name="Васильева Е.Л."/>
          <p:cNvSpPr txBox="1"/>
          <p:nvPr/>
        </p:nvSpPr>
        <p:spPr>
          <a:xfrm>
            <a:off x="11033759" y="12769912"/>
            <a:ext cx="2316481" cy="5080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2500">
                <a:latin typeface="Srisakdi Bold"/>
                <a:ea typeface="Srisakdi Bold"/>
                <a:cs typeface="Srisakdi Bold"/>
                <a:sym typeface="Srisakdi Bold"/>
              </a:defRPr>
            </a:lvl1pPr>
          </a:lstStyle>
          <a:p>
            <a:pPr/>
            <a:r>
              <a:t>Васильева Е.Л.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Задание 3. «Дай название».…"/>
          <p:cNvSpPr txBox="1"/>
          <p:nvPr/>
        </p:nvSpPr>
        <p:spPr>
          <a:xfrm>
            <a:off x="2383653" y="747919"/>
            <a:ext cx="19616695" cy="24468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Задание 3. «Дай название».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defRPr sz="55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Отгадайте загадки. Запишите отгадки. Дайте общее название каждой группе отгадок. </a:t>
            </a:r>
          </a:p>
        </p:txBody>
      </p:sp>
      <p:pic>
        <p:nvPicPr>
          <p:cNvPr id="231" name="Изображение" descr="Изображение"/>
          <p:cNvPicPr>
            <a:picLocks noChangeAspect="1"/>
          </p:cNvPicPr>
          <p:nvPr/>
        </p:nvPicPr>
        <p:blipFill>
          <a:blip r:embed="rId3">
            <a:extLst/>
          </a:blip>
          <a:srcRect l="9898" t="4595" r="9933" b="12"/>
          <a:stretch>
            <a:fillRect/>
          </a:stretch>
        </p:blipFill>
        <p:spPr>
          <a:xfrm>
            <a:off x="6780772" y="253373"/>
            <a:ext cx="998131" cy="11876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2" h="21537" fill="norm" stroke="1" extrusionOk="0">
                <a:moveTo>
                  <a:pt x="10876" y="11"/>
                </a:moveTo>
                <a:cubicBezTo>
                  <a:pt x="10523" y="-63"/>
                  <a:pt x="10357" y="243"/>
                  <a:pt x="10440" y="810"/>
                </a:cubicBezTo>
                <a:cubicBezTo>
                  <a:pt x="10467" y="998"/>
                  <a:pt x="10471" y="1165"/>
                  <a:pt x="10457" y="1177"/>
                </a:cubicBezTo>
                <a:cubicBezTo>
                  <a:pt x="10442" y="1189"/>
                  <a:pt x="10285" y="1199"/>
                  <a:pt x="10106" y="1199"/>
                </a:cubicBezTo>
                <a:cubicBezTo>
                  <a:pt x="9222" y="1199"/>
                  <a:pt x="7358" y="1564"/>
                  <a:pt x="6550" y="1897"/>
                </a:cubicBezTo>
                <a:cubicBezTo>
                  <a:pt x="6398" y="1959"/>
                  <a:pt x="6298" y="1935"/>
                  <a:pt x="6079" y="1796"/>
                </a:cubicBezTo>
                <a:cubicBezTo>
                  <a:pt x="5567" y="1470"/>
                  <a:pt x="5199" y="1484"/>
                  <a:pt x="5199" y="1832"/>
                </a:cubicBezTo>
                <a:cubicBezTo>
                  <a:pt x="5199" y="1935"/>
                  <a:pt x="5256" y="2039"/>
                  <a:pt x="5370" y="2149"/>
                </a:cubicBezTo>
                <a:lnTo>
                  <a:pt x="5532" y="2307"/>
                </a:lnTo>
                <a:lnTo>
                  <a:pt x="5267" y="2437"/>
                </a:lnTo>
                <a:cubicBezTo>
                  <a:pt x="4809" y="2660"/>
                  <a:pt x="4385" y="2919"/>
                  <a:pt x="4352" y="2991"/>
                </a:cubicBezTo>
                <a:cubicBezTo>
                  <a:pt x="4335" y="3029"/>
                  <a:pt x="4290" y="3063"/>
                  <a:pt x="4258" y="3063"/>
                </a:cubicBezTo>
                <a:cubicBezTo>
                  <a:pt x="4073" y="3063"/>
                  <a:pt x="2933" y="3946"/>
                  <a:pt x="2403" y="4502"/>
                </a:cubicBezTo>
                <a:cubicBezTo>
                  <a:pt x="1955" y="4972"/>
                  <a:pt x="1532" y="5508"/>
                  <a:pt x="1232" y="5992"/>
                </a:cubicBezTo>
                <a:cubicBezTo>
                  <a:pt x="949" y="6446"/>
                  <a:pt x="607" y="7131"/>
                  <a:pt x="608" y="7237"/>
                </a:cubicBezTo>
                <a:cubicBezTo>
                  <a:pt x="608" y="7270"/>
                  <a:pt x="573" y="7346"/>
                  <a:pt x="531" y="7403"/>
                </a:cubicBezTo>
                <a:cubicBezTo>
                  <a:pt x="424" y="7546"/>
                  <a:pt x="133" y="8623"/>
                  <a:pt x="52" y="9173"/>
                </a:cubicBezTo>
                <a:cubicBezTo>
                  <a:pt x="-56" y="9905"/>
                  <a:pt x="11" y="11322"/>
                  <a:pt x="189" y="12030"/>
                </a:cubicBezTo>
                <a:cubicBezTo>
                  <a:pt x="465" y="13134"/>
                  <a:pt x="1021" y="14304"/>
                  <a:pt x="1634" y="15074"/>
                </a:cubicBezTo>
                <a:cubicBezTo>
                  <a:pt x="1800" y="15284"/>
                  <a:pt x="1933" y="15466"/>
                  <a:pt x="1933" y="15477"/>
                </a:cubicBezTo>
                <a:cubicBezTo>
                  <a:pt x="1933" y="15507"/>
                  <a:pt x="2399" y="16006"/>
                  <a:pt x="2600" y="16190"/>
                </a:cubicBezTo>
                <a:cubicBezTo>
                  <a:pt x="3099" y="16647"/>
                  <a:pt x="3327" y="16839"/>
                  <a:pt x="3651" y="17075"/>
                </a:cubicBezTo>
                <a:cubicBezTo>
                  <a:pt x="4051" y="17366"/>
                  <a:pt x="4672" y="17766"/>
                  <a:pt x="4720" y="17766"/>
                </a:cubicBezTo>
                <a:cubicBezTo>
                  <a:pt x="4737" y="17766"/>
                  <a:pt x="4880" y="17842"/>
                  <a:pt x="5028" y="17931"/>
                </a:cubicBezTo>
                <a:cubicBezTo>
                  <a:pt x="5176" y="18021"/>
                  <a:pt x="5309" y="18097"/>
                  <a:pt x="5327" y="18097"/>
                </a:cubicBezTo>
                <a:cubicBezTo>
                  <a:pt x="5345" y="18097"/>
                  <a:pt x="5480" y="18155"/>
                  <a:pt x="5626" y="18226"/>
                </a:cubicBezTo>
                <a:cubicBezTo>
                  <a:pt x="6275" y="18543"/>
                  <a:pt x="7387" y="18903"/>
                  <a:pt x="8285" y="19083"/>
                </a:cubicBezTo>
                <a:cubicBezTo>
                  <a:pt x="9332" y="19292"/>
                  <a:pt x="10811" y="19363"/>
                  <a:pt x="12004" y="19263"/>
                </a:cubicBezTo>
                <a:cubicBezTo>
                  <a:pt x="12559" y="19216"/>
                  <a:pt x="12578" y="19229"/>
                  <a:pt x="12637" y="19623"/>
                </a:cubicBezTo>
                <a:cubicBezTo>
                  <a:pt x="12658" y="19768"/>
                  <a:pt x="12684" y="19923"/>
                  <a:pt x="12697" y="19975"/>
                </a:cubicBezTo>
                <a:cubicBezTo>
                  <a:pt x="12709" y="20027"/>
                  <a:pt x="12787" y="20407"/>
                  <a:pt x="12868" y="20810"/>
                </a:cubicBezTo>
                <a:lnTo>
                  <a:pt x="13013" y="21537"/>
                </a:lnTo>
                <a:lnTo>
                  <a:pt x="20246" y="21537"/>
                </a:lnTo>
                <a:lnTo>
                  <a:pt x="20212" y="21436"/>
                </a:lnTo>
                <a:cubicBezTo>
                  <a:pt x="20191" y="21379"/>
                  <a:pt x="20138" y="21302"/>
                  <a:pt x="20101" y="21264"/>
                </a:cubicBezTo>
                <a:cubicBezTo>
                  <a:pt x="20009" y="21169"/>
                  <a:pt x="19075" y="19779"/>
                  <a:pt x="19075" y="19738"/>
                </a:cubicBezTo>
                <a:cubicBezTo>
                  <a:pt x="19075" y="19720"/>
                  <a:pt x="19041" y="19677"/>
                  <a:pt x="18998" y="19637"/>
                </a:cubicBezTo>
                <a:cubicBezTo>
                  <a:pt x="18955" y="19597"/>
                  <a:pt x="18843" y="19435"/>
                  <a:pt x="18741" y="19277"/>
                </a:cubicBezTo>
                <a:cubicBezTo>
                  <a:pt x="18640" y="19120"/>
                  <a:pt x="18307" y="18625"/>
                  <a:pt x="18006" y="18183"/>
                </a:cubicBezTo>
                <a:lnTo>
                  <a:pt x="17459" y="17384"/>
                </a:lnTo>
                <a:lnTo>
                  <a:pt x="17673" y="17219"/>
                </a:lnTo>
                <a:cubicBezTo>
                  <a:pt x="18125" y="16877"/>
                  <a:pt x="18561" y="16516"/>
                  <a:pt x="18784" y="16298"/>
                </a:cubicBezTo>
                <a:cubicBezTo>
                  <a:pt x="18912" y="16173"/>
                  <a:pt x="19106" y="15983"/>
                  <a:pt x="19212" y="15880"/>
                </a:cubicBezTo>
                <a:cubicBezTo>
                  <a:pt x="19934" y="15176"/>
                  <a:pt x="20860" y="13656"/>
                  <a:pt x="21127" y="12743"/>
                </a:cubicBezTo>
                <a:cubicBezTo>
                  <a:pt x="21388" y="11850"/>
                  <a:pt x="21463" y="11421"/>
                  <a:pt x="21494" y="10619"/>
                </a:cubicBezTo>
                <a:cubicBezTo>
                  <a:pt x="21544" y="9339"/>
                  <a:pt x="21355" y="8175"/>
                  <a:pt x="20964" y="7367"/>
                </a:cubicBezTo>
                <a:cubicBezTo>
                  <a:pt x="20940" y="7315"/>
                  <a:pt x="20873" y="7155"/>
                  <a:pt x="20819" y="7014"/>
                </a:cubicBezTo>
                <a:cubicBezTo>
                  <a:pt x="20653" y="6585"/>
                  <a:pt x="20098" y="5657"/>
                  <a:pt x="19827" y="5359"/>
                </a:cubicBezTo>
                <a:cubicBezTo>
                  <a:pt x="19751" y="5275"/>
                  <a:pt x="19690" y="5188"/>
                  <a:pt x="19690" y="5164"/>
                </a:cubicBezTo>
                <a:cubicBezTo>
                  <a:pt x="19690" y="5100"/>
                  <a:pt x="18895" y="4292"/>
                  <a:pt x="18476" y="3926"/>
                </a:cubicBezTo>
                <a:cubicBezTo>
                  <a:pt x="18108" y="3605"/>
                  <a:pt x="17567" y="3203"/>
                  <a:pt x="17143" y="2940"/>
                </a:cubicBezTo>
                <a:cubicBezTo>
                  <a:pt x="17018" y="2864"/>
                  <a:pt x="16841" y="2757"/>
                  <a:pt x="16749" y="2696"/>
                </a:cubicBezTo>
                <a:lnTo>
                  <a:pt x="16587" y="2581"/>
                </a:lnTo>
                <a:lnTo>
                  <a:pt x="16698" y="2480"/>
                </a:lnTo>
                <a:cubicBezTo>
                  <a:pt x="16758" y="2426"/>
                  <a:pt x="16801" y="2370"/>
                  <a:pt x="16801" y="2358"/>
                </a:cubicBezTo>
                <a:cubicBezTo>
                  <a:pt x="16800" y="2345"/>
                  <a:pt x="16823" y="2282"/>
                  <a:pt x="16843" y="2214"/>
                </a:cubicBezTo>
                <a:cubicBezTo>
                  <a:pt x="16901" y="2020"/>
                  <a:pt x="16782" y="1897"/>
                  <a:pt x="16553" y="1897"/>
                </a:cubicBezTo>
                <a:cubicBezTo>
                  <a:pt x="16328" y="1897"/>
                  <a:pt x="16179" y="1950"/>
                  <a:pt x="15971" y="2113"/>
                </a:cubicBezTo>
                <a:lnTo>
                  <a:pt x="15826" y="2228"/>
                </a:lnTo>
                <a:lnTo>
                  <a:pt x="15398" y="2055"/>
                </a:lnTo>
                <a:cubicBezTo>
                  <a:pt x="15051" y="1915"/>
                  <a:pt x="14551" y="1752"/>
                  <a:pt x="14184" y="1659"/>
                </a:cubicBezTo>
                <a:cubicBezTo>
                  <a:pt x="14154" y="1652"/>
                  <a:pt x="14051" y="1622"/>
                  <a:pt x="13954" y="1588"/>
                </a:cubicBezTo>
                <a:cubicBezTo>
                  <a:pt x="13856" y="1553"/>
                  <a:pt x="13737" y="1523"/>
                  <a:pt x="13688" y="1523"/>
                </a:cubicBezTo>
                <a:cubicBezTo>
                  <a:pt x="13640" y="1523"/>
                  <a:pt x="13552" y="1503"/>
                  <a:pt x="13500" y="1480"/>
                </a:cubicBezTo>
                <a:cubicBezTo>
                  <a:pt x="13345" y="1409"/>
                  <a:pt x="12116" y="1238"/>
                  <a:pt x="11654" y="1220"/>
                </a:cubicBezTo>
                <a:cubicBezTo>
                  <a:pt x="11417" y="1211"/>
                  <a:pt x="11198" y="1187"/>
                  <a:pt x="11166" y="1170"/>
                </a:cubicBezTo>
                <a:cubicBezTo>
                  <a:pt x="11129" y="1151"/>
                  <a:pt x="11116" y="1008"/>
                  <a:pt x="11141" y="760"/>
                </a:cubicBezTo>
                <a:cubicBezTo>
                  <a:pt x="11186" y="307"/>
                  <a:pt x="11099" y="59"/>
                  <a:pt x="10876" y="11"/>
                </a:cubicBezTo>
                <a:close/>
              </a:path>
            </a:pathLst>
          </a:custGeom>
          <a:ln w="3175">
            <a:miter lim="400000"/>
          </a:ln>
        </p:spPr>
      </p:pic>
      <p:pic>
        <p:nvPicPr>
          <p:cNvPr id="232" name="Снимок экрана 2024-07-30 в 09.27.40.png" descr="Снимок экрана 2024-07-30 в 09.27.40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39665" y="4078231"/>
            <a:ext cx="22504670" cy="8192713"/>
          </a:xfrm>
          <a:prstGeom prst="rect">
            <a:avLst/>
          </a:prstGeom>
          <a:ln w="3175">
            <a:miter lim="400000"/>
          </a:ln>
        </p:spPr>
      </p:pic>
      <p:sp>
        <p:nvSpPr>
          <p:cNvPr id="233" name="Град, дождь, снег."/>
          <p:cNvSpPr txBox="1"/>
          <p:nvPr/>
        </p:nvSpPr>
        <p:spPr>
          <a:xfrm>
            <a:off x="6499823" y="4055455"/>
            <a:ext cx="5803435" cy="84662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Град, дождь, снег. </a:t>
            </a:r>
          </a:p>
        </p:txBody>
      </p:sp>
      <p:sp>
        <p:nvSpPr>
          <p:cNvPr id="234" name="Помидоры, кабачок, капуста."/>
          <p:cNvSpPr txBox="1"/>
          <p:nvPr/>
        </p:nvSpPr>
        <p:spPr>
          <a:xfrm>
            <a:off x="5660073" y="6898867"/>
            <a:ext cx="9560943" cy="84662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5500">
                <a:solidFill>
                  <a:srgbClr val="66AB0A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Помидоры, кабачок, капуста. </a:t>
            </a:r>
          </a:p>
        </p:txBody>
      </p:sp>
      <p:sp>
        <p:nvSpPr>
          <p:cNvPr id="235" name="Шкаф, парта, табуретка."/>
          <p:cNvSpPr txBox="1"/>
          <p:nvPr/>
        </p:nvSpPr>
        <p:spPr>
          <a:xfrm>
            <a:off x="5559816" y="9675127"/>
            <a:ext cx="8115512" cy="8466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5500">
                <a:solidFill>
                  <a:srgbClr val="3153A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Шкаф, парта, табуретка. </a:t>
            </a:r>
          </a:p>
        </p:txBody>
      </p:sp>
      <p:sp>
        <p:nvSpPr>
          <p:cNvPr id="236" name="Осадки"/>
          <p:cNvSpPr txBox="1"/>
          <p:nvPr/>
        </p:nvSpPr>
        <p:spPr>
          <a:xfrm>
            <a:off x="5380687" y="5219356"/>
            <a:ext cx="2632901" cy="84662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Осадки </a:t>
            </a:r>
          </a:p>
        </p:txBody>
      </p:sp>
      <p:sp>
        <p:nvSpPr>
          <p:cNvPr id="237" name="Овощи"/>
          <p:cNvSpPr txBox="1"/>
          <p:nvPr/>
        </p:nvSpPr>
        <p:spPr>
          <a:xfrm>
            <a:off x="5524104" y="8090594"/>
            <a:ext cx="2346066" cy="8466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5500">
                <a:solidFill>
                  <a:srgbClr val="66AB0A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Овощи</a:t>
            </a:r>
          </a:p>
        </p:txBody>
      </p:sp>
      <p:sp>
        <p:nvSpPr>
          <p:cNvPr id="238" name="Мебель"/>
          <p:cNvSpPr txBox="1"/>
          <p:nvPr/>
        </p:nvSpPr>
        <p:spPr>
          <a:xfrm>
            <a:off x="5559816" y="10961832"/>
            <a:ext cx="2460322" cy="8466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5500">
                <a:solidFill>
                  <a:srgbClr val="3153A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Мебель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37" grpId="4"/>
      <p:bldP build="whole" bldLvl="1" animBg="1" rev="0" advAuto="0" spid="235" grpId="5"/>
      <p:bldP build="whole" bldLvl="1" animBg="1" rev="0" advAuto="0" spid="236" grpId="2"/>
      <p:bldP build="whole" bldLvl="1" animBg="1" rev="0" advAuto="0" spid="234" grpId="3"/>
      <p:bldP build="whole" bldLvl="1" animBg="1" rev="0" advAuto="0" spid="238" grpId="6"/>
      <p:bldP build="whole" bldLvl="1" animBg="1" rev="0" advAuto="0" spid="23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Снимок экрана 2024-07-30 в 09.34.50.png" descr="Снимок экрана 2024-07-30 в 09.34.50.png"/>
          <p:cNvPicPr>
            <a:picLocks noChangeAspect="1"/>
          </p:cNvPicPr>
          <p:nvPr/>
        </p:nvPicPr>
        <p:blipFill>
          <a:blip r:embed="rId3">
            <a:extLst/>
          </a:blip>
          <a:srcRect l="1208" t="8597" r="2739" b="16971"/>
          <a:stretch>
            <a:fillRect/>
          </a:stretch>
        </p:blipFill>
        <p:spPr>
          <a:xfrm>
            <a:off x="1112050" y="3558727"/>
            <a:ext cx="21812326" cy="59313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4" h="21599" fill="norm" stroke="1" extrusionOk="0">
                <a:moveTo>
                  <a:pt x="10723" y="0"/>
                </a:moveTo>
                <a:cubicBezTo>
                  <a:pt x="10628" y="1"/>
                  <a:pt x="10534" y="30"/>
                  <a:pt x="10437" y="88"/>
                </a:cubicBezTo>
                <a:cubicBezTo>
                  <a:pt x="10279" y="181"/>
                  <a:pt x="9732" y="267"/>
                  <a:pt x="9221" y="277"/>
                </a:cubicBezTo>
                <a:cubicBezTo>
                  <a:pt x="7553" y="310"/>
                  <a:pt x="6421" y="483"/>
                  <a:pt x="6358" y="715"/>
                </a:cubicBezTo>
                <a:cubicBezTo>
                  <a:pt x="6319" y="859"/>
                  <a:pt x="6300" y="1427"/>
                  <a:pt x="6300" y="2499"/>
                </a:cubicBezTo>
                <a:lnTo>
                  <a:pt x="6300" y="4071"/>
                </a:lnTo>
                <a:lnTo>
                  <a:pt x="3158" y="4152"/>
                </a:lnTo>
                <a:lnTo>
                  <a:pt x="16" y="4233"/>
                </a:lnTo>
                <a:lnTo>
                  <a:pt x="4" y="14312"/>
                </a:lnTo>
                <a:cubicBezTo>
                  <a:pt x="2" y="16688"/>
                  <a:pt x="0" y="18506"/>
                  <a:pt x="0" y="19898"/>
                </a:cubicBezTo>
                <a:cubicBezTo>
                  <a:pt x="0" y="20680"/>
                  <a:pt x="2" y="21063"/>
                  <a:pt x="4" y="21599"/>
                </a:cubicBezTo>
                <a:lnTo>
                  <a:pt x="21583" y="21599"/>
                </a:lnTo>
                <a:cubicBezTo>
                  <a:pt x="21600" y="16114"/>
                  <a:pt x="21600" y="4497"/>
                  <a:pt x="21572" y="4336"/>
                </a:cubicBezTo>
                <a:cubicBezTo>
                  <a:pt x="21550" y="4201"/>
                  <a:pt x="20668" y="4152"/>
                  <a:pt x="18298" y="4152"/>
                </a:cubicBezTo>
                <a:cubicBezTo>
                  <a:pt x="16515" y="4152"/>
                  <a:pt x="15047" y="4119"/>
                  <a:pt x="15036" y="4080"/>
                </a:cubicBezTo>
                <a:cubicBezTo>
                  <a:pt x="15025" y="4040"/>
                  <a:pt x="15036" y="3422"/>
                  <a:pt x="15059" y="2707"/>
                </a:cubicBezTo>
                <a:cubicBezTo>
                  <a:pt x="15115" y="967"/>
                  <a:pt x="15076" y="650"/>
                  <a:pt x="14790" y="526"/>
                </a:cubicBezTo>
                <a:cubicBezTo>
                  <a:pt x="14672" y="475"/>
                  <a:pt x="13839" y="392"/>
                  <a:pt x="12939" y="341"/>
                </a:cubicBezTo>
                <a:cubicBezTo>
                  <a:pt x="12038" y="290"/>
                  <a:pt x="11171" y="174"/>
                  <a:pt x="11012" y="84"/>
                </a:cubicBezTo>
                <a:cubicBezTo>
                  <a:pt x="10913" y="27"/>
                  <a:pt x="10818" y="-1"/>
                  <a:pt x="10723" y="0"/>
                </a:cubicBezTo>
                <a:close/>
              </a:path>
            </a:pathLst>
          </a:custGeom>
          <a:ln w="3175">
            <a:miter lim="400000"/>
          </a:ln>
        </p:spPr>
      </p:pic>
      <p:sp>
        <p:nvSpPr>
          <p:cNvPr id="241" name="130 детей."/>
          <p:cNvSpPr txBox="1"/>
          <p:nvPr/>
        </p:nvSpPr>
        <p:spPr>
          <a:xfrm>
            <a:off x="18720852" y="10432652"/>
            <a:ext cx="4875214" cy="118874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80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130 детей. 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41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Задание 4. «Вставь слово»…"/>
          <p:cNvSpPr txBox="1"/>
          <p:nvPr/>
        </p:nvSpPr>
        <p:spPr>
          <a:xfrm>
            <a:off x="410904" y="611254"/>
            <a:ext cx="23562192" cy="203312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defRPr b="1" sz="4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Задание 4. «Вставь слово»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defRPr sz="45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Вставьте в текст загадки недостающее слово,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defRPr sz="45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следуя заданной рифме и ритму. Отгадайте загадку. </a:t>
            </a:r>
          </a:p>
        </p:txBody>
      </p:sp>
      <p:pic>
        <p:nvPicPr>
          <p:cNvPr id="244" name="Изображение" descr="Изображение"/>
          <p:cNvPicPr>
            <a:picLocks noChangeAspect="1"/>
          </p:cNvPicPr>
          <p:nvPr/>
        </p:nvPicPr>
        <p:blipFill>
          <a:blip r:embed="rId3">
            <a:extLst/>
          </a:blip>
          <a:srcRect l="9896" t="4570" r="9943" b="0"/>
          <a:stretch>
            <a:fillRect/>
          </a:stretch>
        </p:blipFill>
        <p:spPr>
          <a:xfrm>
            <a:off x="7752976" y="133483"/>
            <a:ext cx="852038" cy="10143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1" h="21536" fill="norm" stroke="1" extrusionOk="0">
                <a:moveTo>
                  <a:pt x="10877" y="10"/>
                </a:moveTo>
                <a:cubicBezTo>
                  <a:pt x="10525" y="-64"/>
                  <a:pt x="10354" y="252"/>
                  <a:pt x="10437" y="819"/>
                </a:cubicBezTo>
                <a:cubicBezTo>
                  <a:pt x="10464" y="1007"/>
                  <a:pt x="10471" y="1169"/>
                  <a:pt x="10457" y="1181"/>
                </a:cubicBezTo>
                <a:cubicBezTo>
                  <a:pt x="10442" y="1194"/>
                  <a:pt x="10285" y="1198"/>
                  <a:pt x="10106" y="1198"/>
                </a:cubicBezTo>
                <a:cubicBezTo>
                  <a:pt x="9222" y="1198"/>
                  <a:pt x="7359" y="1565"/>
                  <a:pt x="6551" y="1898"/>
                </a:cubicBezTo>
                <a:cubicBezTo>
                  <a:pt x="6399" y="1960"/>
                  <a:pt x="6298" y="1936"/>
                  <a:pt x="6080" y="1796"/>
                </a:cubicBezTo>
                <a:cubicBezTo>
                  <a:pt x="5568" y="1470"/>
                  <a:pt x="5199" y="1490"/>
                  <a:pt x="5199" y="1839"/>
                </a:cubicBezTo>
                <a:cubicBezTo>
                  <a:pt x="5199" y="1942"/>
                  <a:pt x="5255" y="2041"/>
                  <a:pt x="5369" y="2150"/>
                </a:cubicBezTo>
                <a:lnTo>
                  <a:pt x="5539" y="2310"/>
                </a:lnTo>
                <a:lnTo>
                  <a:pt x="5269" y="2437"/>
                </a:lnTo>
                <a:cubicBezTo>
                  <a:pt x="4811" y="2659"/>
                  <a:pt x="4380" y="2921"/>
                  <a:pt x="4347" y="2993"/>
                </a:cubicBezTo>
                <a:cubicBezTo>
                  <a:pt x="4330" y="3031"/>
                  <a:pt x="4289" y="3060"/>
                  <a:pt x="4257" y="3060"/>
                </a:cubicBezTo>
                <a:cubicBezTo>
                  <a:pt x="4072" y="3060"/>
                  <a:pt x="2935" y="3945"/>
                  <a:pt x="2404" y="4501"/>
                </a:cubicBezTo>
                <a:cubicBezTo>
                  <a:pt x="1956" y="4971"/>
                  <a:pt x="1533" y="5509"/>
                  <a:pt x="1233" y="5992"/>
                </a:cubicBezTo>
                <a:cubicBezTo>
                  <a:pt x="950" y="6446"/>
                  <a:pt x="611" y="7133"/>
                  <a:pt x="612" y="7239"/>
                </a:cubicBezTo>
                <a:cubicBezTo>
                  <a:pt x="612" y="7272"/>
                  <a:pt x="574" y="7342"/>
                  <a:pt x="532" y="7399"/>
                </a:cubicBezTo>
                <a:cubicBezTo>
                  <a:pt x="425" y="7543"/>
                  <a:pt x="132" y="8627"/>
                  <a:pt x="51" y="9177"/>
                </a:cubicBezTo>
                <a:cubicBezTo>
                  <a:pt x="-57" y="9909"/>
                  <a:pt x="14" y="11325"/>
                  <a:pt x="191" y="12033"/>
                </a:cubicBezTo>
                <a:cubicBezTo>
                  <a:pt x="467" y="13136"/>
                  <a:pt x="1021" y="14305"/>
                  <a:pt x="1633" y="15074"/>
                </a:cubicBezTo>
                <a:cubicBezTo>
                  <a:pt x="1800" y="15284"/>
                  <a:pt x="1934" y="15459"/>
                  <a:pt x="1934" y="15470"/>
                </a:cubicBezTo>
                <a:cubicBezTo>
                  <a:pt x="1934" y="15500"/>
                  <a:pt x="2404" y="16003"/>
                  <a:pt x="2605" y="16186"/>
                </a:cubicBezTo>
                <a:cubicBezTo>
                  <a:pt x="3104" y="16644"/>
                  <a:pt x="3333" y="16835"/>
                  <a:pt x="3656" y="17071"/>
                </a:cubicBezTo>
                <a:cubicBezTo>
                  <a:pt x="4056" y="17362"/>
                  <a:pt x="4680" y="17762"/>
                  <a:pt x="4728" y="17762"/>
                </a:cubicBezTo>
                <a:cubicBezTo>
                  <a:pt x="4745" y="17762"/>
                  <a:pt x="4880" y="17841"/>
                  <a:pt x="5028" y="17930"/>
                </a:cubicBezTo>
                <a:cubicBezTo>
                  <a:pt x="5177" y="18020"/>
                  <a:pt x="5311" y="18090"/>
                  <a:pt x="5329" y="18090"/>
                </a:cubicBezTo>
                <a:cubicBezTo>
                  <a:pt x="5347" y="18090"/>
                  <a:pt x="5483" y="18145"/>
                  <a:pt x="5629" y="18217"/>
                </a:cubicBezTo>
                <a:cubicBezTo>
                  <a:pt x="6278" y="18533"/>
                  <a:pt x="7385" y="18896"/>
                  <a:pt x="8283" y="19076"/>
                </a:cubicBezTo>
                <a:cubicBezTo>
                  <a:pt x="9330" y="19285"/>
                  <a:pt x="10806" y="19353"/>
                  <a:pt x="11999" y="19253"/>
                </a:cubicBezTo>
                <a:cubicBezTo>
                  <a:pt x="12554" y="19206"/>
                  <a:pt x="12581" y="19221"/>
                  <a:pt x="12640" y="19615"/>
                </a:cubicBezTo>
                <a:cubicBezTo>
                  <a:pt x="12661" y="19760"/>
                  <a:pt x="12687" y="19917"/>
                  <a:pt x="12700" y="19969"/>
                </a:cubicBezTo>
                <a:cubicBezTo>
                  <a:pt x="12713" y="20021"/>
                  <a:pt x="12790" y="20400"/>
                  <a:pt x="12870" y="20803"/>
                </a:cubicBezTo>
                <a:lnTo>
                  <a:pt x="13010" y="21536"/>
                </a:lnTo>
                <a:lnTo>
                  <a:pt x="20251" y="21536"/>
                </a:lnTo>
                <a:lnTo>
                  <a:pt x="20211" y="21426"/>
                </a:lnTo>
                <a:cubicBezTo>
                  <a:pt x="20191" y="21369"/>
                  <a:pt x="20138" y="21288"/>
                  <a:pt x="20101" y="21250"/>
                </a:cubicBezTo>
                <a:cubicBezTo>
                  <a:pt x="20010" y="21155"/>
                  <a:pt x="19080" y="19774"/>
                  <a:pt x="19080" y="19733"/>
                </a:cubicBezTo>
                <a:cubicBezTo>
                  <a:pt x="19080" y="19715"/>
                  <a:pt x="19043" y="19672"/>
                  <a:pt x="19000" y="19632"/>
                </a:cubicBezTo>
                <a:cubicBezTo>
                  <a:pt x="18956" y="19592"/>
                  <a:pt x="18840" y="19427"/>
                  <a:pt x="18739" y="19270"/>
                </a:cubicBezTo>
                <a:cubicBezTo>
                  <a:pt x="18638" y="19112"/>
                  <a:pt x="18309" y="18625"/>
                  <a:pt x="18008" y="18183"/>
                </a:cubicBezTo>
                <a:lnTo>
                  <a:pt x="17457" y="17374"/>
                </a:lnTo>
                <a:lnTo>
                  <a:pt x="17678" y="17214"/>
                </a:lnTo>
                <a:cubicBezTo>
                  <a:pt x="18130" y="16872"/>
                  <a:pt x="18566" y="16514"/>
                  <a:pt x="18789" y="16296"/>
                </a:cubicBezTo>
                <a:cubicBezTo>
                  <a:pt x="18917" y="16171"/>
                  <a:pt x="19104" y="15986"/>
                  <a:pt x="19210" y="15883"/>
                </a:cubicBezTo>
                <a:cubicBezTo>
                  <a:pt x="19932" y="15179"/>
                  <a:pt x="20866" y="13653"/>
                  <a:pt x="21133" y="12740"/>
                </a:cubicBezTo>
                <a:cubicBezTo>
                  <a:pt x="21394" y="11848"/>
                  <a:pt x="21462" y="11419"/>
                  <a:pt x="21493" y="10617"/>
                </a:cubicBezTo>
                <a:cubicBezTo>
                  <a:pt x="21543" y="9337"/>
                  <a:pt x="21353" y="8173"/>
                  <a:pt x="20963" y="7365"/>
                </a:cubicBezTo>
                <a:cubicBezTo>
                  <a:pt x="20938" y="7314"/>
                  <a:pt x="20877" y="7161"/>
                  <a:pt x="20822" y="7020"/>
                </a:cubicBezTo>
                <a:cubicBezTo>
                  <a:pt x="20656" y="6591"/>
                  <a:pt x="20102" y="5659"/>
                  <a:pt x="19831" y="5360"/>
                </a:cubicBezTo>
                <a:cubicBezTo>
                  <a:pt x="19755" y="5276"/>
                  <a:pt x="19691" y="5190"/>
                  <a:pt x="19691" y="5166"/>
                </a:cubicBezTo>
                <a:cubicBezTo>
                  <a:pt x="19691" y="5102"/>
                  <a:pt x="18898" y="4293"/>
                  <a:pt x="18479" y="3928"/>
                </a:cubicBezTo>
                <a:cubicBezTo>
                  <a:pt x="18110" y="3607"/>
                  <a:pt x="17571" y="3204"/>
                  <a:pt x="17147" y="2942"/>
                </a:cubicBezTo>
                <a:cubicBezTo>
                  <a:pt x="17022" y="2865"/>
                  <a:pt x="16848" y="2759"/>
                  <a:pt x="16756" y="2698"/>
                </a:cubicBezTo>
                <a:lnTo>
                  <a:pt x="16586" y="2588"/>
                </a:lnTo>
                <a:lnTo>
                  <a:pt x="16696" y="2487"/>
                </a:lnTo>
                <a:cubicBezTo>
                  <a:pt x="16757" y="2433"/>
                  <a:pt x="16807" y="2374"/>
                  <a:pt x="16806" y="2361"/>
                </a:cubicBezTo>
                <a:cubicBezTo>
                  <a:pt x="16806" y="2348"/>
                  <a:pt x="16816" y="2286"/>
                  <a:pt x="16836" y="2218"/>
                </a:cubicBezTo>
                <a:cubicBezTo>
                  <a:pt x="16894" y="2024"/>
                  <a:pt x="16785" y="1898"/>
                  <a:pt x="16556" y="1898"/>
                </a:cubicBezTo>
                <a:cubicBezTo>
                  <a:pt x="16331" y="1898"/>
                  <a:pt x="16183" y="1953"/>
                  <a:pt x="15975" y="2117"/>
                </a:cubicBezTo>
                <a:lnTo>
                  <a:pt x="15825" y="2235"/>
                </a:lnTo>
                <a:lnTo>
                  <a:pt x="15394" y="2066"/>
                </a:lnTo>
                <a:cubicBezTo>
                  <a:pt x="15047" y="1926"/>
                  <a:pt x="14549" y="1763"/>
                  <a:pt x="14182" y="1670"/>
                </a:cubicBezTo>
                <a:cubicBezTo>
                  <a:pt x="14152" y="1662"/>
                  <a:pt x="14050" y="1620"/>
                  <a:pt x="13952" y="1586"/>
                </a:cubicBezTo>
                <a:cubicBezTo>
                  <a:pt x="13854" y="1551"/>
                  <a:pt x="13730" y="1527"/>
                  <a:pt x="13681" y="1527"/>
                </a:cubicBezTo>
                <a:cubicBezTo>
                  <a:pt x="13633" y="1527"/>
                  <a:pt x="13553" y="1508"/>
                  <a:pt x="13501" y="1485"/>
                </a:cubicBezTo>
                <a:cubicBezTo>
                  <a:pt x="13346" y="1415"/>
                  <a:pt x="12111" y="1241"/>
                  <a:pt x="11648" y="1224"/>
                </a:cubicBezTo>
                <a:cubicBezTo>
                  <a:pt x="11412" y="1214"/>
                  <a:pt x="11199" y="1189"/>
                  <a:pt x="11168" y="1173"/>
                </a:cubicBezTo>
                <a:cubicBezTo>
                  <a:pt x="11130" y="1153"/>
                  <a:pt x="11123" y="1008"/>
                  <a:pt x="11148" y="760"/>
                </a:cubicBezTo>
                <a:cubicBezTo>
                  <a:pt x="11192" y="307"/>
                  <a:pt x="11101" y="58"/>
                  <a:pt x="10877" y="10"/>
                </a:cubicBezTo>
                <a:close/>
              </a:path>
            </a:pathLst>
          </a:custGeom>
          <a:ln w="3175">
            <a:miter lim="400000"/>
          </a:ln>
        </p:spPr>
      </p:pic>
      <p:pic>
        <p:nvPicPr>
          <p:cNvPr id="245" name="Снимок экрана 2024-07-30 в 09.39.18.png" descr="Снимок экрана 2024-07-30 в 09.39.18.png"/>
          <p:cNvPicPr>
            <a:picLocks noChangeAspect="1"/>
          </p:cNvPicPr>
          <p:nvPr/>
        </p:nvPicPr>
        <p:blipFill>
          <a:blip r:embed="rId4">
            <a:extLst/>
          </a:blip>
          <a:srcRect l="0" t="1179" r="0" b="0"/>
          <a:stretch>
            <a:fillRect/>
          </a:stretch>
        </p:blipFill>
        <p:spPr>
          <a:xfrm>
            <a:off x="7252764" y="3066676"/>
            <a:ext cx="9878472" cy="10399541"/>
          </a:xfrm>
          <a:prstGeom prst="rect">
            <a:avLst/>
          </a:prstGeom>
          <a:ln w="3175">
            <a:miter lim="400000"/>
          </a:ln>
        </p:spPr>
      </p:pic>
      <p:sp>
        <p:nvSpPr>
          <p:cNvPr id="246" name="никогда"/>
          <p:cNvSpPr txBox="1"/>
          <p:nvPr/>
        </p:nvSpPr>
        <p:spPr>
          <a:xfrm>
            <a:off x="12302188" y="4069026"/>
            <a:ext cx="1470212" cy="49181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30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никогда</a:t>
            </a:r>
          </a:p>
        </p:txBody>
      </p:sp>
      <p:sp>
        <p:nvSpPr>
          <p:cNvPr id="247" name="адрес"/>
          <p:cNvSpPr txBox="1"/>
          <p:nvPr/>
        </p:nvSpPr>
        <p:spPr>
          <a:xfrm>
            <a:off x="15548198" y="3665567"/>
            <a:ext cx="1026890" cy="49181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3000">
                <a:solidFill>
                  <a:srgbClr val="66AB0A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адрес</a:t>
            </a:r>
          </a:p>
        </p:txBody>
      </p:sp>
      <p:sp>
        <p:nvSpPr>
          <p:cNvPr id="248" name="друг"/>
          <p:cNvSpPr txBox="1"/>
          <p:nvPr/>
        </p:nvSpPr>
        <p:spPr>
          <a:xfrm>
            <a:off x="12302188" y="4894283"/>
            <a:ext cx="852017" cy="49181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30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друг</a:t>
            </a:r>
          </a:p>
        </p:txBody>
      </p:sp>
      <p:sp>
        <p:nvSpPr>
          <p:cNvPr id="249" name="фонарик"/>
          <p:cNvSpPr txBox="1"/>
          <p:nvPr/>
        </p:nvSpPr>
        <p:spPr>
          <a:xfrm>
            <a:off x="15259658" y="5316081"/>
            <a:ext cx="1603971" cy="49181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3000">
                <a:solidFill>
                  <a:srgbClr val="66AB0A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фонарик</a:t>
            </a:r>
          </a:p>
        </p:txBody>
      </p:sp>
      <p:sp>
        <p:nvSpPr>
          <p:cNvPr id="250" name="копытом"/>
          <p:cNvSpPr txBox="1"/>
          <p:nvPr/>
        </p:nvSpPr>
        <p:spPr>
          <a:xfrm>
            <a:off x="11641983" y="7791852"/>
            <a:ext cx="1635783" cy="49181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30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копытом</a:t>
            </a:r>
          </a:p>
        </p:txBody>
      </p:sp>
      <p:sp>
        <p:nvSpPr>
          <p:cNvPr id="251" name="конюшня"/>
          <p:cNvSpPr txBox="1"/>
          <p:nvPr/>
        </p:nvSpPr>
        <p:spPr>
          <a:xfrm>
            <a:off x="15185709" y="7791852"/>
            <a:ext cx="1751869" cy="49181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3000">
                <a:solidFill>
                  <a:srgbClr val="66AB0A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конюшня</a:t>
            </a:r>
          </a:p>
        </p:txBody>
      </p:sp>
      <p:sp>
        <p:nvSpPr>
          <p:cNvPr id="252" name="ложится"/>
          <p:cNvSpPr txBox="1"/>
          <p:nvPr/>
        </p:nvSpPr>
        <p:spPr>
          <a:xfrm>
            <a:off x="10890082" y="9295653"/>
            <a:ext cx="1546486" cy="49181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30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ложится</a:t>
            </a:r>
          </a:p>
        </p:txBody>
      </p:sp>
      <p:sp>
        <p:nvSpPr>
          <p:cNvPr id="253" name="лягушка"/>
          <p:cNvSpPr txBox="1"/>
          <p:nvPr/>
        </p:nvSpPr>
        <p:spPr>
          <a:xfrm>
            <a:off x="13590212" y="9002228"/>
            <a:ext cx="1598204" cy="49181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3000">
                <a:solidFill>
                  <a:srgbClr val="66AB0A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лягушка</a:t>
            </a:r>
          </a:p>
        </p:txBody>
      </p:sp>
      <p:sp>
        <p:nvSpPr>
          <p:cNvPr id="254" name="стакан"/>
          <p:cNvSpPr txBox="1"/>
          <p:nvPr/>
        </p:nvSpPr>
        <p:spPr>
          <a:xfrm>
            <a:off x="11091812" y="11166235"/>
            <a:ext cx="1264085" cy="49181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30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стакан</a:t>
            </a:r>
          </a:p>
        </p:txBody>
      </p:sp>
      <p:sp>
        <p:nvSpPr>
          <p:cNvPr id="255" name="чайная ложка"/>
          <p:cNvSpPr txBox="1"/>
          <p:nvPr/>
        </p:nvSpPr>
        <p:spPr>
          <a:xfrm>
            <a:off x="5029381" y="10872810"/>
            <a:ext cx="2500474" cy="49181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3000">
                <a:solidFill>
                  <a:srgbClr val="66AB0A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чайная ложка</a:t>
            </a:r>
          </a:p>
        </p:txBody>
      </p:sp>
      <p:sp>
        <p:nvSpPr>
          <p:cNvPr id="256" name="служит"/>
          <p:cNvSpPr txBox="1"/>
          <p:nvPr/>
        </p:nvSpPr>
        <p:spPr>
          <a:xfrm>
            <a:off x="12096154" y="12651697"/>
            <a:ext cx="1340174" cy="49181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30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служит</a:t>
            </a:r>
          </a:p>
        </p:txBody>
      </p:sp>
      <p:sp>
        <p:nvSpPr>
          <p:cNvPr id="257" name="зубная щётка"/>
          <p:cNvSpPr txBox="1"/>
          <p:nvPr/>
        </p:nvSpPr>
        <p:spPr>
          <a:xfrm>
            <a:off x="12511709" y="12046509"/>
            <a:ext cx="2498800" cy="49181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3000">
                <a:solidFill>
                  <a:srgbClr val="66AB0A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зубная щётка </a:t>
            </a:r>
          </a:p>
        </p:txBody>
      </p:sp>
      <p:grpSp>
        <p:nvGrpSpPr>
          <p:cNvPr id="261" name="Сгруппировать"/>
          <p:cNvGrpSpPr/>
          <p:nvPr/>
        </p:nvGrpSpPr>
        <p:grpSpPr>
          <a:xfrm rot="3301212">
            <a:off x="16221813" y="8547351"/>
            <a:ext cx="2856644" cy="3452832"/>
            <a:chOff x="0" y="-25229"/>
            <a:chExt cx="2856642" cy="3452830"/>
          </a:xfrm>
        </p:grpSpPr>
        <p:sp>
          <p:nvSpPr>
            <p:cNvPr id="258" name="раскрась"/>
            <p:cNvSpPr/>
            <p:nvPr/>
          </p:nvSpPr>
          <p:spPr>
            <a:xfrm rot="20302870">
              <a:off x="46929" y="403683"/>
              <a:ext cx="2466900" cy="7257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538" y="724"/>
                  </a:lnTo>
                  <a:lnTo>
                    <a:pt x="21600" y="21600"/>
                  </a:lnTo>
                  <a:lnTo>
                    <a:pt x="62" y="20876"/>
                  </a:lnTo>
                  <a:close/>
                </a:path>
              </a:pathLst>
            </a:cu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lnSpc>
                  <a:spcPct val="100000"/>
                </a:lnSpc>
                <a:spcBef>
                  <a:spcPts val="0"/>
                </a:spcBef>
                <a:defRPr b="1" sz="4100">
                  <a:solidFill>
                    <a:srgbClr val="F09A37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раскрась</a:t>
              </a:r>
            </a:p>
          </p:txBody>
        </p:sp>
        <p:pic>
          <p:nvPicPr>
            <p:cNvPr id="259" name="Линия Линия" descr="Линия Линия"/>
            <p:cNvPicPr>
              <a:picLocks noChangeAspect="0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 rot="14622707">
              <a:off x="687855" y="1689805"/>
              <a:ext cx="2458778" cy="880948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entr" nodeType="click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nodeType="click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Class="entr" nodeType="clickEffect" presetSubtype="0" presetID="1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Class="entr" nodeType="clickEffect" presetSubtype="0" presetID="1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Class="entr" nodeType="clickEffect" presetSubtype="0" presetID="1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Class="entr" nodeType="clickEffect" presetSubtype="0" presetID="1" grpId="1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56" grpId="11"/>
      <p:bldP build="whole" bldLvl="1" animBg="1" rev="0" advAuto="0" spid="248" grpId="3"/>
      <p:bldP build="whole" bldLvl="1" animBg="1" rev="0" advAuto="0" spid="249" grpId="4"/>
      <p:bldP build="whole" bldLvl="1" animBg="1" rev="0" advAuto="0" spid="250" grpId="5"/>
      <p:bldP build="whole" bldLvl="1" animBg="1" rev="0" advAuto="0" spid="252" grpId="7"/>
      <p:bldP build="whole" bldLvl="1" animBg="1" rev="0" advAuto="0" spid="254" grpId="9"/>
      <p:bldP build="whole" bldLvl="1" animBg="1" rev="0" advAuto="0" spid="247" grpId="2"/>
      <p:bldP build="whole" bldLvl="1" animBg="1" rev="0" advAuto="0" spid="251" grpId="6"/>
      <p:bldP build="whole" bldLvl="1" animBg="1" rev="0" advAuto="0" spid="253" grpId="8"/>
      <p:bldP build="whole" bldLvl="1" animBg="1" rev="0" advAuto="0" spid="246" grpId="1"/>
      <p:bldP build="whole" bldLvl="1" animBg="1" rev="0" advAuto="0" spid="257" grpId="12"/>
      <p:bldP build="whole" bldLvl="1" animBg="1" rev="0" advAuto="0" spid="255" grpId="1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Задание 5. «Определи название сказки»…"/>
          <p:cNvSpPr txBox="1"/>
          <p:nvPr/>
        </p:nvSpPr>
        <p:spPr>
          <a:xfrm>
            <a:off x="2122656" y="642955"/>
            <a:ext cx="20138688" cy="203312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b="1" sz="4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algn="ctr">
              <a:lnSpc>
                <a:spcPct val="100000"/>
              </a:lnSpc>
              <a:spcBef>
                <a:spcPts val="0"/>
              </a:spcBef>
              <a:defRPr sz="4500">
                <a:latin typeface="Times New Roman"/>
                <a:ea typeface="Times New Roman"/>
                <a:cs typeface="Times New Roman"/>
                <a:sym typeface="Times New Roman"/>
              </a:defRPr>
            </a:lvl2pPr>
          </a:lstStyle>
          <a:p>
            <a:pPr/>
            <a:r>
              <a:t>Задание 5. «Определи название сказки»</a:t>
            </a:r>
          </a:p>
          <a:p>
            <a:pPr lvl="1"/>
            <a:r>
              <a:t>Отгадайте загадки. По словам-отгадкам определите название задуманной сказки. Обведите правильный вариант ответа. </a:t>
            </a:r>
          </a:p>
        </p:txBody>
      </p:sp>
      <p:pic>
        <p:nvPicPr>
          <p:cNvPr id="264" name="Изображение" descr="Изображение"/>
          <p:cNvPicPr>
            <a:picLocks noChangeAspect="1"/>
          </p:cNvPicPr>
          <p:nvPr/>
        </p:nvPicPr>
        <p:blipFill>
          <a:blip r:embed="rId3">
            <a:extLst/>
          </a:blip>
          <a:srcRect l="9893" t="4568" r="9921" b="1"/>
          <a:stretch>
            <a:fillRect/>
          </a:stretch>
        </p:blipFill>
        <p:spPr>
          <a:xfrm>
            <a:off x="6135715" y="161743"/>
            <a:ext cx="885822" cy="10542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0" h="21537" fill="norm" stroke="1" extrusionOk="0">
                <a:moveTo>
                  <a:pt x="10877" y="11"/>
                </a:moveTo>
                <a:cubicBezTo>
                  <a:pt x="10525" y="-63"/>
                  <a:pt x="10351" y="247"/>
                  <a:pt x="10434" y="814"/>
                </a:cubicBezTo>
                <a:cubicBezTo>
                  <a:pt x="10461" y="1001"/>
                  <a:pt x="10468" y="1167"/>
                  <a:pt x="10453" y="1179"/>
                </a:cubicBezTo>
                <a:cubicBezTo>
                  <a:pt x="10439" y="1191"/>
                  <a:pt x="10286" y="1203"/>
                  <a:pt x="10106" y="1203"/>
                </a:cubicBezTo>
                <a:cubicBezTo>
                  <a:pt x="9222" y="1203"/>
                  <a:pt x="7360" y="1568"/>
                  <a:pt x="6552" y="1900"/>
                </a:cubicBezTo>
                <a:cubicBezTo>
                  <a:pt x="6400" y="1963"/>
                  <a:pt x="6288" y="1942"/>
                  <a:pt x="6070" y="1803"/>
                </a:cubicBezTo>
                <a:cubicBezTo>
                  <a:pt x="5558" y="1477"/>
                  <a:pt x="5194" y="1487"/>
                  <a:pt x="5194" y="1836"/>
                </a:cubicBezTo>
                <a:cubicBezTo>
                  <a:pt x="5194" y="1939"/>
                  <a:pt x="5253" y="2042"/>
                  <a:pt x="5367" y="2152"/>
                </a:cubicBezTo>
                <a:lnTo>
                  <a:pt x="5531" y="2314"/>
                </a:lnTo>
                <a:lnTo>
                  <a:pt x="5271" y="2444"/>
                </a:lnTo>
                <a:cubicBezTo>
                  <a:pt x="4813" y="2666"/>
                  <a:pt x="4379" y="2923"/>
                  <a:pt x="4346" y="2995"/>
                </a:cubicBezTo>
                <a:cubicBezTo>
                  <a:pt x="4329" y="3033"/>
                  <a:pt x="4291" y="3068"/>
                  <a:pt x="4259" y="3068"/>
                </a:cubicBezTo>
                <a:cubicBezTo>
                  <a:pt x="4074" y="3068"/>
                  <a:pt x="2930" y="3947"/>
                  <a:pt x="2400" y="4503"/>
                </a:cubicBezTo>
                <a:cubicBezTo>
                  <a:pt x="1952" y="4973"/>
                  <a:pt x="1535" y="5511"/>
                  <a:pt x="1235" y="5995"/>
                </a:cubicBezTo>
                <a:cubicBezTo>
                  <a:pt x="952" y="6449"/>
                  <a:pt x="608" y="7137"/>
                  <a:pt x="608" y="7243"/>
                </a:cubicBezTo>
                <a:cubicBezTo>
                  <a:pt x="609" y="7276"/>
                  <a:pt x="573" y="7349"/>
                  <a:pt x="531" y="7405"/>
                </a:cubicBezTo>
                <a:cubicBezTo>
                  <a:pt x="425" y="7549"/>
                  <a:pt x="131" y="8623"/>
                  <a:pt x="50" y="9173"/>
                </a:cubicBezTo>
                <a:cubicBezTo>
                  <a:pt x="-58" y="9905"/>
                  <a:pt x="17" y="11327"/>
                  <a:pt x="194" y="12035"/>
                </a:cubicBezTo>
                <a:cubicBezTo>
                  <a:pt x="470" y="13139"/>
                  <a:pt x="1017" y="14306"/>
                  <a:pt x="1630" y="15075"/>
                </a:cubicBezTo>
                <a:cubicBezTo>
                  <a:pt x="1796" y="15285"/>
                  <a:pt x="1938" y="15462"/>
                  <a:pt x="1938" y="15473"/>
                </a:cubicBezTo>
                <a:cubicBezTo>
                  <a:pt x="1938" y="15503"/>
                  <a:pt x="2402" y="16003"/>
                  <a:pt x="2602" y="16186"/>
                </a:cubicBezTo>
                <a:cubicBezTo>
                  <a:pt x="3102" y="16643"/>
                  <a:pt x="3329" y="16834"/>
                  <a:pt x="3652" y="17070"/>
                </a:cubicBezTo>
                <a:cubicBezTo>
                  <a:pt x="4052" y="17361"/>
                  <a:pt x="4674" y="17767"/>
                  <a:pt x="4722" y="17767"/>
                </a:cubicBezTo>
                <a:cubicBezTo>
                  <a:pt x="4739" y="17767"/>
                  <a:pt x="4872" y="17840"/>
                  <a:pt x="5020" y="17929"/>
                </a:cubicBezTo>
                <a:cubicBezTo>
                  <a:pt x="5168" y="18019"/>
                  <a:pt x="5311" y="18091"/>
                  <a:pt x="5329" y="18091"/>
                </a:cubicBezTo>
                <a:cubicBezTo>
                  <a:pt x="5346" y="18091"/>
                  <a:pt x="5481" y="18150"/>
                  <a:pt x="5627" y="18221"/>
                </a:cubicBezTo>
                <a:cubicBezTo>
                  <a:pt x="6276" y="18538"/>
                  <a:pt x="7388" y="18901"/>
                  <a:pt x="8286" y="19080"/>
                </a:cubicBezTo>
                <a:cubicBezTo>
                  <a:pt x="9332" y="19290"/>
                  <a:pt x="10802" y="19359"/>
                  <a:pt x="11994" y="19259"/>
                </a:cubicBezTo>
                <a:cubicBezTo>
                  <a:pt x="12549" y="19212"/>
                  <a:pt x="12572" y="19222"/>
                  <a:pt x="12630" y="19616"/>
                </a:cubicBezTo>
                <a:cubicBezTo>
                  <a:pt x="12652" y="19761"/>
                  <a:pt x="12685" y="19928"/>
                  <a:pt x="12698" y="19980"/>
                </a:cubicBezTo>
                <a:cubicBezTo>
                  <a:pt x="12710" y="20032"/>
                  <a:pt x="12781" y="20404"/>
                  <a:pt x="12861" y="20807"/>
                </a:cubicBezTo>
                <a:lnTo>
                  <a:pt x="13006" y="21537"/>
                </a:lnTo>
                <a:lnTo>
                  <a:pt x="20240" y="21537"/>
                </a:lnTo>
                <a:lnTo>
                  <a:pt x="20202" y="21432"/>
                </a:lnTo>
                <a:cubicBezTo>
                  <a:pt x="20181" y="21374"/>
                  <a:pt x="20133" y="21300"/>
                  <a:pt x="20096" y="21261"/>
                </a:cubicBezTo>
                <a:cubicBezTo>
                  <a:pt x="20004" y="21167"/>
                  <a:pt x="19075" y="19778"/>
                  <a:pt x="19075" y="19737"/>
                </a:cubicBezTo>
                <a:cubicBezTo>
                  <a:pt x="19074" y="19719"/>
                  <a:pt x="19041" y="19672"/>
                  <a:pt x="18997" y="19632"/>
                </a:cubicBezTo>
                <a:cubicBezTo>
                  <a:pt x="18954" y="19591"/>
                  <a:pt x="18839" y="19432"/>
                  <a:pt x="18737" y="19275"/>
                </a:cubicBezTo>
                <a:cubicBezTo>
                  <a:pt x="18636" y="19118"/>
                  <a:pt x="18306" y="18622"/>
                  <a:pt x="18005" y="18180"/>
                </a:cubicBezTo>
                <a:lnTo>
                  <a:pt x="17456" y="17378"/>
                </a:lnTo>
                <a:lnTo>
                  <a:pt x="17668" y="17216"/>
                </a:lnTo>
                <a:cubicBezTo>
                  <a:pt x="18121" y="16874"/>
                  <a:pt x="18553" y="16518"/>
                  <a:pt x="18776" y="16300"/>
                </a:cubicBezTo>
                <a:cubicBezTo>
                  <a:pt x="18903" y="16175"/>
                  <a:pt x="19094" y="15989"/>
                  <a:pt x="19200" y="15886"/>
                </a:cubicBezTo>
                <a:cubicBezTo>
                  <a:pt x="19922" y="15182"/>
                  <a:pt x="20859" y="13653"/>
                  <a:pt x="21126" y="12740"/>
                </a:cubicBezTo>
                <a:cubicBezTo>
                  <a:pt x="21387" y="11848"/>
                  <a:pt x="21461" y="11426"/>
                  <a:pt x="21492" y="10624"/>
                </a:cubicBezTo>
                <a:cubicBezTo>
                  <a:pt x="21542" y="9344"/>
                  <a:pt x="21353" y="8173"/>
                  <a:pt x="20963" y="7365"/>
                </a:cubicBezTo>
                <a:cubicBezTo>
                  <a:pt x="20938" y="7314"/>
                  <a:pt x="20873" y="7157"/>
                  <a:pt x="20818" y="7016"/>
                </a:cubicBezTo>
                <a:cubicBezTo>
                  <a:pt x="20652" y="6588"/>
                  <a:pt x="20087" y="5661"/>
                  <a:pt x="19816" y="5362"/>
                </a:cubicBezTo>
                <a:cubicBezTo>
                  <a:pt x="19740" y="5278"/>
                  <a:pt x="19681" y="5191"/>
                  <a:pt x="19681" y="5168"/>
                </a:cubicBezTo>
                <a:cubicBezTo>
                  <a:pt x="19681" y="5104"/>
                  <a:pt x="18896" y="4293"/>
                  <a:pt x="18477" y="3927"/>
                </a:cubicBezTo>
                <a:cubicBezTo>
                  <a:pt x="18109" y="3606"/>
                  <a:pt x="17563" y="3208"/>
                  <a:pt x="17138" y="2946"/>
                </a:cubicBezTo>
                <a:cubicBezTo>
                  <a:pt x="17014" y="2870"/>
                  <a:pt x="16835" y="2756"/>
                  <a:pt x="16743" y="2695"/>
                </a:cubicBezTo>
                <a:lnTo>
                  <a:pt x="16580" y="2590"/>
                </a:lnTo>
                <a:lnTo>
                  <a:pt x="16695" y="2484"/>
                </a:lnTo>
                <a:cubicBezTo>
                  <a:pt x="16756" y="2430"/>
                  <a:pt x="16802" y="2375"/>
                  <a:pt x="16801" y="2363"/>
                </a:cubicBezTo>
                <a:cubicBezTo>
                  <a:pt x="16801" y="2350"/>
                  <a:pt x="16819" y="2285"/>
                  <a:pt x="16840" y="2217"/>
                </a:cubicBezTo>
                <a:cubicBezTo>
                  <a:pt x="16897" y="2023"/>
                  <a:pt x="16780" y="1900"/>
                  <a:pt x="16551" y="1900"/>
                </a:cubicBezTo>
                <a:cubicBezTo>
                  <a:pt x="16326" y="1900"/>
                  <a:pt x="16181" y="1956"/>
                  <a:pt x="15973" y="2119"/>
                </a:cubicBezTo>
                <a:lnTo>
                  <a:pt x="15819" y="2233"/>
                </a:lnTo>
                <a:lnTo>
                  <a:pt x="15395" y="2063"/>
                </a:lnTo>
                <a:cubicBezTo>
                  <a:pt x="15048" y="1922"/>
                  <a:pt x="14548" y="1758"/>
                  <a:pt x="14181" y="1665"/>
                </a:cubicBezTo>
                <a:cubicBezTo>
                  <a:pt x="14151" y="1658"/>
                  <a:pt x="14048" y="1627"/>
                  <a:pt x="13950" y="1592"/>
                </a:cubicBezTo>
                <a:cubicBezTo>
                  <a:pt x="13852" y="1558"/>
                  <a:pt x="13729" y="1527"/>
                  <a:pt x="13680" y="1527"/>
                </a:cubicBezTo>
                <a:cubicBezTo>
                  <a:pt x="13632" y="1527"/>
                  <a:pt x="13549" y="1510"/>
                  <a:pt x="13497" y="1487"/>
                </a:cubicBezTo>
                <a:cubicBezTo>
                  <a:pt x="13342" y="1417"/>
                  <a:pt x="12110" y="1237"/>
                  <a:pt x="11648" y="1219"/>
                </a:cubicBezTo>
                <a:cubicBezTo>
                  <a:pt x="11411" y="1210"/>
                  <a:pt x="11198" y="1195"/>
                  <a:pt x="11166" y="1179"/>
                </a:cubicBezTo>
                <a:cubicBezTo>
                  <a:pt x="11128" y="1159"/>
                  <a:pt x="11113" y="1013"/>
                  <a:pt x="11137" y="765"/>
                </a:cubicBezTo>
                <a:cubicBezTo>
                  <a:pt x="11182" y="312"/>
                  <a:pt x="11101" y="59"/>
                  <a:pt x="10877" y="11"/>
                </a:cubicBezTo>
                <a:close/>
              </a:path>
            </a:pathLst>
          </a:custGeom>
          <a:ln w="3175">
            <a:miter lim="400000"/>
          </a:ln>
        </p:spPr>
      </p:pic>
      <p:pic>
        <p:nvPicPr>
          <p:cNvPr id="265" name="Снимок экрана 2024-07-30 в 09.47.11.png" descr="Снимок экрана 2024-07-30 в 09.47.11.png"/>
          <p:cNvPicPr>
            <a:picLocks noChangeAspect="1"/>
          </p:cNvPicPr>
          <p:nvPr/>
        </p:nvPicPr>
        <p:blipFill>
          <a:blip r:embed="rId4">
            <a:extLst/>
          </a:blip>
          <a:srcRect l="0" t="0" r="41390" b="0"/>
          <a:stretch>
            <a:fillRect/>
          </a:stretch>
        </p:blipFill>
        <p:spPr>
          <a:xfrm>
            <a:off x="553694" y="5004740"/>
            <a:ext cx="11049848" cy="5019088"/>
          </a:xfrm>
          <a:prstGeom prst="rect">
            <a:avLst/>
          </a:prstGeom>
          <a:ln w="3175">
            <a:miter lim="400000"/>
          </a:ln>
        </p:spPr>
      </p:pic>
      <p:pic>
        <p:nvPicPr>
          <p:cNvPr id="266" name="Снимок экрана 2024-07-30 в 09.47.23.png" descr="Снимок экрана 2024-07-30 в 09.47.23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015718" y="2699425"/>
            <a:ext cx="12152270" cy="10599178"/>
          </a:xfrm>
          <a:prstGeom prst="rect">
            <a:avLst/>
          </a:prstGeom>
          <a:ln w="3175">
            <a:miter lim="400000"/>
          </a:ln>
        </p:spPr>
      </p:pic>
      <p:sp>
        <p:nvSpPr>
          <p:cNvPr id="267" name="Медведь"/>
          <p:cNvSpPr txBox="1"/>
          <p:nvPr/>
        </p:nvSpPr>
        <p:spPr>
          <a:xfrm>
            <a:off x="3293446" y="6644078"/>
            <a:ext cx="2793883" cy="8466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Медведь</a:t>
            </a:r>
          </a:p>
        </p:txBody>
      </p:sp>
      <p:sp>
        <p:nvSpPr>
          <p:cNvPr id="268" name="кровать"/>
          <p:cNvSpPr txBox="1"/>
          <p:nvPr/>
        </p:nvSpPr>
        <p:spPr>
          <a:xfrm>
            <a:off x="7999651" y="8261836"/>
            <a:ext cx="2632560" cy="8466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кровать</a:t>
            </a:r>
          </a:p>
        </p:txBody>
      </p:sp>
      <p:sp>
        <p:nvSpPr>
          <p:cNvPr id="269" name="стол"/>
          <p:cNvSpPr txBox="1"/>
          <p:nvPr/>
        </p:nvSpPr>
        <p:spPr>
          <a:xfrm>
            <a:off x="14029476" y="6434686"/>
            <a:ext cx="1464755" cy="8466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стол</a:t>
            </a:r>
          </a:p>
        </p:txBody>
      </p:sp>
      <p:sp>
        <p:nvSpPr>
          <p:cNvPr id="270" name="стул"/>
          <p:cNvSpPr txBox="1"/>
          <p:nvPr/>
        </p:nvSpPr>
        <p:spPr>
          <a:xfrm>
            <a:off x="15088373" y="8447192"/>
            <a:ext cx="1456569" cy="84662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стул</a:t>
            </a:r>
          </a:p>
        </p:txBody>
      </p:sp>
      <p:sp>
        <p:nvSpPr>
          <p:cNvPr id="271" name="ложку"/>
          <p:cNvSpPr txBox="1"/>
          <p:nvPr/>
        </p:nvSpPr>
        <p:spPr>
          <a:xfrm>
            <a:off x="16298062" y="10690615"/>
            <a:ext cx="2060936" cy="84662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ложку</a:t>
            </a:r>
          </a:p>
        </p:txBody>
      </p:sp>
      <p:pic>
        <p:nvPicPr>
          <p:cNvPr id="272" name="Закругленный прямоугольник Закругленный прямоугольник" descr="Закругленный прямоугольник Закругленный прямоугольник"/>
          <p:cNvPicPr>
            <a:picLocks noChangeAspect="0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6485761" y="12328346"/>
            <a:ext cx="3212185" cy="520833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72" grpId="6"/>
      <p:bldP build="whole" bldLvl="1" animBg="1" rev="0" advAuto="0" spid="267" grpId="1"/>
      <p:bldP build="whole" bldLvl="1" animBg="1" rev="0" advAuto="0" spid="269" grpId="3"/>
      <p:bldP build="whole" bldLvl="1" animBg="1" rev="0" advAuto="0" spid="270" grpId="4"/>
      <p:bldP build="whole" bldLvl="1" animBg="1" rev="0" advAuto="0" spid="268" grpId="2"/>
      <p:bldP build="whole" bldLvl="1" animBg="1" rev="0" advAuto="0" spid="271" grpId="5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Задание 6. «Отгадай и нарисуй»…"/>
          <p:cNvSpPr txBox="1"/>
          <p:nvPr/>
        </p:nvSpPr>
        <p:spPr>
          <a:xfrm>
            <a:off x="809326" y="773305"/>
            <a:ext cx="22765349" cy="134786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b="1" sz="44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algn="ctr">
              <a:lnSpc>
                <a:spcPct val="100000"/>
              </a:lnSpc>
              <a:spcBef>
                <a:spcPts val="0"/>
              </a:spcBef>
              <a:defRPr sz="4400">
                <a:latin typeface="Times New Roman"/>
                <a:ea typeface="Times New Roman"/>
                <a:cs typeface="Times New Roman"/>
                <a:sym typeface="Times New Roman"/>
              </a:defRPr>
            </a:lvl2pPr>
          </a:lstStyle>
          <a:p>
            <a:pPr/>
            <a:r>
              <a:t>Задание 6. «Отгадай и нарисуй»</a:t>
            </a:r>
          </a:p>
          <a:p>
            <a:pPr lvl="1"/>
            <a:r>
              <a:t>Отгадайте загадки. Нарисуйте и раскрасьте предметы-отгадки. </a:t>
            </a:r>
          </a:p>
        </p:txBody>
      </p:sp>
      <p:pic>
        <p:nvPicPr>
          <p:cNvPr id="276" name="Изображение" descr="Изображение"/>
          <p:cNvPicPr>
            <a:picLocks noChangeAspect="1"/>
          </p:cNvPicPr>
          <p:nvPr/>
        </p:nvPicPr>
        <p:blipFill>
          <a:blip r:embed="rId3">
            <a:extLst/>
          </a:blip>
          <a:srcRect l="9894" t="4577" r="9945" b="16"/>
          <a:stretch>
            <a:fillRect/>
          </a:stretch>
        </p:blipFill>
        <p:spPr>
          <a:xfrm>
            <a:off x="7361202" y="482422"/>
            <a:ext cx="705947" cy="8402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0" h="21537" fill="norm" stroke="1" extrusionOk="0">
                <a:moveTo>
                  <a:pt x="10880" y="11"/>
                </a:moveTo>
                <a:cubicBezTo>
                  <a:pt x="10528" y="-63"/>
                  <a:pt x="10350" y="248"/>
                  <a:pt x="10433" y="815"/>
                </a:cubicBezTo>
                <a:cubicBezTo>
                  <a:pt x="10460" y="1003"/>
                  <a:pt x="10471" y="1169"/>
                  <a:pt x="10457" y="1181"/>
                </a:cubicBezTo>
                <a:cubicBezTo>
                  <a:pt x="10442" y="1193"/>
                  <a:pt x="10285" y="1202"/>
                  <a:pt x="10106" y="1202"/>
                </a:cubicBezTo>
                <a:cubicBezTo>
                  <a:pt x="9222" y="1202"/>
                  <a:pt x="7361" y="1571"/>
                  <a:pt x="6553" y="1904"/>
                </a:cubicBezTo>
                <a:cubicBezTo>
                  <a:pt x="6401" y="1966"/>
                  <a:pt x="6299" y="1941"/>
                  <a:pt x="6081" y="1802"/>
                </a:cubicBezTo>
                <a:cubicBezTo>
                  <a:pt x="5569" y="1475"/>
                  <a:pt x="5199" y="1484"/>
                  <a:pt x="5199" y="1832"/>
                </a:cubicBezTo>
                <a:cubicBezTo>
                  <a:pt x="5199" y="1935"/>
                  <a:pt x="5254" y="2038"/>
                  <a:pt x="5368" y="2148"/>
                </a:cubicBezTo>
                <a:lnTo>
                  <a:pt x="5537" y="2310"/>
                </a:lnTo>
                <a:lnTo>
                  <a:pt x="5271" y="2443"/>
                </a:lnTo>
                <a:cubicBezTo>
                  <a:pt x="4814" y="2665"/>
                  <a:pt x="4385" y="2920"/>
                  <a:pt x="4353" y="2992"/>
                </a:cubicBezTo>
                <a:cubicBezTo>
                  <a:pt x="4336" y="3030"/>
                  <a:pt x="4288" y="3063"/>
                  <a:pt x="4256" y="3063"/>
                </a:cubicBezTo>
                <a:cubicBezTo>
                  <a:pt x="4071" y="3063"/>
                  <a:pt x="2937" y="3952"/>
                  <a:pt x="2407" y="4508"/>
                </a:cubicBezTo>
                <a:cubicBezTo>
                  <a:pt x="1959" y="4978"/>
                  <a:pt x="1535" y="5509"/>
                  <a:pt x="1234" y="5993"/>
                </a:cubicBezTo>
                <a:cubicBezTo>
                  <a:pt x="952" y="6447"/>
                  <a:pt x="605" y="7138"/>
                  <a:pt x="606" y="7244"/>
                </a:cubicBezTo>
                <a:cubicBezTo>
                  <a:pt x="606" y="7277"/>
                  <a:pt x="575" y="7350"/>
                  <a:pt x="533" y="7407"/>
                </a:cubicBezTo>
                <a:cubicBezTo>
                  <a:pt x="427" y="7551"/>
                  <a:pt x="131" y="8627"/>
                  <a:pt x="50" y="9177"/>
                </a:cubicBezTo>
                <a:cubicBezTo>
                  <a:pt x="-58" y="9909"/>
                  <a:pt x="18" y="11328"/>
                  <a:pt x="195" y="12036"/>
                </a:cubicBezTo>
                <a:cubicBezTo>
                  <a:pt x="471" y="13140"/>
                  <a:pt x="1021" y="14307"/>
                  <a:pt x="1633" y="15077"/>
                </a:cubicBezTo>
                <a:cubicBezTo>
                  <a:pt x="1800" y="15287"/>
                  <a:pt x="1935" y="15463"/>
                  <a:pt x="1935" y="15474"/>
                </a:cubicBezTo>
                <a:cubicBezTo>
                  <a:pt x="1935" y="15504"/>
                  <a:pt x="2400" y="16003"/>
                  <a:pt x="2600" y="16186"/>
                </a:cubicBezTo>
                <a:cubicBezTo>
                  <a:pt x="3100" y="16644"/>
                  <a:pt x="3328" y="16835"/>
                  <a:pt x="3652" y="17071"/>
                </a:cubicBezTo>
                <a:cubicBezTo>
                  <a:pt x="4052" y="17363"/>
                  <a:pt x="4679" y="17773"/>
                  <a:pt x="4728" y="17773"/>
                </a:cubicBezTo>
                <a:cubicBezTo>
                  <a:pt x="4745" y="17773"/>
                  <a:pt x="4882" y="17846"/>
                  <a:pt x="5030" y="17936"/>
                </a:cubicBezTo>
                <a:cubicBezTo>
                  <a:pt x="5178" y="18025"/>
                  <a:pt x="5314" y="18099"/>
                  <a:pt x="5332" y="18099"/>
                </a:cubicBezTo>
                <a:cubicBezTo>
                  <a:pt x="5350" y="18099"/>
                  <a:pt x="5476" y="18160"/>
                  <a:pt x="5622" y="18231"/>
                </a:cubicBezTo>
                <a:cubicBezTo>
                  <a:pt x="6271" y="18548"/>
                  <a:pt x="7395" y="18906"/>
                  <a:pt x="8293" y="19085"/>
                </a:cubicBezTo>
                <a:cubicBezTo>
                  <a:pt x="9340" y="19295"/>
                  <a:pt x="10811" y="19359"/>
                  <a:pt x="12004" y="19258"/>
                </a:cubicBezTo>
                <a:cubicBezTo>
                  <a:pt x="12559" y="19212"/>
                  <a:pt x="12574" y="19231"/>
                  <a:pt x="12632" y="19625"/>
                </a:cubicBezTo>
                <a:cubicBezTo>
                  <a:pt x="12654" y="19770"/>
                  <a:pt x="12680" y="19928"/>
                  <a:pt x="12693" y="19981"/>
                </a:cubicBezTo>
                <a:cubicBezTo>
                  <a:pt x="12706" y="20033"/>
                  <a:pt x="12782" y="20401"/>
                  <a:pt x="12862" y="20805"/>
                </a:cubicBezTo>
                <a:lnTo>
                  <a:pt x="13019" y="21537"/>
                </a:lnTo>
                <a:lnTo>
                  <a:pt x="20247" y="21537"/>
                </a:lnTo>
                <a:lnTo>
                  <a:pt x="20211" y="21435"/>
                </a:lnTo>
                <a:cubicBezTo>
                  <a:pt x="20190" y="21378"/>
                  <a:pt x="20139" y="21301"/>
                  <a:pt x="20102" y="21262"/>
                </a:cubicBezTo>
                <a:cubicBezTo>
                  <a:pt x="20011" y="21168"/>
                  <a:pt x="19075" y="19788"/>
                  <a:pt x="19075" y="19747"/>
                </a:cubicBezTo>
                <a:cubicBezTo>
                  <a:pt x="19075" y="19729"/>
                  <a:pt x="19046" y="19675"/>
                  <a:pt x="19002" y="19635"/>
                </a:cubicBezTo>
                <a:cubicBezTo>
                  <a:pt x="18959" y="19594"/>
                  <a:pt x="18838" y="19436"/>
                  <a:pt x="18736" y="19279"/>
                </a:cubicBezTo>
                <a:cubicBezTo>
                  <a:pt x="18635" y="19121"/>
                  <a:pt x="18313" y="18632"/>
                  <a:pt x="18011" y="18190"/>
                </a:cubicBezTo>
                <a:lnTo>
                  <a:pt x="17455" y="17387"/>
                </a:lnTo>
                <a:lnTo>
                  <a:pt x="17673" y="17224"/>
                </a:lnTo>
                <a:cubicBezTo>
                  <a:pt x="18126" y="16882"/>
                  <a:pt x="18562" y="16516"/>
                  <a:pt x="18785" y="16298"/>
                </a:cubicBezTo>
                <a:cubicBezTo>
                  <a:pt x="18912" y="16173"/>
                  <a:pt x="19102" y="15984"/>
                  <a:pt x="19208" y="15881"/>
                </a:cubicBezTo>
                <a:cubicBezTo>
                  <a:pt x="19930" y="15176"/>
                  <a:pt x="20863" y="13661"/>
                  <a:pt x="21130" y="12748"/>
                </a:cubicBezTo>
                <a:cubicBezTo>
                  <a:pt x="21391" y="11855"/>
                  <a:pt x="21461" y="11423"/>
                  <a:pt x="21492" y="10622"/>
                </a:cubicBezTo>
                <a:cubicBezTo>
                  <a:pt x="21542" y="9341"/>
                  <a:pt x="21351" y="8175"/>
                  <a:pt x="20960" y="7366"/>
                </a:cubicBezTo>
                <a:cubicBezTo>
                  <a:pt x="20936" y="7315"/>
                  <a:pt x="20870" y="7161"/>
                  <a:pt x="20815" y="7020"/>
                </a:cubicBezTo>
                <a:cubicBezTo>
                  <a:pt x="20649" y="6592"/>
                  <a:pt x="20095" y="5661"/>
                  <a:pt x="19824" y="5362"/>
                </a:cubicBezTo>
                <a:cubicBezTo>
                  <a:pt x="19748" y="5278"/>
                  <a:pt x="19691" y="5192"/>
                  <a:pt x="19691" y="5169"/>
                </a:cubicBezTo>
                <a:cubicBezTo>
                  <a:pt x="19691" y="5105"/>
                  <a:pt x="18901" y="4293"/>
                  <a:pt x="18483" y="3928"/>
                </a:cubicBezTo>
                <a:cubicBezTo>
                  <a:pt x="18114" y="3606"/>
                  <a:pt x="17566" y="3213"/>
                  <a:pt x="17141" y="2951"/>
                </a:cubicBezTo>
                <a:cubicBezTo>
                  <a:pt x="17017" y="2875"/>
                  <a:pt x="16846" y="2758"/>
                  <a:pt x="16754" y="2697"/>
                </a:cubicBezTo>
                <a:lnTo>
                  <a:pt x="16585" y="2585"/>
                </a:lnTo>
                <a:lnTo>
                  <a:pt x="16694" y="2483"/>
                </a:lnTo>
                <a:cubicBezTo>
                  <a:pt x="16754" y="2429"/>
                  <a:pt x="16803" y="2374"/>
                  <a:pt x="16803" y="2361"/>
                </a:cubicBezTo>
                <a:cubicBezTo>
                  <a:pt x="16802" y="2349"/>
                  <a:pt x="16819" y="2287"/>
                  <a:pt x="16839" y="2219"/>
                </a:cubicBezTo>
                <a:cubicBezTo>
                  <a:pt x="16897" y="2025"/>
                  <a:pt x="16790" y="1904"/>
                  <a:pt x="16561" y="1904"/>
                </a:cubicBezTo>
                <a:cubicBezTo>
                  <a:pt x="16336" y="1904"/>
                  <a:pt x="16177" y="1954"/>
                  <a:pt x="15969" y="2117"/>
                </a:cubicBezTo>
                <a:lnTo>
                  <a:pt x="15823" y="2239"/>
                </a:lnTo>
                <a:lnTo>
                  <a:pt x="15400" y="2066"/>
                </a:lnTo>
                <a:cubicBezTo>
                  <a:pt x="15053" y="1926"/>
                  <a:pt x="14547" y="1762"/>
                  <a:pt x="14180" y="1670"/>
                </a:cubicBezTo>
                <a:cubicBezTo>
                  <a:pt x="14149" y="1662"/>
                  <a:pt x="14048" y="1623"/>
                  <a:pt x="13950" y="1588"/>
                </a:cubicBezTo>
                <a:cubicBezTo>
                  <a:pt x="13852" y="1554"/>
                  <a:pt x="13733" y="1527"/>
                  <a:pt x="13684" y="1527"/>
                </a:cubicBezTo>
                <a:cubicBezTo>
                  <a:pt x="13635" y="1527"/>
                  <a:pt x="13555" y="1510"/>
                  <a:pt x="13503" y="1486"/>
                </a:cubicBezTo>
                <a:cubicBezTo>
                  <a:pt x="13347" y="1416"/>
                  <a:pt x="12116" y="1240"/>
                  <a:pt x="11653" y="1222"/>
                </a:cubicBezTo>
                <a:cubicBezTo>
                  <a:pt x="11417" y="1213"/>
                  <a:pt x="11202" y="1188"/>
                  <a:pt x="11170" y="1171"/>
                </a:cubicBezTo>
                <a:cubicBezTo>
                  <a:pt x="11132" y="1152"/>
                  <a:pt x="11121" y="1012"/>
                  <a:pt x="11146" y="764"/>
                </a:cubicBezTo>
                <a:cubicBezTo>
                  <a:pt x="11191" y="311"/>
                  <a:pt x="11104" y="59"/>
                  <a:pt x="10880" y="11"/>
                </a:cubicBezTo>
                <a:close/>
              </a:path>
            </a:pathLst>
          </a:custGeom>
          <a:ln w="3175">
            <a:miter lim="400000"/>
          </a:ln>
        </p:spPr>
      </p:pic>
      <p:pic>
        <p:nvPicPr>
          <p:cNvPr id="277" name="Снимок экрана 2024-07-30 в 11.18.17.png" descr="Снимок экрана 2024-07-30 в 11.18.17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674232" y="2604892"/>
            <a:ext cx="19035536" cy="10702383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Рефлексия:"/>
          <p:cNvSpPr txBox="1"/>
          <p:nvPr/>
        </p:nvSpPr>
        <p:spPr>
          <a:xfrm>
            <a:off x="8152022" y="3419221"/>
            <a:ext cx="9782618" cy="99363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b="1" sz="6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Рефлексия: </a:t>
            </a:r>
          </a:p>
        </p:txBody>
      </p:sp>
      <p:sp>
        <p:nvSpPr>
          <p:cNvPr id="280" name="На занятии мне понравилось …….…"/>
          <p:cNvSpPr txBox="1"/>
          <p:nvPr/>
        </p:nvSpPr>
        <p:spPr>
          <a:xfrm>
            <a:off x="3326682" y="5408683"/>
            <a:ext cx="19433297" cy="289863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defRPr b="1" sz="65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На занятии мне </a:t>
            </a:r>
            <a:r>
              <a:rPr>
                <a:solidFill>
                  <a:srgbClr val="66AB0A"/>
                </a:solidFill>
              </a:rPr>
              <a:t>понравилось</a:t>
            </a:r>
            <a:r>
              <a:t> …….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defRPr b="1" sz="65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На занятии мне </a:t>
            </a:r>
            <a:r>
              <a:rPr>
                <a:solidFill>
                  <a:srgbClr val="E2DE0B"/>
                </a:solidFill>
              </a:rPr>
              <a:t>запомнилось</a:t>
            </a:r>
            <a:r>
              <a:t> …….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defRPr b="1" sz="65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На занятии мне </a:t>
            </a:r>
            <a:r>
              <a:rPr>
                <a:solidFill>
                  <a:srgbClr val="D60E00"/>
                </a:solidFill>
              </a:rPr>
              <a:t>было сложно</a:t>
            </a:r>
            <a:r>
              <a:t> ……..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IMG_5196.jpg" descr="IMG_5196.jpg"/>
          <p:cNvPicPr>
            <a:picLocks noChangeAspect="1"/>
          </p:cNvPicPr>
          <p:nvPr/>
        </p:nvPicPr>
        <p:blipFill>
          <a:blip r:embed="rId3">
            <a:extLst/>
          </a:blip>
          <a:srcRect l="0" t="7624" r="0" b="0"/>
          <a:stretch>
            <a:fillRect/>
          </a:stretch>
        </p:blipFill>
        <p:spPr>
          <a:xfrm>
            <a:off x="2360612" y="1549400"/>
            <a:ext cx="19662778" cy="10617067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Цель:…"/>
          <p:cNvSpPr txBox="1"/>
          <p:nvPr/>
        </p:nvSpPr>
        <p:spPr>
          <a:xfrm>
            <a:off x="966324" y="3206892"/>
            <a:ext cx="22451350" cy="229274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ctr"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Цель:</a:t>
            </a:r>
          </a:p>
          <a:p>
            <a:pPr marL="1444904" indent="-1444904" algn="just">
              <a:spcBef>
                <a:spcPts val="0"/>
              </a:spcBef>
              <a:buSzPct val="150000"/>
              <a:buChar char="-"/>
              <a:defRPr sz="55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развивать внимание, мышление, воображение, память, чувство рифмы, речь.</a:t>
            </a:r>
          </a:p>
        </p:txBody>
      </p:sp>
      <p:sp>
        <p:nvSpPr>
          <p:cNvPr id="179" name="Оборудование:…"/>
          <p:cNvSpPr txBox="1"/>
          <p:nvPr/>
        </p:nvSpPr>
        <p:spPr>
          <a:xfrm>
            <a:off x="966324" y="7204046"/>
            <a:ext cx="22451352" cy="156968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ctr"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Оборудование: </a:t>
            </a:r>
          </a:p>
          <a:p>
            <a:pPr marL="1444904" indent="-1444904" algn="just">
              <a:spcBef>
                <a:spcPts val="0"/>
              </a:spcBef>
              <a:buSzPct val="150000"/>
              <a:buChar char="-"/>
              <a:defRPr sz="55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цветные карандаши.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Снимок экрана 2024-07-29 в 19.53.45.png" descr="Снимок экрана 2024-07-29 в 19.53.45.png"/>
          <p:cNvPicPr>
            <a:picLocks noChangeAspect="1"/>
          </p:cNvPicPr>
          <p:nvPr/>
        </p:nvPicPr>
        <p:blipFill>
          <a:blip r:embed="rId3">
            <a:extLst/>
          </a:blip>
          <a:srcRect l="2960" t="4182" r="1210" b="4722"/>
          <a:stretch>
            <a:fillRect/>
          </a:stretch>
        </p:blipFill>
        <p:spPr>
          <a:xfrm>
            <a:off x="1503985" y="1885561"/>
            <a:ext cx="21773597" cy="99448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3" h="21481" fill="norm" stroke="1" extrusionOk="0">
                <a:moveTo>
                  <a:pt x="14225" y="1"/>
                </a:moveTo>
                <a:cubicBezTo>
                  <a:pt x="13559" y="8"/>
                  <a:pt x="12205" y="47"/>
                  <a:pt x="9450" y="124"/>
                </a:cubicBezTo>
                <a:cubicBezTo>
                  <a:pt x="2191" y="326"/>
                  <a:pt x="16" y="416"/>
                  <a:pt x="3" y="517"/>
                </a:cubicBezTo>
                <a:cubicBezTo>
                  <a:pt x="-3" y="561"/>
                  <a:pt x="2" y="2488"/>
                  <a:pt x="14" y="4798"/>
                </a:cubicBezTo>
                <a:cubicBezTo>
                  <a:pt x="42" y="10241"/>
                  <a:pt x="80" y="18036"/>
                  <a:pt x="79" y="18159"/>
                </a:cubicBezTo>
                <a:cubicBezTo>
                  <a:pt x="78" y="18238"/>
                  <a:pt x="356" y="18245"/>
                  <a:pt x="1595" y="18203"/>
                </a:cubicBezTo>
                <a:cubicBezTo>
                  <a:pt x="2520" y="18171"/>
                  <a:pt x="3120" y="18177"/>
                  <a:pt x="3132" y="18219"/>
                </a:cubicBezTo>
                <a:cubicBezTo>
                  <a:pt x="3166" y="18339"/>
                  <a:pt x="3237" y="19734"/>
                  <a:pt x="3239" y="20323"/>
                </a:cubicBezTo>
                <a:cubicBezTo>
                  <a:pt x="3240" y="20636"/>
                  <a:pt x="3251" y="20868"/>
                  <a:pt x="3263" y="20840"/>
                </a:cubicBezTo>
                <a:cubicBezTo>
                  <a:pt x="3314" y="20722"/>
                  <a:pt x="3464" y="19635"/>
                  <a:pt x="3512" y="19032"/>
                </a:cubicBezTo>
                <a:cubicBezTo>
                  <a:pt x="3540" y="18675"/>
                  <a:pt x="3594" y="18200"/>
                  <a:pt x="3629" y="17979"/>
                </a:cubicBezTo>
                <a:cubicBezTo>
                  <a:pt x="3665" y="17758"/>
                  <a:pt x="3712" y="17389"/>
                  <a:pt x="3734" y="17157"/>
                </a:cubicBezTo>
                <a:cubicBezTo>
                  <a:pt x="3797" y="16490"/>
                  <a:pt x="4102" y="15163"/>
                  <a:pt x="4267" y="14841"/>
                </a:cubicBezTo>
                <a:lnTo>
                  <a:pt x="4405" y="14569"/>
                </a:lnTo>
                <a:lnTo>
                  <a:pt x="4577" y="14820"/>
                </a:lnTo>
                <a:cubicBezTo>
                  <a:pt x="4770" y="15103"/>
                  <a:pt x="4874" y="15178"/>
                  <a:pt x="5287" y="15338"/>
                </a:cubicBezTo>
                <a:cubicBezTo>
                  <a:pt x="5580" y="15451"/>
                  <a:pt x="5651" y="15522"/>
                  <a:pt x="5612" y="15660"/>
                </a:cubicBezTo>
                <a:cubicBezTo>
                  <a:pt x="5597" y="15710"/>
                  <a:pt x="5517" y="15722"/>
                  <a:pt x="5389" y="15693"/>
                </a:cubicBezTo>
                <a:cubicBezTo>
                  <a:pt x="5234" y="15657"/>
                  <a:pt x="5169" y="15673"/>
                  <a:pt x="5103" y="15768"/>
                </a:cubicBezTo>
                <a:cubicBezTo>
                  <a:pt x="4982" y="15940"/>
                  <a:pt x="4908" y="16364"/>
                  <a:pt x="4905" y="16885"/>
                </a:cubicBezTo>
                <a:cubicBezTo>
                  <a:pt x="4901" y="17701"/>
                  <a:pt x="5113" y="18234"/>
                  <a:pt x="5443" y="18242"/>
                </a:cubicBezTo>
                <a:cubicBezTo>
                  <a:pt x="5519" y="18244"/>
                  <a:pt x="5590" y="18266"/>
                  <a:pt x="5601" y="18290"/>
                </a:cubicBezTo>
                <a:cubicBezTo>
                  <a:pt x="5612" y="18314"/>
                  <a:pt x="5562" y="18521"/>
                  <a:pt x="5489" y="18750"/>
                </a:cubicBezTo>
                <a:cubicBezTo>
                  <a:pt x="5358" y="19161"/>
                  <a:pt x="5303" y="19671"/>
                  <a:pt x="5395" y="19628"/>
                </a:cubicBezTo>
                <a:cubicBezTo>
                  <a:pt x="5423" y="19615"/>
                  <a:pt x="5434" y="19812"/>
                  <a:pt x="5432" y="20310"/>
                </a:cubicBezTo>
                <a:cubicBezTo>
                  <a:pt x="5429" y="21003"/>
                  <a:pt x="5428" y="21006"/>
                  <a:pt x="5460" y="20568"/>
                </a:cubicBezTo>
                <a:cubicBezTo>
                  <a:pt x="5478" y="20325"/>
                  <a:pt x="5485" y="19877"/>
                  <a:pt x="5477" y="19575"/>
                </a:cubicBezTo>
                <a:cubicBezTo>
                  <a:pt x="5464" y="19092"/>
                  <a:pt x="5472" y="18989"/>
                  <a:pt x="5545" y="18720"/>
                </a:cubicBezTo>
                <a:cubicBezTo>
                  <a:pt x="5667" y="18266"/>
                  <a:pt x="5719" y="18199"/>
                  <a:pt x="6016" y="18110"/>
                </a:cubicBezTo>
                <a:cubicBezTo>
                  <a:pt x="6412" y="17991"/>
                  <a:pt x="12608" y="17848"/>
                  <a:pt x="12701" y="17956"/>
                </a:cubicBezTo>
                <a:cubicBezTo>
                  <a:pt x="12795" y="18065"/>
                  <a:pt x="12769" y="18105"/>
                  <a:pt x="12484" y="18294"/>
                </a:cubicBezTo>
                <a:cubicBezTo>
                  <a:pt x="12350" y="18383"/>
                  <a:pt x="12261" y="18460"/>
                  <a:pt x="12286" y="18462"/>
                </a:cubicBezTo>
                <a:cubicBezTo>
                  <a:pt x="12311" y="18465"/>
                  <a:pt x="12444" y="18395"/>
                  <a:pt x="12582" y="18308"/>
                </a:cubicBezTo>
                <a:cubicBezTo>
                  <a:pt x="12816" y="18160"/>
                  <a:pt x="12837" y="18158"/>
                  <a:pt x="12895" y="18271"/>
                </a:cubicBezTo>
                <a:cubicBezTo>
                  <a:pt x="12929" y="18338"/>
                  <a:pt x="12967" y="18394"/>
                  <a:pt x="12979" y="18394"/>
                </a:cubicBezTo>
                <a:cubicBezTo>
                  <a:pt x="13033" y="18394"/>
                  <a:pt x="13377" y="18931"/>
                  <a:pt x="13577" y="19328"/>
                </a:cubicBezTo>
                <a:cubicBezTo>
                  <a:pt x="13955" y="20078"/>
                  <a:pt x="13992" y="20110"/>
                  <a:pt x="14521" y="20146"/>
                </a:cubicBezTo>
                <a:cubicBezTo>
                  <a:pt x="14835" y="20167"/>
                  <a:pt x="15005" y="20209"/>
                  <a:pt x="15056" y="20280"/>
                </a:cubicBezTo>
                <a:cubicBezTo>
                  <a:pt x="15097" y="20336"/>
                  <a:pt x="15159" y="20383"/>
                  <a:pt x="15193" y="20383"/>
                </a:cubicBezTo>
                <a:cubicBezTo>
                  <a:pt x="15227" y="20383"/>
                  <a:pt x="15270" y="20417"/>
                  <a:pt x="15289" y="20457"/>
                </a:cubicBezTo>
                <a:cubicBezTo>
                  <a:pt x="15309" y="20502"/>
                  <a:pt x="15406" y="20506"/>
                  <a:pt x="15541" y="20471"/>
                </a:cubicBezTo>
                <a:cubicBezTo>
                  <a:pt x="15687" y="20433"/>
                  <a:pt x="15804" y="20443"/>
                  <a:pt x="15895" y="20503"/>
                </a:cubicBezTo>
                <a:cubicBezTo>
                  <a:pt x="15969" y="20552"/>
                  <a:pt x="16137" y="20596"/>
                  <a:pt x="16269" y="20600"/>
                </a:cubicBezTo>
                <a:cubicBezTo>
                  <a:pt x="16482" y="20605"/>
                  <a:pt x="16518" y="20585"/>
                  <a:pt x="16588" y="20420"/>
                </a:cubicBezTo>
                <a:cubicBezTo>
                  <a:pt x="16658" y="20259"/>
                  <a:pt x="16696" y="20236"/>
                  <a:pt x="16897" y="20236"/>
                </a:cubicBezTo>
                <a:cubicBezTo>
                  <a:pt x="17023" y="20236"/>
                  <a:pt x="17193" y="20282"/>
                  <a:pt x="17272" y="20337"/>
                </a:cubicBezTo>
                <a:cubicBezTo>
                  <a:pt x="17381" y="20413"/>
                  <a:pt x="17635" y="20436"/>
                  <a:pt x="18280" y="20430"/>
                </a:cubicBezTo>
                <a:cubicBezTo>
                  <a:pt x="19092" y="20422"/>
                  <a:pt x="19154" y="20410"/>
                  <a:pt x="19331" y="20254"/>
                </a:cubicBezTo>
                <a:cubicBezTo>
                  <a:pt x="19476" y="20126"/>
                  <a:pt x="19536" y="20023"/>
                  <a:pt x="19591" y="19810"/>
                </a:cubicBezTo>
                <a:cubicBezTo>
                  <a:pt x="19658" y="19550"/>
                  <a:pt x="19766" y="18703"/>
                  <a:pt x="19828" y="17952"/>
                </a:cubicBezTo>
                <a:cubicBezTo>
                  <a:pt x="19870" y="17436"/>
                  <a:pt x="19934" y="17535"/>
                  <a:pt x="20041" y="18283"/>
                </a:cubicBezTo>
                <a:cubicBezTo>
                  <a:pt x="20162" y="19124"/>
                  <a:pt x="20165" y="19398"/>
                  <a:pt x="20056" y="19720"/>
                </a:cubicBezTo>
                <a:cubicBezTo>
                  <a:pt x="20010" y="19857"/>
                  <a:pt x="19972" y="20005"/>
                  <a:pt x="19972" y="20047"/>
                </a:cubicBezTo>
                <a:cubicBezTo>
                  <a:pt x="19972" y="20090"/>
                  <a:pt x="19886" y="20332"/>
                  <a:pt x="19782" y="20586"/>
                </a:cubicBezTo>
                <a:cubicBezTo>
                  <a:pt x="19664" y="20876"/>
                  <a:pt x="19614" y="21046"/>
                  <a:pt x="19647" y="21046"/>
                </a:cubicBezTo>
                <a:cubicBezTo>
                  <a:pt x="19696" y="21046"/>
                  <a:pt x="19807" y="20766"/>
                  <a:pt x="20055" y="20019"/>
                </a:cubicBezTo>
                <a:cubicBezTo>
                  <a:pt x="20110" y="19853"/>
                  <a:pt x="20170" y="19729"/>
                  <a:pt x="20189" y="19743"/>
                </a:cubicBezTo>
                <a:cubicBezTo>
                  <a:pt x="20207" y="19757"/>
                  <a:pt x="20297" y="20001"/>
                  <a:pt x="20388" y="20287"/>
                </a:cubicBezTo>
                <a:cubicBezTo>
                  <a:pt x="20510" y="20668"/>
                  <a:pt x="20559" y="20894"/>
                  <a:pt x="20572" y="21146"/>
                </a:cubicBezTo>
                <a:cubicBezTo>
                  <a:pt x="20592" y="21528"/>
                  <a:pt x="20636" y="21594"/>
                  <a:pt x="20667" y="21286"/>
                </a:cubicBezTo>
                <a:cubicBezTo>
                  <a:pt x="20678" y="21175"/>
                  <a:pt x="20701" y="20984"/>
                  <a:pt x="20717" y="20863"/>
                </a:cubicBezTo>
                <a:cubicBezTo>
                  <a:pt x="20769" y="20460"/>
                  <a:pt x="20857" y="19422"/>
                  <a:pt x="20845" y="19345"/>
                </a:cubicBezTo>
                <a:cubicBezTo>
                  <a:pt x="20839" y="19303"/>
                  <a:pt x="20805" y="19569"/>
                  <a:pt x="20771" y="19934"/>
                </a:cubicBezTo>
                <a:cubicBezTo>
                  <a:pt x="20699" y="20709"/>
                  <a:pt x="20644" y="20871"/>
                  <a:pt x="20567" y="20545"/>
                </a:cubicBezTo>
                <a:cubicBezTo>
                  <a:pt x="20527" y="20378"/>
                  <a:pt x="20523" y="20269"/>
                  <a:pt x="20549" y="20079"/>
                </a:cubicBezTo>
                <a:cubicBezTo>
                  <a:pt x="20590" y="19774"/>
                  <a:pt x="20805" y="17455"/>
                  <a:pt x="20836" y="16975"/>
                </a:cubicBezTo>
                <a:cubicBezTo>
                  <a:pt x="20854" y="16704"/>
                  <a:pt x="20849" y="16626"/>
                  <a:pt x="20813" y="16625"/>
                </a:cubicBezTo>
                <a:cubicBezTo>
                  <a:pt x="20788" y="16625"/>
                  <a:pt x="20723" y="16575"/>
                  <a:pt x="20670" y="16515"/>
                </a:cubicBezTo>
                <a:cubicBezTo>
                  <a:pt x="20549" y="16376"/>
                  <a:pt x="20519" y="16417"/>
                  <a:pt x="20522" y="16717"/>
                </a:cubicBezTo>
                <a:cubicBezTo>
                  <a:pt x="20524" y="16849"/>
                  <a:pt x="20483" y="17388"/>
                  <a:pt x="20431" y="17915"/>
                </a:cubicBezTo>
                <a:cubicBezTo>
                  <a:pt x="20380" y="18442"/>
                  <a:pt x="20327" y="18988"/>
                  <a:pt x="20314" y="19130"/>
                </a:cubicBezTo>
                <a:cubicBezTo>
                  <a:pt x="20280" y="19492"/>
                  <a:pt x="20230" y="19440"/>
                  <a:pt x="20201" y="19013"/>
                </a:cubicBezTo>
                <a:cubicBezTo>
                  <a:pt x="20178" y="18666"/>
                  <a:pt x="20210" y="18208"/>
                  <a:pt x="20347" y="16945"/>
                </a:cubicBezTo>
                <a:cubicBezTo>
                  <a:pt x="20395" y="16500"/>
                  <a:pt x="20376" y="16353"/>
                  <a:pt x="20260" y="16257"/>
                </a:cubicBezTo>
                <a:cubicBezTo>
                  <a:pt x="20157" y="16171"/>
                  <a:pt x="20152" y="16014"/>
                  <a:pt x="20224" y="15045"/>
                </a:cubicBezTo>
                <a:cubicBezTo>
                  <a:pt x="20252" y="14678"/>
                  <a:pt x="20292" y="14120"/>
                  <a:pt x="20314" y="13804"/>
                </a:cubicBezTo>
                <a:cubicBezTo>
                  <a:pt x="20368" y="13027"/>
                  <a:pt x="20433" y="12906"/>
                  <a:pt x="20762" y="12971"/>
                </a:cubicBezTo>
                <a:cubicBezTo>
                  <a:pt x="21012" y="13021"/>
                  <a:pt x="21408" y="13205"/>
                  <a:pt x="21502" y="13314"/>
                </a:cubicBezTo>
                <a:cubicBezTo>
                  <a:pt x="21538" y="13357"/>
                  <a:pt x="21567" y="13351"/>
                  <a:pt x="21581" y="13302"/>
                </a:cubicBezTo>
                <a:cubicBezTo>
                  <a:pt x="21593" y="13259"/>
                  <a:pt x="21597" y="13216"/>
                  <a:pt x="21590" y="13206"/>
                </a:cubicBezTo>
                <a:cubicBezTo>
                  <a:pt x="21552" y="13144"/>
                  <a:pt x="20741" y="12843"/>
                  <a:pt x="20613" y="12844"/>
                </a:cubicBezTo>
                <a:cubicBezTo>
                  <a:pt x="20365" y="12845"/>
                  <a:pt x="20326" y="12930"/>
                  <a:pt x="20283" y="13546"/>
                </a:cubicBezTo>
                <a:cubicBezTo>
                  <a:pt x="20263" y="13842"/>
                  <a:pt x="20221" y="14431"/>
                  <a:pt x="20189" y="14857"/>
                </a:cubicBezTo>
                <a:cubicBezTo>
                  <a:pt x="20113" y="15898"/>
                  <a:pt x="20120" y="16184"/>
                  <a:pt x="20226" y="16355"/>
                </a:cubicBezTo>
                <a:cubicBezTo>
                  <a:pt x="20330" y="16522"/>
                  <a:pt x="20333" y="16746"/>
                  <a:pt x="20243" y="17539"/>
                </a:cubicBezTo>
                <a:cubicBezTo>
                  <a:pt x="20175" y="18140"/>
                  <a:pt x="20124" y="18356"/>
                  <a:pt x="20092" y="18166"/>
                </a:cubicBezTo>
                <a:cubicBezTo>
                  <a:pt x="20082" y="18108"/>
                  <a:pt x="20049" y="17913"/>
                  <a:pt x="20018" y="17730"/>
                </a:cubicBezTo>
                <a:cubicBezTo>
                  <a:pt x="19973" y="17461"/>
                  <a:pt x="19960" y="17071"/>
                  <a:pt x="19955" y="15658"/>
                </a:cubicBezTo>
                <a:cubicBezTo>
                  <a:pt x="19948" y="14035"/>
                  <a:pt x="19943" y="13885"/>
                  <a:pt x="19868" y="13422"/>
                </a:cubicBezTo>
                <a:cubicBezTo>
                  <a:pt x="19772" y="12828"/>
                  <a:pt x="19619" y="12474"/>
                  <a:pt x="19384" y="12294"/>
                </a:cubicBezTo>
                <a:cubicBezTo>
                  <a:pt x="19274" y="12210"/>
                  <a:pt x="19174" y="12058"/>
                  <a:pt x="19086" y="11842"/>
                </a:cubicBezTo>
                <a:cubicBezTo>
                  <a:pt x="18955" y="11517"/>
                  <a:pt x="18937" y="11360"/>
                  <a:pt x="19027" y="11352"/>
                </a:cubicBezTo>
                <a:cubicBezTo>
                  <a:pt x="19054" y="11349"/>
                  <a:pt x="19101" y="11322"/>
                  <a:pt x="19133" y="11290"/>
                </a:cubicBezTo>
                <a:cubicBezTo>
                  <a:pt x="19187" y="11237"/>
                  <a:pt x="19185" y="11216"/>
                  <a:pt x="19120" y="11022"/>
                </a:cubicBezTo>
                <a:cubicBezTo>
                  <a:pt x="19053" y="10825"/>
                  <a:pt x="19051" y="10801"/>
                  <a:pt x="19103" y="10631"/>
                </a:cubicBezTo>
                <a:cubicBezTo>
                  <a:pt x="19133" y="10531"/>
                  <a:pt x="19241" y="10363"/>
                  <a:pt x="19342" y="10258"/>
                </a:cubicBezTo>
                <a:cubicBezTo>
                  <a:pt x="19640" y="9951"/>
                  <a:pt x="19697" y="9664"/>
                  <a:pt x="19713" y="8409"/>
                </a:cubicBezTo>
                <a:cubicBezTo>
                  <a:pt x="19719" y="7900"/>
                  <a:pt x="19721" y="7893"/>
                  <a:pt x="19819" y="7856"/>
                </a:cubicBezTo>
                <a:cubicBezTo>
                  <a:pt x="19884" y="7831"/>
                  <a:pt x="19946" y="7729"/>
                  <a:pt x="19998" y="7562"/>
                </a:cubicBezTo>
                <a:cubicBezTo>
                  <a:pt x="20074" y="7318"/>
                  <a:pt x="20077" y="7262"/>
                  <a:pt x="20056" y="6530"/>
                </a:cubicBezTo>
                <a:cubicBezTo>
                  <a:pt x="20033" y="5691"/>
                  <a:pt x="19969" y="5142"/>
                  <a:pt x="19875" y="4957"/>
                </a:cubicBezTo>
                <a:cubicBezTo>
                  <a:pt x="19843" y="4892"/>
                  <a:pt x="19748" y="4786"/>
                  <a:pt x="19665" y="4720"/>
                </a:cubicBezTo>
                <a:cubicBezTo>
                  <a:pt x="19283" y="4416"/>
                  <a:pt x="18964" y="4772"/>
                  <a:pt x="19000" y="5462"/>
                </a:cubicBezTo>
                <a:cubicBezTo>
                  <a:pt x="19007" y="5601"/>
                  <a:pt x="18990" y="5608"/>
                  <a:pt x="18683" y="5583"/>
                </a:cubicBezTo>
                <a:cubicBezTo>
                  <a:pt x="18464" y="5566"/>
                  <a:pt x="18294" y="5594"/>
                  <a:pt x="18158" y="5671"/>
                </a:cubicBezTo>
                <a:cubicBezTo>
                  <a:pt x="18048" y="5734"/>
                  <a:pt x="17881" y="5821"/>
                  <a:pt x="17786" y="5866"/>
                </a:cubicBezTo>
                <a:cubicBezTo>
                  <a:pt x="17535" y="5986"/>
                  <a:pt x="17223" y="6552"/>
                  <a:pt x="17150" y="7020"/>
                </a:cubicBezTo>
                <a:lnTo>
                  <a:pt x="17096" y="7371"/>
                </a:lnTo>
                <a:lnTo>
                  <a:pt x="17199" y="7577"/>
                </a:lnTo>
                <a:cubicBezTo>
                  <a:pt x="17268" y="7715"/>
                  <a:pt x="17300" y="7838"/>
                  <a:pt x="17293" y="7948"/>
                </a:cubicBezTo>
                <a:cubicBezTo>
                  <a:pt x="17284" y="8086"/>
                  <a:pt x="17257" y="8118"/>
                  <a:pt x="17136" y="8137"/>
                </a:cubicBezTo>
                <a:cubicBezTo>
                  <a:pt x="16984" y="8161"/>
                  <a:pt x="16918" y="8310"/>
                  <a:pt x="16990" y="8466"/>
                </a:cubicBezTo>
                <a:cubicBezTo>
                  <a:pt x="17011" y="8512"/>
                  <a:pt x="17028" y="8669"/>
                  <a:pt x="17028" y="8819"/>
                </a:cubicBezTo>
                <a:cubicBezTo>
                  <a:pt x="17028" y="8968"/>
                  <a:pt x="17050" y="9131"/>
                  <a:pt x="17078" y="9180"/>
                </a:cubicBezTo>
                <a:cubicBezTo>
                  <a:pt x="17116" y="9249"/>
                  <a:pt x="17123" y="9371"/>
                  <a:pt x="17108" y="9694"/>
                </a:cubicBezTo>
                <a:cubicBezTo>
                  <a:pt x="17087" y="10132"/>
                  <a:pt x="17090" y="10153"/>
                  <a:pt x="17289" y="11082"/>
                </a:cubicBezTo>
                <a:cubicBezTo>
                  <a:pt x="17353" y="11381"/>
                  <a:pt x="17400" y="11495"/>
                  <a:pt x="17492" y="11580"/>
                </a:cubicBezTo>
                <a:lnTo>
                  <a:pt x="17613" y="11688"/>
                </a:lnTo>
                <a:lnTo>
                  <a:pt x="17377" y="12186"/>
                </a:lnTo>
                <a:cubicBezTo>
                  <a:pt x="17208" y="12542"/>
                  <a:pt x="17095" y="12869"/>
                  <a:pt x="16977" y="13344"/>
                </a:cubicBezTo>
                <a:cubicBezTo>
                  <a:pt x="16881" y="13731"/>
                  <a:pt x="16726" y="14208"/>
                  <a:pt x="16602" y="14495"/>
                </a:cubicBezTo>
                <a:cubicBezTo>
                  <a:pt x="16486" y="14765"/>
                  <a:pt x="16344" y="15182"/>
                  <a:pt x="16289" y="15421"/>
                </a:cubicBezTo>
                <a:cubicBezTo>
                  <a:pt x="16168" y="15941"/>
                  <a:pt x="15917" y="16478"/>
                  <a:pt x="15793" y="16478"/>
                </a:cubicBezTo>
                <a:cubicBezTo>
                  <a:pt x="15740" y="16478"/>
                  <a:pt x="15651" y="16365"/>
                  <a:pt x="15560" y="16180"/>
                </a:cubicBezTo>
                <a:cubicBezTo>
                  <a:pt x="15448" y="15957"/>
                  <a:pt x="15407" y="15911"/>
                  <a:pt x="15392" y="15992"/>
                </a:cubicBezTo>
                <a:cubicBezTo>
                  <a:pt x="15380" y="16061"/>
                  <a:pt x="15328" y="16100"/>
                  <a:pt x="15245" y="16098"/>
                </a:cubicBezTo>
                <a:cubicBezTo>
                  <a:pt x="15175" y="16097"/>
                  <a:pt x="15094" y="16106"/>
                  <a:pt x="15067" y="16120"/>
                </a:cubicBezTo>
                <a:cubicBezTo>
                  <a:pt x="14989" y="16161"/>
                  <a:pt x="14974" y="15333"/>
                  <a:pt x="14951" y="9146"/>
                </a:cubicBezTo>
                <a:cubicBezTo>
                  <a:pt x="14929" y="3544"/>
                  <a:pt x="14903" y="235"/>
                  <a:pt x="14879" y="66"/>
                </a:cubicBezTo>
                <a:cubicBezTo>
                  <a:pt x="14872" y="18"/>
                  <a:pt x="14892" y="-6"/>
                  <a:pt x="14225" y="1"/>
                </a:cubicBezTo>
                <a:close/>
                <a:moveTo>
                  <a:pt x="13645" y="124"/>
                </a:moveTo>
                <a:cubicBezTo>
                  <a:pt x="14427" y="121"/>
                  <a:pt x="14832" y="139"/>
                  <a:pt x="14843" y="178"/>
                </a:cubicBezTo>
                <a:cubicBezTo>
                  <a:pt x="14852" y="212"/>
                  <a:pt x="14869" y="2143"/>
                  <a:pt x="14880" y="4471"/>
                </a:cubicBezTo>
                <a:cubicBezTo>
                  <a:pt x="14891" y="6798"/>
                  <a:pt x="14905" y="9118"/>
                  <a:pt x="14914" y="9624"/>
                </a:cubicBezTo>
                <a:cubicBezTo>
                  <a:pt x="14941" y="11322"/>
                  <a:pt x="14934" y="16428"/>
                  <a:pt x="14903" y="16494"/>
                </a:cubicBezTo>
                <a:cubicBezTo>
                  <a:pt x="14886" y="16530"/>
                  <a:pt x="14776" y="16550"/>
                  <a:pt x="14659" y="16538"/>
                </a:cubicBezTo>
                <a:cubicBezTo>
                  <a:pt x="14463" y="16518"/>
                  <a:pt x="14442" y="16499"/>
                  <a:pt x="14422" y="16330"/>
                </a:cubicBezTo>
                <a:cubicBezTo>
                  <a:pt x="14409" y="16229"/>
                  <a:pt x="14390" y="13875"/>
                  <a:pt x="14378" y="11099"/>
                </a:cubicBezTo>
                <a:cubicBezTo>
                  <a:pt x="14358" y="6611"/>
                  <a:pt x="14320" y="1281"/>
                  <a:pt x="14309" y="1249"/>
                </a:cubicBezTo>
                <a:cubicBezTo>
                  <a:pt x="14301" y="1227"/>
                  <a:pt x="8083" y="1367"/>
                  <a:pt x="5745" y="1443"/>
                </a:cubicBezTo>
                <a:cubicBezTo>
                  <a:pt x="4461" y="1484"/>
                  <a:pt x="2794" y="1539"/>
                  <a:pt x="2040" y="1563"/>
                </a:cubicBezTo>
                <a:cubicBezTo>
                  <a:pt x="1286" y="1586"/>
                  <a:pt x="649" y="1619"/>
                  <a:pt x="623" y="1637"/>
                </a:cubicBezTo>
                <a:cubicBezTo>
                  <a:pt x="584" y="1664"/>
                  <a:pt x="579" y="2000"/>
                  <a:pt x="597" y="3677"/>
                </a:cubicBezTo>
                <a:cubicBezTo>
                  <a:pt x="615" y="5390"/>
                  <a:pt x="669" y="14816"/>
                  <a:pt x="670" y="16367"/>
                </a:cubicBezTo>
                <a:lnTo>
                  <a:pt x="670" y="16883"/>
                </a:lnTo>
                <a:lnTo>
                  <a:pt x="411" y="16904"/>
                </a:lnTo>
                <a:cubicBezTo>
                  <a:pt x="268" y="16916"/>
                  <a:pt x="144" y="16899"/>
                  <a:pt x="136" y="16867"/>
                </a:cubicBezTo>
                <a:cubicBezTo>
                  <a:pt x="94" y="16710"/>
                  <a:pt x="23" y="598"/>
                  <a:pt x="64" y="543"/>
                </a:cubicBezTo>
                <a:cubicBezTo>
                  <a:pt x="105" y="487"/>
                  <a:pt x="971" y="457"/>
                  <a:pt x="10177" y="192"/>
                </a:cubicBezTo>
                <a:cubicBezTo>
                  <a:pt x="11702" y="148"/>
                  <a:pt x="12863" y="126"/>
                  <a:pt x="13645" y="124"/>
                </a:cubicBezTo>
                <a:close/>
                <a:moveTo>
                  <a:pt x="13775" y="1380"/>
                </a:moveTo>
                <a:cubicBezTo>
                  <a:pt x="14069" y="1384"/>
                  <a:pt x="14224" y="1398"/>
                  <a:pt x="14230" y="1422"/>
                </a:cubicBezTo>
                <a:cubicBezTo>
                  <a:pt x="14251" y="1493"/>
                  <a:pt x="14265" y="3088"/>
                  <a:pt x="14304" y="9772"/>
                </a:cubicBezTo>
                <a:cubicBezTo>
                  <a:pt x="14314" y="11535"/>
                  <a:pt x="14331" y="13735"/>
                  <a:pt x="14341" y="14659"/>
                </a:cubicBezTo>
                <a:cubicBezTo>
                  <a:pt x="14356" y="15910"/>
                  <a:pt x="14351" y="16366"/>
                  <a:pt x="14321" y="16445"/>
                </a:cubicBezTo>
                <a:cubicBezTo>
                  <a:pt x="14267" y="16586"/>
                  <a:pt x="13905" y="16591"/>
                  <a:pt x="13852" y="16452"/>
                </a:cubicBezTo>
                <a:cubicBezTo>
                  <a:pt x="13831" y="16398"/>
                  <a:pt x="13805" y="16246"/>
                  <a:pt x="13793" y="16116"/>
                </a:cubicBezTo>
                <a:cubicBezTo>
                  <a:pt x="13777" y="15939"/>
                  <a:pt x="13738" y="15846"/>
                  <a:pt x="13642" y="15739"/>
                </a:cubicBezTo>
                <a:cubicBezTo>
                  <a:pt x="13558" y="15646"/>
                  <a:pt x="13506" y="15622"/>
                  <a:pt x="13492" y="15672"/>
                </a:cubicBezTo>
                <a:cubicBezTo>
                  <a:pt x="13459" y="15788"/>
                  <a:pt x="13385" y="15625"/>
                  <a:pt x="13365" y="15394"/>
                </a:cubicBezTo>
                <a:cubicBezTo>
                  <a:pt x="13355" y="15286"/>
                  <a:pt x="13364" y="15142"/>
                  <a:pt x="13384" y="15073"/>
                </a:cubicBezTo>
                <a:cubicBezTo>
                  <a:pt x="13473" y="14763"/>
                  <a:pt x="13180" y="13341"/>
                  <a:pt x="13040" y="13399"/>
                </a:cubicBezTo>
                <a:cubicBezTo>
                  <a:pt x="12950" y="13436"/>
                  <a:pt x="12955" y="13964"/>
                  <a:pt x="13055" y="14942"/>
                </a:cubicBezTo>
                <a:lnTo>
                  <a:pt x="13147" y="15835"/>
                </a:lnTo>
                <a:lnTo>
                  <a:pt x="13078" y="15955"/>
                </a:lnTo>
                <a:cubicBezTo>
                  <a:pt x="13040" y="16020"/>
                  <a:pt x="12985" y="16177"/>
                  <a:pt x="12956" y="16305"/>
                </a:cubicBezTo>
                <a:lnTo>
                  <a:pt x="12902" y="16538"/>
                </a:lnTo>
                <a:lnTo>
                  <a:pt x="12555" y="16579"/>
                </a:lnTo>
                <a:cubicBezTo>
                  <a:pt x="12092" y="16636"/>
                  <a:pt x="8270" y="16685"/>
                  <a:pt x="8246" y="16634"/>
                </a:cubicBezTo>
                <a:cubicBezTo>
                  <a:pt x="8236" y="16612"/>
                  <a:pt x="8259" y="16543"/>
                  <a:pt x="8297" y="16480"/>
                </a:cubicBezTo>
                <a:cubicBezTo>
                  <a:pt x="8347" y="16399"/>
                  <a:pt x="8368" y="16265"/>
                  <a:pt x="8374" y="16003"/>
                </a:cubicBezTo>
                <a:cubicBezTo>
                  <a:pt x="8382" y="15683"/>
                  <a:pt x="8402" y="15599"/>
                  <a:pt x="8541" y="15287"/>
                </a:cubicBezTo>
                <a:lnTo>
                  <a:pt x="8699" y="14935"/>
                </a:lnTo>
                <a:lnTo>
                  <a:pt x="9235" y="14914"/>
                </a:lnTo>
                <a:lnTo>
                  <a:pt x="9771" y="14894"/>
                </a:lnTo>
                <a:lnTo>
                  <a:pt x="9781" y="14103"/>
                </a:lnTo>
                <a:lnTo>
                  <a:pt x="9790" y="13316"/>
                </a:lnTo>
                <a:lnTo>
                  <a:pt x="9493" y="13293"/>
                </a:lnTo>
                <a:cubicBezTo>
                  <a:pt x="9211" y="13273"/>
                  <a:pt x="9195" y="13263"/>
                  <a:pt x="9184" y="13100"/>
                </a:cubicBezTo>
                <a:cubicBezTo>
                  <a:pt x="9178" y="13005"/>
                  <a:pt x="9143" y="12864"/>
                  <a:pt x="9107" y="12784"/>
                </a:cubicBezTo>
                <a:cubicBezTo>
                  <a:pt x="9051" y="12664"/>
                  <a:pt x="9043" y="12557"/>
                  <a:pt x="9051" y="12146"/>
                </a:cubicBezTo>
                <a:lnTo>
                  <a:pt x="9060" y="11651"/>
                </a:lnTo>
                <a:lnTo>
                  <a:pt x="9788" y="11607"/>
                </a:lnTo>
                <a:cubicBezTo>
                  <a:pt x="10188" y="11583"/>
                  <a:pt x="10519" y="11559"/>
                  <a:pt x="10524" y="11552"/>
                </a:cubicBezTo>
                <a:cubicBezTo>
                  <a:pt x="10528" y="11546"/>
                  <a:pt x="10532" y="11178"/>
                  <a:pt x="10532" y="10733"/>
                </a:cubicBezTo>
                <a:lnTo>
                  <a:pt x="10532" y="9922"/>
                </a:lnTo>
                <a:lnTo>
                  <a:pt x="9438" y="9970"/>
                </a:lnTo>
                <a:cubicBezTo>
                  <a:pt x="8704" y="10001"/>
                  <a:pt x="8337" y="9990"/>
                  <a:pt x="8322" y="9940"/>
                </a:cubicBezTo>
                <a:cubicBezTo>
                  <a:pt x="8305" y="9880"/>
                  <a:pt x="8270" y="8938"/>
                  <a:pt x="8266" y="8466"/>
                </a:cubicBezTo>
                <a:cubicBezTo>
                  <a:pt x="8266" y="8403"/>
                  <a:pt x="8159" y="8370"/>
                  <a:pt x="7902" y="8356"/>
                </a:cubicBezTo>
                <a:lnTo>
                  <a:pt x="7538" y="8335"/>
                </a:lnTo>
                <a:lnTo>
                  <a:pt x="7528" y="7577"/>
                </a:lnTo>
                <a:cubicBezTo>
                  <a:pt x="7521" y="7011"/>
                  <a:pt x="7530" y="6814"/>
                  <a:pt x="7562" y="6792"/>
                </a:cubicBezTo>
                <a:cubicBezTo>
                  <a:pt x="7606" y="6762"/>
                  <a:pt x="8045" y="6684"/>
                  <a:pt x="8190" y="6680"/>
                </a:cubicBezTo>
                <a:lnTo>
                  <a:pt x="8266" y="6677"/>
                </a:lnTo>
                <a:lnTo>
                  <a:pt x="8258" y="5047"/>
                </a:lnTo>
                <a:lnTo>
                  <a:pt x="8248" y="3414"/>
                </a:lnTo>
                <a:lnTo>
                  <a:pt x="6963" y="3432"/>
                </a:lnTo>
                <a:cubicBezTo>
                  <a:pt x="6256" y="3442"/>
                  <a:pt x="5639" y="3461"/>
                  <a:pt x="5592" y="3474"/>
                </a:cubicBezTo>
                <a:cubicBezTo>
                  <a:pt x="5546" y="3486"/>
                  <a:pt x="5267" y="3499"/>
                  <a:pt x="4973" y="3502"/>
                </a:cubicBezTo>
                <a:lnTo>
                  <a:pt x="4437" y="3509"/>
                </a:lnTo>
                <a:lnTo>
                  <a:pt x="4445" y="4301"/>
                </a:lnTo>
                <a:lnTo>
                  <a:pt x="4455" y="5093"/>
                </a:lnTo>
                <a:lnTo>
                  <a:pt x="4829" y="5130"/>
                </a:lnTo>
                <a:lnTo>
                  <a:pt x="5204" y="5167"/>
                </a:lnTo>
                <a:lnTo>
                  <a:pt x="5213" y="5924"/>
                </a:lnTo>
                <a:cubicBezTo>
                  <a:pt x="5220" y="6490"/>
                  <a:pt x="5212" y="6688"/>
                  <a:pt x="5179" y="6711"/>
                </a:cubicBezTo>
                <a:cubicBezTo>
                  <a:pt x="5155" y="6729"/>
                  <a:pt x="4991" y="6758"/>
                  <a:pt x="4814" y="6778"/>
                </a:cubicBezTo>
                <a:cubicBezTo>
                  <a:pt x="4638" y="6799"/>
                  <a:pt x="4489" y="6818"/>
                  <a:pt x="4484" y="6820"/>
                </a:cubicBezTo>
                <a:cubicBezTo>
                  <a:pt x="4480" y="6822"/>
                  <a:pt x="4476" y="7291"/>
                  <a:pt x="4476" y="7861"/>
                </a:cubicBezTo>
                <a:lnTo>
                  <a:pt x="4476" y="8897"/>
                </a:lnTo>
                <a:lnTo>
                  <a:pt x="4307" y="9351"/>
                </a:lnTo>
                <a:cubicBezTo>
                  <a:pt x="4095" y="9921"/>
                  <a:pt x="4025" y="10402"/>
                  <a:pt x="4041" y="11177"/>
                </a:cubicBezTo>
                <a:lnTo>
                  <a:pt x="4053" y="11738"/>
                </a:lnTo>
                <a:lnTo>
                  <a:pt x="4235" y="12169"/>
                </a:lnTo>
                <a:cubicBezTo>
                  <a:pt x="4335" y="12407"/>
                  <a:pt x="4432" y="12688"/>
                  <a:pt x="4451" y="12791"/>
                </a:cubicBezTo>
                <a:cubicBezTo>
                  <a:pt x="4542" y="13285"/>
                  <a:pt x="4581" y="13444"/>
                  <a:pt x="4627" y="13528"/>
                </a:cubicBezTo>
                <a:cubicBezTo>
                  <a:pt x="4671" y="13608"/>
                  <a:pt x="4666" y="13652"/>
                  <a:pt x="4588" y="13874"/>
                </a:cubicBezTo>
                <a:cubicBezTo>
                  <a:pt x="4539" y="14013"/>
                  <a:pt x="4414" y="14249"/>
                  <a:pt x="4310" y="14398"/>
                </a:cubicBezTo>
                <a:cubicBezTo>
                  <a:pt x="4092" y="14710"/>
                  <a:pt x="3796" y="15349"/>
                  <a:pt x="3671" y="15778"/>
                </a:cubicBezTo>
                <a:cubicBezTo>
                  <a:pt x="3326" y="16957"/>
                  <a:pt x="3370" y="16857"/>
                  <a:pt x="3197" y="16833"/>
                </a:cubicBezTo>
                <a:cubicBezTo>
                  <a:pt x="3062" y="16814"/>
                  <a:pt x="3038" y="16784"/>
                  <a:pt x="3021" y="16625"/>
                </a:cubicBezTo>
                <a:cubicBezTo>
                  <a:pt x="3001" y="16443"/>
                  <a:pt x="2997" y="16441"/>
                  <a:pt x="2636" y="16441"/>
                </a:cubicBezTo>
                <a:cubicBezTo>
                  <a:pt x="2282" y="16441"/>
                  <a:pt x="2272" y="16447"/>
                  <a:pt x="2232" y="16625"/>
                </a:cubicBezTo>
                <a:cubicBezTo>
                  <a:pt x="2190" y="16818"/>
                  <a:pt x="2107" y="16890"/>
                  <a:pt x="2016" y="16814"/>
                </a:cubicBezTo>
                <a:cubicBezTo>
                  <a:pt x="1969" y="16775"/>
                  <a:pt x="1972" y="16746"/>
                  <a:pt x="2035" y="16600"/>
                </a:cubicBezTo>
                <a:cubicBezTo>
                  <a:pt x="2125" y="16391"/>
                  <a:pt x="2127" y="16284"/>
                  <a:pt x="2042" y="16186"/>
                </a:cubicBezTo>
                <a:cubicBezTo>
                  <a:pt x="1928" y="16053"/>
                  <a:pt x="1880" y="16099"/>
                  <a:pt x="1696" y="16515"/>
                </a:cubicBezTo>
                <a:lnTo>
                  <a:pt x="1516" y="16920"/>
                </a:lnTo>
                <a:lnTo>
                  <a:pt x="1137" y="16920"/>
                </a:lnTo>
                <a:cubicBezTo>
                  <a:pt x="929" y="16920"/>
                  <a:pt x="750" y="16892"/>
                  <a:pt x="741" y="16858"/>
                </a:cubicBezTo>
                <a:cubicBezTo>
                  <a:pt x="722" y="16792"/>
                  <a:pt x="670" y="7123"/>
                  <a:pt x="670" y="3730"/>
                </a:cubicBezTo>
                <a:lnTo>
                  <a:pt x="670" y="1777"/>
                </a:lnTo>
                <a:lnTo>
                  <a:pt x="1059" y="1724"/>
                </a:lnTo>
                <a:cubicBezTo>
                  <a:pt x="1273" y="1695"/>
                  <a:pt x="3541" y="1620"/>
                  <a:pt x="6100" y="1558"/>
                </a:cubicBezTo>
                <a:cubicBezTo>
                  <a:pt x="8659" y="1495"/>
                  <a:pt x="11530" y="1423"/>
                  <a:pt x="12481" y="1397"/>
                </a:cubicBezTo>
                <a:cubicBezTo>
                  <a:pt x="13047" y="1381"/>
                  <a:pt x="13481" y="1376"/>
                  <a:pt x="13775" y="1380"/>
                </a:cubicBezTo>
                <a:close/>
                <a:moveTo>
                  <a:pt x="17654" y="11938"/>
                </a:moveTo>
                <a:cubicBezTo>
                  <a:pt x="17660" y="11937"/>
                  <a:pt x="17665" y="11939"/>
                  <a:pt x="17669" y="11944"/>
                </a:cubicBezTo>
                <a:cubicBezTo>
                  <a:pt x="17716" y="12007"/>
                  <a:pt x="17662" y="12238"/>
                  <a:pt x="17529" y="12545"/>
                </a:cubicBezTo>
                <a:cubicBezTo>
                  <a:pt x="17436" y="12760"/>
                  <a:pt x="17352" y="13252"/>
                  <a:pt x="17393" y="13341"/>
                </a:cubicBezTo>
                <a:cubicBezTo>
                  <a:pt x="17403" y="13363"/>
                  <a:pt x="17463" y="13310"/>
                  <a:pt x="17527" y="13224"/>
                </a:cubicBezTo>
                <a:cubicBezTo>
                  <a:pt x="17635" y="13079"/>
                  <a:pt x="17647" y="13077"/>
                  <a:pt x="17698" y="13190"/>
                </a:cubicBezTo>
                <a:cubicBezTo>
                  <a:pt x="17750" y="13302"/>
                  <a:pt x="17742" y="13338"/>
                  <a:pt x="17585" y="13670"/>
                </a:cubicBezTo>
                <a:cubicBezTo>
                  <a:pt x="17288" y="14302"/>
                  <a:pt x="16992" y="15337"/>
                  <a:pt x="16943" y="15916"/>
                </a:cubicBezTo>
                <a:lnTo>
                  <a:pt x="16920" y="16169"/>
                </a:lnTo>
                <a:lnTo>
                  <a:pt x="17050" y="16139"/>
                </a:lnTo>
                <a:cubicBezTo>
                  <a:pt x="17156" y="16114"/>
                  <a:pt x="17577" y="16053"/>
                  <a:pt x="17764" y="16038"/>
                </a:cubicBezTo>
                <a:cubicBezTo>
                  <a:pt x="17787" y="16036"/>
                  <a:pt x="17806" y="15972"/>
                  <a:pt x="17806" y="15893"/>
                </a:cubicBezTo>
                <a:cubicBezTo>
                  <a:pt x="17806" y="15715"/>
                  <a:pt x="17928" y="15521"/>
                  <a:pt x="18042" y="15520"/>
                </a:cubicBezTo>
                <a:cubicBezTo>
                  <a:pt x="18205" y="15517"/>
                  <a:pt x="18223" y="15435"/>
                  <a:pt x="18197" y="14859"/>
                </a:cubicBezTo>
                <a:cubicBezTo>
                  <a:pt x="18184" y="14568"/>
                  <a:pt x="18154" y="14185"/>
                  <a:pt x="18129" y="14006"/>
                </a:cubicBezTo>
                <a:cubicBezTo>
                  <a:pt x="18093" y="13745"/>
                  <a:pt x="18092" y="13666"/>
                  <a:pt x="18127" y="13604"/>
                </a:cubicBezTo>
                <a:cubicBezTo>
                  <a:pt x="18158" y="13546"/>
                  <a:pt x="18185" y="13575"/>
                  <a:pt x="18226" y="13712"/>
                </a:cubicBezTo>
                <a:cubicBezTo>
                  <a:pt x="18340" y="14091"/>
                  <a:pt x="18476" y="13916"/>
                  <a:pt x="18694" y="13111"/>
                </a:cubicBezTo>
                <a:cubicBezTo>
                  <a:pt x="18780" y="12794"/>
                  <a:pt x="18897" y="12440"/>
                  <a:pt x="18952" y="12324"/>
                </a:cubicBezTo>
                <a:lnTo>
                  <a:pt x="19053" y="12112"/>
                </a:lnTo>
                <a:lnTo>
                  <a:pt x="19154" y="12268"/>
                </a:lnTo>
                <a:cubicBezTo>
                  <a:pt x="19210" y="12354"/>
                  <a:pt x="19283" y="12425"/>
                  <a:pt x="19319" y="12425"/>
                </a:cubicBezTo>
                <a:cubicBezTo>
                  <a:pt x="19427" y="12425"/>
                  <a:pt x="19664" y="12932"/>
                  <a:pt x="19770" y="13388"/>
                </a:cubicBezTo>
                <a:cubicBezTo>
                  <a:pt x="19867" y="13808"/>
                  <a:pt x="19868" y="13840"/>
                  <a:pt x="19873" y="15055"/>
                </a:cubicBezTo>
                <a:cubicBezTo>
                  <a:pt x="19877" y="15965"/>
                  <a:pt x="19864" y="16431"/>
                  <a:pt x="19824" y="16810"/>
                </a:cubicBezTo>
                <a:cubicBezTo>
                  <a:pt x="19794" y="17093"/>
                  <a:pt x="19769" y="17441"/>
                  <a:pt x="19769" y="17583"/>
                </a:cubicBezTo>
                <a:cubicBezTo>
                  <a:pt x="19767" y="17938"/>
                  <a:pt x="19622" y="19260"/>
                  <a:pt x="19548" y="19603"/>
                </a:cubicBezTo>
                <a:cubicBezTo>
                  <a:pt x="19474" y="19939"/>
                  <a:pt x="19340" y="20133"/>
                  <a:pt x="19110" y="20231"/>
                </a:cubicBezTo>
                <a:cubicBezTo>
                  <a:pt x="18965" y="20293"/>
                  <a:pt x="17984" y="20378"/>
                  <a:pt x="17963" y="20330"/>
                </a:cubicBezTo>
                <a:cubicBezTo>
                  <a:pt x="17959" y="20321"/>
                  <a:pt x="17818" y="20309"/>
                  <a:pt x="17652" y="20303"/>
                </a:cubicBezTo>
                <a:cubicBezTo>
                  <a:pt x="17115" y="20284"/>
                  <a:pt x="17028" y="20150"/>
                  <a:pt x="17028" y="19338"/>
                </a:cubicBezTo>
                <a:cubicBezTo>
                  <a:pt x="17028" y="18886"/>
                  <a:pt x="17036" y="18827"/>
                  <a:pt x="17114" y="18716"/>
                </a:cubicBezTo>
                <a:cubicBezTo>
                  <a:pt x="17182" y="18619"/>
                  <a:pt x="17247" y="18603"/>
                  <a:pt x="17427" y="18638"/>
                </a:cubicBezTo>
                <a:cubicBezTo>
                  <a:pt x="17738" y="18698"/>
                  <a:pt x="18116" y="18542"/>
                  <a:pt x="18365" y="18249"/>
                </a:cubicBezTo>
                <a:cubicBezTo>
                  <a:pt x="18476" y="18119"/>
                  <a:pt x="18628" y="18001"/>
                  <a:pt x="18703" y="17988"/>
                </a:cubicBezTo>
                <a:cubicBezTo>
                  <a:pt x="18777" y="17975"/>
                  <a:pt x="18853" y="17961"/>
                  <a:pt x="18872" y="17956"/>
                </a:cubicBezTo>
                <a:cubicBezTo>
                  <a:pt x="18891" y="17950"/>
                  <a:pt x="18863" y="17895"/>
                  <a:pt x="18812" y="17834"/>
                </a:cubicBezTo>
                <a:cubicBezTo>
                  <a:pt x="18760" y="17773"/>
                  <a:pt x="18726" y="17694"/>
                  <a:pt x="18737" y="17657"/>
                </a:cubicBezTo>
                <a:cubicBezTo>
                  <a:pt x="18761" y="17570"/>
                  <a:pt x="18980" y="17436"/>
                  <a:pt x="19100" y="17435"/>
                </a:cubicBezTo>
                <a:cubicBezTo>
                  <a:pt x="19151" y="17435"/>
                  <a:pt x="19194" y="17402"/>
                  <a:pt x="19194" y="17362"/>
                </a:cubicBezTo>
                <a:cubicBezTo>
                  <a:pt x="19194" y="17269"/>
                  <a:pt x="19074" y="17268"/>
                  <a:pt x="18931" y="17357"/>
                </a:cubicBezTo>
                <a:cubicBezTo>
                  <a:pt x="18871" y="17395"/>
                  <a:pt x="18815" y="17399"/>
                  <a:pt x="18805" y="17367"/>
                </a:cubicBezTo>
                <a:cubicBezTo>
                  <a:pt x="18796" y="17334"/>
                  <a:pt x="18818" y="17029"/>
                  <a:pt x="18853" y="16690"/>
                </a:cubicBezTo>
                <a:cubicBezTo>
                  <a:pt x="18888" y="16350"/>
                  <a:pt x="18934" y="15890"/>
                  <a:pt x="18955" y="15667"/>
                </a:cubicBezTo>
                <a:cubicBezTo>
                  <a:pt x="18976" y="15444"/>
                  <a:pt x="19002" y="15179"/>
                  <a:pt x="19014" y="15078"/>
                </a:cubicBezTo>
                <a:cubicBezTo>
                  <a:pt x="19034" y="14899"/>
                  <a:pt x="19032" y="14897"/>
                  <a:pt x="18967" y="15022"/>
                </a:cubicBezTo>
                <a:cubicBezTo>
                  <a:pt x="18930" y="15093"/>
                  <a:pt x="18890" y="15130"/>
                  <a:pt x="18877" y="15103"/>
                </a:cubicBezTo>
                <a:cubicBezTo>
                  <a:pt x="18815" y="14966"/>
                  <a:pt x="18905" y="13970"/>
                  <a:pt x="19011" y="13643"/>
                </a:cubicBezTo>
                <a:cubicBezTo>
                  <a:pt x="19067" y="13468"/>
                  <a:pt x="19071" y="13382"/>
                  <a:pt x="19022" y="13382"/>
                </a:cubicBezTo>
                <a:cubicBezTo>
                  <a:pt x="18957" y="13382"/>
                  <a:pt x="18817" y="14210"/>
                  <a:pt x="18798" y="14709"/>
                </a:cubicBezTo>
                <a:cubicBezTo>
                  <a:pt x="18784" y="15071"/>
                  <a:pt x="18792" y="15252"/>
                  <a:pt x="18832" y="15418"/>
                </a:cubicBezTo>
                <a:cubicBezTo>
                  <a:pt x="18880" y="15621"/>
                  <a:pt x="18880" y="15692"/>
                  <a:pt x="18833" y="16153"/>
                </a:cubicBezTo>
                <a:cubicBezTo>
                  <a:pt x="18798" y="16492"/>
                  <a:pt x="18749" y="16736"/>
                  <a:pt x="18688" y="16883"/>
                </a:cubicBezTo>
                <a:cubicBezTo>
                  <a:pt x="18638" y="17005"/>
                  <a:pt x="18570" y="17198"/>
                  <a:pt x="18538" y="17311"/>
                </a:cubicBezTo>
                <a:cubicBezTo>
                  <a:pt x="18506" y="17425"/>
                  <a:pt x="18430" y="17580"/>
                  <a:pt x="18371" y="17659"/>
                </a:cubicBezTo>
                <a:cubicBezTo>
                  <a:pt x="18304" y="17748"/>
                  <a:pt x="18284" y="17804"/>
                  <a:pt x="18319" y="17804"/>
                </a:cubicBezTo>
                <a:cubicBezTo>
                  <a:pt x="18350" y="17804"/>
                  <a:pt x="18443" y="17639"/>
                  <a:pt x="18526" y="17438"/>
                </a:cubicBezTo>
                <a:cubicBezTo>
                  <a:pt x="18609" y="17237"/>
                  <a:pt x="18687" y="17094"/>
                  <a:pt x="18699" y="17120"/>
                </a:cubicBezTo>
                <a:cubicBezTo>
                  <a:pt x="18750" y="17232"/>
                  <a:pt x="18711" y="17460"/>
                  <a:pt x="18593" y="17735"/>
                </a:cubicBezTo>
                <a:cubicBezTo>
                  <a:pt x="18363" y="18273"/>
                  <a:pt x="17982" y="18534"/>
                  <a:pt x="17425" y="18539"/>
                </a:cubicBezTo>
                <a:cubicBezTo>
                  <a:pt x="17050" y="18542"/>
                  <a:pt x="17006" y="18477"/>
                  <a:pt x="17126" y="18108"/>
                </a:cubicBezTo>
                <a:cubicBezTo>
                  <a:pt x="17165" y="17989"/>
                  <a:pt x="17197" y="17868"/>
                  <a:pt x="17197" y="17837"/>
                </a:cubicBezTo>
                <a:cubicBezTo>
                  <a:pt x="17197" y="17806"/>
                  <a:pt x="17222" y="17717"/>
                  <a:pt x="17253" y="17643"/>
                </a:cubicBezTo>
                <a:cubicBezTo>
                  <a:pt x="17330" y="17457"/>
                  <a:pt x="17299" y="17416"/>
                  <a:pt x="17036" y="17353"/>
                </a:cubicBezTo>
                <a:cubicBezTo>
                  <a:pt x="16910" y="17323"/>
                  <a:pt x="16751" y="17247"/>
                  <a:pt x="16681" y="17183"/>
                </a:cubicBezTo>
                <a:cubicBezTo>
                  <a:pt x="16556" y="17068"/>
                  <a:pt x="16555" y="17059"/>
                  <a:pt x="16555" y="16657"/>
                </a:cubicBezTo>
                <a:cubicBezTo>
                  <a:pt x="16555" y="15939"/>
                  <a:pt x="16605" y="15691"/>
                  <a:pt x="16963" y="14652"/>
                </a:cubicBezTo>
                <a:cubicBezTo>
                  <a:pt x="17148" y="14114"/>
                  <a:pt x="17299" y="13641"/>
                  <a:pt x="17299" y="13602"/>
                </a:cubicBezTo>
                <a:cubicBezTo>
                  <a:pt x="17299" y="13446"/>
                  <a:pt x="17241" y="13550"/>
                  <a:pt x="17105" y="13954"/>
                </a:cubicBezTo>
                <a:cubicBezTo>
                  <a:pt x="17027" y="14187"/>
                  <a:pt x="16873" y="14627"/>
                  <a:pt x="16761" y="14931"/>
                </a:cubicBezTo>
                <a:cubicBezTo>
                  <a:pt x="16558" y="15483"/>
                  <a:pt x="16487" y="15860"/>
                  <a:pt x="16487" y="16402"/>
                </a:cubicBezTo>
                <a:cubicBezTo>
                  <a:pt x="16487" y="16519"/>
                  <a:pt x="16472" y="16702"/>
                  <a:pt x="16454" y="16807"/>
                </a:cubicBezTo>
                <a:cubicBezTo>
                  <a:pt x="16428" y="16956"/>
                  <a:pt x="16408" y="16983"/>
                  <a:pt x="16361" y="16934"/>
                </a:cubicBezTo>
                <a:cubicBezTo>
                  <a:pt x="16328" y="16899"/>
                  <a:pt x="16256" y="16823"/>
                  <a:pt x="16202" y="16766"/>
                </a:cubicBezTo>
                <a:cubicBezTo>
                  <a:pt x="16063" y="16618"/>
                  <a:pt x="16054" y="16360"/>
                  <a:pt x="16179" y="16077"/>
                </a:cubicBezTo>
                <a:cubicBezTo>
                  <a:pt x="16234" y="15952"/>
                  <a:pt x="16310" y="15695"/>
                  <a:pt x="16347" y="15504"/>
                </a:cubicBezTo>
                <a:cubicBezTo>
                  <a:pt x="16386" y="15308"/>
                  <a:pt x="16527" y="14898"/>
                  <a:pt x="16671" y="14562"/>
                </a:cubicBezTo>
                <a:cubicBezTo>
                  <a:pt x="16811" y="14235"/>
                  <a:pt x="16926" y="13930"/>
                  <a:pt x="16926" y="13887"/>
                </a:cubicBezTo>
                <a:cubicBezTo>
                  <a:pt x="16926" y="13844"/>
                  <a:pt x="16969" y="13673"/>
                  <a:pt x="17020" y="13505"/>
                </a:cubicBezTo>
                <a:cubicBezTo>
                  <a:pt x="17071" y="13337"/>
                  <a:pt x="17133" y="13111"/>
                  <a:pt x="17158" y="13005"/>
                </a:cubicBezTo>
                <a:cubicBezTo>
                  <a:pt x="17247" y="12631"/>
                  <a:pt x="17566" y="11955"/>
                  <a:pt x="17654" y="11938"/>
                </a:cubicBezTo>
                <a:close/>
                <a:moveTo>
                  <a:pt x="19327" y="13015"/>
                </a:moveTo>
                <a:cubicBezTo>
                  <a:pt x="19307" y="13015"/>
                  <a:pt x="19301" y="13048"/>
                  <a:pt x="19312" y="13088"/>
                </a:cubicBezTo>
                <a:cubicBezTo>
                  <a:pt x="19324" y="13129"/>
                  <a:pt x="19340" y="13162"/>
                  <a:pt x="19348" y="13162"/>
                </a:cubicBezTo>
                <a:cubicBezTo>
                  <a:pt x="19356" y="13162"/>
                  <a:pt x="19363" y="13129"/>
                  <a:pt x="19363" y="13088"/>
                </a:cubicBezTo>
                <a:cubicBezTo>
                  <a:pt x="19363" y="13048"/>
                  <a:pt x="19346" y="13015"/>
                  <a:pt x="19327" y="13015"/>
                </a:cubicBezTo>
                <a:close/>
                <a:moveTo>
                  <a:pt x="18705" y="16180"/>
                </a:moveTo>
                <a:cubicBezTo>
                  <a:pt x="18692" y="16195"/>
                  <a:pt x="18668" y="16259"/>
                  <a:pt x="18632" y="16377"/>
                </a:cubicBezTo>
                <a:cubicBezTo>
                  <a:pt x="18584" y="16534"/>
                  <a:pt x="18481" y="16806"/>
                  <a:pt x="18404" y="16982"/>
                </a:cubicBezTo>
                <a:cubicBezTo>
                  <a:pt x="18298" y="17222"/>
                  <a:pt x="18280" y="17296"/>
                  <a:pt x="18330" y="17277"/>
                </a:cubicBezTo>
                <a:cubicBezTo>
                  <a:pt x="18413" y="17244"/>
                  <a:pt x="18720" y="16422"/>
                  <a:pt x="18720" y="16231"/>
                </a:cubicBezTo>
                <a:cubicBezTo>
                  <a:pt x="18720" y="16205"/>
                  <a:pt x="18719" y="16188"/>
                  <a:pt x="18716" y="16180"/>
                </a:cubicBezTo>
                <a:cubicBezTo>
                  <a:pt x="18713" y="16175"/>
                  <a:pt x="18710" y="16175"/>
                  <a:pt x="18705" y="16180"/>
                </a:cubicBezTo>
                <a:close/>
                <a:moveTo>
                  <a:pt x="21038" y="16810"/>
                </a:moveTo>
                <a:lnTo>
                  <a:pt x="21015" y="17166"/>
                </a:lnTo>
                <a:cubicBezTo>
                  <a:pt x="21002" y="17362"/>
                  <a:pt x="20961" y="17744"/>
                  <a:pt x="20924" y="18014"/>
                </a:cubicBezTo>
                <a:cubicBezTo>
                  <a:pt x="20864" y="18450"/>
                  <a:pt x="20832" y="18955"/>
                  <a:pt x="20851" y="19167"/>
                </a:cubicBezTo>
                <a:cubicBezTo>
                  <a:pt x="20859" y="19250"/>
                  <a:pt x="20925" y="18670"/>
                  <a:pt x="21013" y="17730"/>
                </a:cubicBezTo>
                <a:cubicBezTo>
                  <a:pt x="21090" y="16917"/>
                  <a:pt x="21097" y="16892"/>
                  <a:pt x="21270" y="16952"/>
                </a:cubicBezTo>
                <a:cubicBezTo>
                  <a:pt x="21360" y="16983"/>
                  <a:pt x="21397" y="16977"/>
                  <a:pt x="21376" y="16931"/>
                </a:cubicBezTo>
                <a:cubicBezTo>
                  <a:pt x="21357" y="16892"/>
                  <a:pt x="21274" y="16848"/>
                  <a:pt x="21191" y="16835"/>
                </a:cubicBezTo>
                <a:lnTo>
                  <a:pt x="21038" y="16810"/>
                </a:lnTo>
                <a:close/>
                <a:moveTo>
                  <a:pt x="12201" y="18488"/>
                </a:moveTo>
                <a:cubicBezTo>
                  <a:pt x="12184" y="18476"/>
                  <a:pt x="11974" y="18597"/>
                  <a:pt x="11732" y="18757"/>
                </a:cubicBezTo>
                <a:cubicBezTo>
                  <a:pt x="11491" y="18917"/>
                  <a:pt x="11316" y="19049"/>
                  <a:pt x="11344" y="19052"/>
                </a:cubicBezTo>
                <a:cubicBezTo>
                  <a:pt x="11413" y="19059"/>
                  <a:pt x="12238" y="18516"/>
                  <a:pt x="12201" y="18488"/>
                </a:cubicBezTo>
                <a:close/>
                <a:moveTo>
                  <a:pt x="17253" y="19045"/>
                </a:moveTo>
                <a:cubicBezTo>
                  <a:pt x="17247" y="19044"/>
                  <a:pt x="17246" y="19048"/>
                  <a:pt x="17249" y="19059"/>
                </a:cubicBezTo>
                <a:cubicBezTo>
                  <a:pt x="17262" y="19105"/>
                  <a:pt x="17241" y="19159"/>
                  <a:pt x="17200" y="19182"/>
                </a:cubicBezTo>
                <a:cubicBezTo>
                  <a:pt x="17070" y="19256"/>
                  <a:pt x="17124" y="19523"/>
                  <a:pt x="17327" y="19803"/>
                </a:cubicBezTo>
                <a:cubicBezTo>
                  <a:pt x="17467" y="19997"/>
                  <a:pt x="17536" y="20057"/>
                  <a:pt x="17536" y="19989"/>
                </a:cubicBezTo>
                <a:cubicBezTo>
                  <a:pt x="17536" y="19975"/>
                  <a:pt x="17458" y="19860"/>
                  <a:pt x="17363" y="19732"/>
                </a:cubicBezTo>
                <a:cubicBezTo>
                  <a:pt x="17268" y="19602"/>
                  <a:pt x="17198" y="19458"/>
                  <a:pt x="17207" y="19407"/>
                </a:cubicBezTo>
                <a:cubicBezTo>
                  <a:pt x="17225" y="19301"/>
                  <a:pt x="17225" y="19301"/>
                  <a:pt x="17459" y="19451"/>
                </a:cubicBezTo>
                <a:cubicBezTo>
                  <a:pt x="17564" y="19519"/>
                  <a:pt x="17643" y="19536"/>
                  <a:pt x="17655" y="19495"/>
                </a:cubicBezTo>
                <a:cubicBezTo>
                  <a:pt x="17666" y="19456"/>
                  <a:pt x="17646" y="19425"/>
                  <a:pt x="17612" y="19425"/>
                </a:cubicBezTo>
                <a:cubicBezTo>
                  <a:pt x="17577" y="19425"/>
                  <a:pt x="17477" y="19325"/>
                  <a:pt x="17388" y="19202"/>
                </a:cubicBezTo>
                <a:cubicBezTo>
                  <a:pt x="17321" y="19110"/>
                  <a:pt x="17269" y="19051"/>
                  <a:pt x="17253" y="19045"/>
                </a:cubicBezTo>
                <a:close/>
                <a:moveTo>
                  <a:pt x="11133" y="19160"/>
                </a:moveTo>
                <a:cubicBezTo>
                  <a:pt x="11115" y="19123"/>
                  <a:pt x="10030" y="19771"/>
                  <a:pt x="9994" y="19840"/>
                </a:cubicBezTo>
                <a:cubicBezTo>
                  <a:pt x="9958" y="19909"/>
                  <a:pt x="10083" y="19844"/>
                  <a:pt x="10581" y="19536"/>
                </a:cubicBezTo>
                <a:cubicBezTo>
                  <a:pt x="10875" y="19353"/>
                  <a:pt x="11125" y="19204"/>
                  <a:pt x="11135" y="19204"/>
                </a:cubicBezTo>
                <a:cubicBezTo>
                  <a:pt x="11145" y="19204"/>
                  <a:pt x="11143" y="19184"/>
                  <a:pt x="11133" y="19160"/>
                </a:cubicBezTo>
                <a:close/>
              </a:path>
            </a:pathLst>
          </a:custGeom>
          <a:ln w="3175">
            <a:miter lim="400000"/>
          </a:ln>
        </p:spPr>
      </p:pic>
      <p:grpSp>
        <p:nvGrpSpPr>
          <p:cNvPr id="185" name="Сгруппировать"/>
          <p:cNvGrpSpPr/>
          <p:nvPr/>
        </p:nvGrpSpPr>
        <p:grpSpPr>
          <a:xfrm rot="3301212">
            <a:off x="16952943" y="338221"/>
            <a:ext cx="3336863" cy="4074596"/>
            <a:chOff x="0" y="-30200"/>
            <a:chExt cx="3336862" cy="4074595"/>
          </a:xfrm>
        </p:grpSpPr>
        <p:sp>
          <p:nvSpPr>
            <p:cNvPr id="182" name="раскрась"/>
            <p:cNvSpPr/>
            <p:nvPr/>
          </p:nvSpPr>
          <p:spPr>
            <a:xfrm rot="20302870">
              <a:off x="56174" y="483205"/>
              <a:ext cx="2952862" cy="868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538" y="724"/>
                  </a:lnTo>
                  <a:lnTo>
                    <a:pt x="21600" y="21600"/>
                  </a:lnTo>
                  <a:lnTo>
                    <a:pt x="62" y="20876"/>
                  </a:lnTo>
                  <a:close/>
                </a:path>
              </a:pathLst>
            </a:cu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lnSpc>
                  <a:spcPct val="100000"/>
                </a:lnSpc>
                <a:spcBef>
                  <a:spcPts val="0"/>
                </a:spcBef>
                <a:defRPr b="1" sz="4100">
                  <a:solidFill>
                    <a:srgbClr val="F09A37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раскрась</a:t>
              </a:r>
            </a:p>
          </p:txBody>
        </p:sp>
        <p:pic>
          <p:nvPicPr>
            <p:cNvPr id="183" name="Линия Линия" descr="Линия Линия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 rot="14622706">
              <a:off x="847513" y="2107410"/>
              <a:ext cx="2903112" cy="880947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Изображение" descr="Изображение"/>
          <p:cNvPicPr>
            <a:picLocks noChangeAspect="1"/>
          </p:cNvPicPr>
          <p:nvPr/>
        </p:nvPicPr>
        <p:blipFill>
          <a:blip r:embed="rId3">
            <a:extLst/>
          </a:blip>
          <a:srcRect l="6524" t="28963" r="6404" b="3105"/>
          <a:stretch>
            <a:fillRect/>
          </a:stretch>
        </p:blipFill>
        <p:spPr>
          <a:xfrm>
            <a:off x="5799931" y="3112619"/>
            <a:ext cx="12784138" cy="99738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92" y="0"/>
                </a:moveTo>
                <a:cubicBezTo>
                  <a:pt x="1778" y="0"/>
                  <a:pt x="1726" y="26"/>
                  <a:pt x="1701" y="248"/>
                </a:cubicBezTo>
                <a:cubicBezTo>
                  <a:pt x="1677" y="462"/>
                  <a:pt x="1617" y="498"/>
                  <a:pt x="1234" y="527"/>
                </a:cubicBezTo>
                <a:cubicBezTo>
                  <a:pt x="896" y="552"/>
                  <a:pt x="785" y="606"/>
                  <a:pt x="754" y="757"/>
                </a:cubicBezTo>
                <a:cubicBezTo>
                  <a:pt x="724" y="908"/>
                  <a:pt x="652" y="941"/>
                  <a:pt x="449" y="903"/>
                </a:cubicBezTo>
                <a:lnTo>
                  <a:pt x="184" y="854"/>
                </a:lnTo>
                <a:lnTo>
                  <a:pt x="160" y="1770"/>
                </a:lnTo>
                <a:lnTo>
                  <a:pt x="135" y="2688"/>
                </a:lnTo>
                <a:lnTo>
                  <a:pt x="0" y="2700"/>
                </a:lnTo>
                <a:cubicBezTo>
                  <a:pt x="0" y="2900"/>
                  <a:pt x="0" y="3056"/>
                  <a:pt x="1" y="3262"/>
                </a:cubicBezTo>
                <a:cubicBezTo>
                  <a:pt x="143" y="3378"/>
                  <a:pt x="178" y="3647"/>
                  <a:pt x="178" y="4244"/>
                </a:cubicBezTo>
                <a:lnTo>
                  <a:pt x="178" y="5044"/>
                </a:lnTo>
                <a:lnTo>
                  <a:pt x="431" y="5044"/>
                </a:lnTo>
                <a:cubicBezTo>
                  <a:pt x="600" y="5044"/>
                  <a:pt x="717" y="5120"/>
                  <a:pt x="780" y="5271"/>
                </a:cubicBezTo>
                <a:cubicBezTo>
                  <a:pt x="859" y="5460"/>
                  <a:pt x="942" y="5493"/>
                  <a:pt x="1274" y="5466"/>
                </a:cubicBezTo>
                <a:cubicBezTo>
                  <a:pt x="1653" y="5436"/>
                  <a:pt x="1676" y="5451"/>
                  <a:pt x="1701" y="5734"/>
                </a:cubicBezTo>
                <a:cubicBezTo>
                  <a:pt x="1727" y="6018"/>
                  <a:pt x="1751" y="6032"/>
                  <a:pt x="2193" y="6032"/>
                </a:cubicBezTo>
                <a:lnTo>
                  <a:pt x="2659" y="6032"/>
                </a:lnTo>
                <a:lnTo>
                  <a:pt x="2659" y="4719"/>
                </a:lnTo>
                <a:cubicBezTo>
                  <a:pt x="2659" y="3514"/>
                  <a:pt x="2673" y="3398"/>
                  <a:pt x="2832" y="3289"/>
                </a:cubicBezTo>
                <a:cubicBezTo>
                  <a:pt x="2994" y="3179"/>
                  <a:pt x="3633" y="3187"/>
                  <a:pt x="3722" y="3301"/>
                </a:cubicBezTo>
                <a:cubicBezTo>
                  <a:pt x="3744" y="3329"/>
                  <a:pt x="3708" y="3745"/>
                  <a:pt x="3641" y="4225"/>
                </a:cubicBezTo>
                <a:cubicBezTo>
                  <a:pt x="3373" y="6154"/>
                  <a:pt x="3563" y="7829"/>
                  <a:pt x="4141" y="8640"/>
                </a:cubicBezTo>
                <a:cubicBezTo>
                  <a:pt x="4284" y="8840"/>
                  <a:pt x="4322" y="9037"/>
                  <a:pt x="4324" y="9594"/>
                </a:cubicBezTo>
                <a:cubicBezTo>
                  <a:pt x="4327" y="10234"/>
                  <a:pt x="4350" y="10326"/>
                  <a:pt x="4604" y="10662"/>
                </a:cubicBezTo>
                <a:cubicBezTo>
                  <a:pt x="4814" y="10940"/>
                  <a:pt x="4883" y="11128"/>
                  <a:pt x="4883" y="11429"/>
                </a:cubicBezTo>
                <a:cubicBezTo>
                  <a:pt x="4883" y="11970"/>
                  <a:pt x="5210" y="12309"/>
                  <a:pt x="5684" y="12261"/>
                </a:cubicBezTo>
                <a:cubicBezTo>
                  <a:pt x="6010" y="12227"/>
                  <a:pt x="6024" y="12240"/>
                  <a:pt x="6115" y="12653"/>
                </a:cubicBezTo>
                <a:cubicBezTo>
                  <a:pt x="6274" y="13375"/>
                  <a:pt x="6862" y="13706"/>
                  <a:pt x="7516" y="13440"/>
                </a:cubicBezTo>
                <a:cubicBezTo>
                  <a:pt x="7658" y="13382"/>
                  <a:pt x="7718" y="13413"/>
                  <a:pt x="7756" y="13562"/>
                </a:cubicBezTo>
                <a:cubicBezTo>
                  <a:pt x="7951" y="14340"/>
                  <a:pt x="8344" y="14650"/>
                  <a:pt x="8977" y="14529"/>
                </a:cubicBezTo>
                <a:cubicBezTo>
                  <a:pt x="9195" y="14487"/>
                  <a:pt x="9422" y="14402"/>
                  <a:pt x="9481" y="14340"/>
                </a:cubicBezTo>
                <a:cubicBezTo>
                  <a:pt x="9540" y="14278"/>
                  <a:pt x="9590" y="14246"/>
                  <a:pt x="9594" y="14268"/>
                </a:cubicBezTo>
                <a:cubicBezTo>
                  <a:pt x="9597" y="14291"/>
                  <a:pt x="9614" y="14778"/>
                  <a:pt x="9632" y="15351"/>
                </a:cubicBezTo>
                <a:cubicBezTo>
                  <a:pt x="9650" y="15924"/>
                  <a:pt x="9676" y="16516"/>
                  <a:pt x="9690" y="16666"/>
                </a:cubicBezTo>
                <a:cubicBezTo>
                  <a:pt x="9709" y="16865"/>
                  <a:pt x="9681" y="16930"/>
                  <a:pt x="9588" y="16900"/>
                </a:cubicBezTo>
                <a:cubicBezTo>
                  <a:pt x="9517" y="16878"/>
                  <a:pt x="9291" y="16852"/>
                  <a:pt x="9085" y="16844"/>
                </a:cubicBezTo>
                <a:cubicBezTo>
                  <a:pt x="8784" y="16833"/>
                  <a:pt x="8684" y="16880"/>
                  <a:pt x="8582" y="17078"/>
                </a:cubicBezTo>
                <a:cubicBezTo>
                  <a:pt x="8486" y="17262"/>
                  <a:pt x="8372" y="17324"/>
                  <a:pt x="8128" y="17324"/>
                </a:cubicBezTo>
                <a:cubicBezTo>
                  <a:pt x="7887" y="17324"/>
                  <a:pt x="7766" y="17389"/>
                  <a:pt x="7668" y="17568"/>
                </a:cubicBezTo>
                <a:cubicBezTo>
                  <a:pt x="7496" y="17882"/>
                  <a:pt x="7496" y="18631"/>
                  <a:pt x="7668" y="18945"/>
                </a:cubicBezTo>
                <a:cubicBezTo>
                  <a:pt x="7795" y="19177"/>
                  <a:pt x="7789" y="19195"/>
                  <a:pt x="7563" y="19305"/>
                </a:cubicBezTo>
                <a:cubicBezTo>
                  <a:pt x="7231" y="19467"/>
                  <a:pt x="7195" y="19578"/>
                  <a:pt x="7194" y="20441"/>
                </a:cubicBezTo>
                <a:cubicBezTo>
                  <a:pt x="7193" y="20995"/>
                  <a:pt x="7231" y="21254"/>
                  <a:pt x="7334" y="21401"/>
                </a:cubicBezTo>
                <a:cubicBezTo>
                  <a:pt x="7466" y="21588"/>
                  <a:pt x="7681" y="21600"/>
                  <a:pt x="10603" y="21600"/>
                </a:cubicBezTo>
                <a:cubicBezTo>
                  <a:pt x="13458" y="21600"/>
                  <a:pt x="13715" y="21586"/>
                  <a:pt x="13542" y="21431"/>
                </a:cubicBezTo>
                <a:cubicBezTo>
                  <a:pt x="13373" y="21279"/>
                  <a:pt x="13351" y="21164"/>
                  <a:pt x="13351" y="20397"/>
                </a:cubicBezTo>
                <a:cubicBezTo>
                  <a:pt x="13351" y="19538"/>
                  <a:pt x="13353" y="19532"/>
                  <a:pt x="13621" y="19360"/>
                </a:cubicBezTo>
                <a:cubicBezTo>
                  <a:pt x="13769" y="19265"/>
                  <a:pt x="14004" y="19189"/>
                  <a:pt x="14143" y="19189"/>
                </a:cubicBezTo>
                <a:cubicBezTo>
                  <a:pt x="14396" y="19189"/>
                  <a:pt x="14397" y="19188"/>
                  <a:pt x="14218" y="18997"/>
                </a:cubicBezTo>
                <a:cubicBezTo>
                  <a:pt x="13920" y="18678"/>
                  <a:pt x="13926" y="17594"/>
                  <a:pt x="14228" y="17438"/>
                </a:cubicBezTo>
                <a:cubicBezTo>
                  <a:pt x="14372" y="17364"/>
                  <a:pt x="14276" y="17337"/>
                  <a:pt x="13842" y="17332"/>
                </a:cubicBezTo>
                <a:cubicBezTo>
                  <a:pt x="13313" y="17325"/>
                  <a:pt x="13254" y="17301"/>
                  <a:pt x="13184" y="17064"/>
                </a:cubicBezTo>
                <a:cubicBezTo>
                  <a:pt x="13090" y="16747"/>
                  <a:pt x="12792" y="16637"/>
                  <a:pt x="12412" y="16777"/>
                </a:cubicBezTo>
                <a:cubicBezTo>
                  <a:pt x="12256" y="16834"/>
                  <a:pt x="12107" y="16861"/>
                  <a:pt x="12078" y="16838"/>
                </a:cubicBezTo>
                <a:cubicBezTo>
                  <a:pt x="12049" y="16816"/>
                  <a:pt x="12033" y="16237"/>
                  <a:pt x="12042" y="15553"/>
                </a:cubicBezTo>
                <a:cubicBezTo>
                  <a:pt x="12057" y="14425"/>
                  <a:pt x="12073" y="14311"/>
                  <a:pt x="12213" y="14330"/>
                </a:cubicBezTo>
                <a:cubicBezTo>
                  <a:pt x="12298" y="14342"/>
                  <a:pt x="12550" y="14387"/>
                  <a:pt x="12773" y="14428"/>
                </a:cubicBezTo>
                <a:cubicBezTo>
                  <a:pt x="13340" y="14532"/>
                  <a:pt x="13674" y="14333"/>
                  <a:pt x="13870" y="13773"/>
                </a:cubicBezTo>
                <a:lnTo>
                  <a:pt x="14025" y="13329"/>
                </a:lnTo>
                <a:lnTo>
                  <a:pt x="14585" y="13326"/>
                </a:lnTo>
                <a:cubicBezTo>
                  <a:pt x="15244" y="13322"/>
                  <a:pt x="15482" y="13104"/>
                  <a:pt x="15568" y="12427"/>
                </a:cubicBezTo>
                <a:cubicBezTo>
                  <a:pt x="15620" y="12011"/>
                  <a:pt x="15625" y="12006"/>
                  <a:pt x="16020" y="12003"/>
                </a:cubicBezTo>
                <a:cubicBezTo>
                  <a:pt x="16555" y="11999"/>
                  <a:pt x="16793" y="11730"/>
                  <a:pt x="16761" y="11161"/>
                </a:cubicBezTo>
                <a:cubicBezTo>
                  <a:pt x="16743" y="10842"/>
                  <a:pt x="16778" y="10706"/>
                  <a:pt x="16914" y="10584"/>
                </a:cubicBezTo>
                <a:cubicBezTo>
                  <a:pt x="17168" y="10356"/>
                  <a:pt x="17315" y="9825"/>
                  <a:pt x="17263" y="9326"/>
                </a:cubicBezTo>
                <a:cubicBezTo>
                  <a:pt x="17227" y="8987"/>
                  <a:pt x="17255" y="8854"/>
                  <a:pt x="17390" y="8697"/>
                </a:cubicBezTo>
                <a:cubicBezTo>
                  <a:pt x="17974" y="8020"/>
                  <a:pt x="18198" y="6164"/>
                  <a:pt x="17929" y="4230"/>
                </a:cubicBezTo>
                <a:cubicBezTo>
                  <a:pt x="17863" y="3752"/>
                  <a:pt x="17822" y="3332"/>
                  <a:pt x="17839" y="3297"/>
                </a:cubicBezTo>
                <a:cubicBezTo>
                  <a:pt x="17856" y="3262"/>
                  <a:pt x="18110" y="3259"/>
                  <a:pt x="18403" y="3289"/>
                </a:cubicBezTo>
                <a:lnTo>
                  <a:pt x="18937" y="3344"/>
                </a:lnTo>
                <a:lnTo>
                  <a:pt x="18946" y="4660"/>
                </a:lnTo>
                <a:lnTo>
                  <a:pt x="18955" y="5976"/>
                </a:lnTo>
                <a:lnTo>
                  <a:pt x="19397" y="6010"/>
                </a:lnTo>
                <a:cubicBezTo>
                  <a:pt x="19459" y="6014"/>
                  <a:pt x="19498" y="6014"/>
                  <a:pt x="19544" y="6016"/>
                </a:cubicBezTo>
                <a:cubicBezTo>
                  <a:pt x="19559" y="5973"/>
                  <a:pt x="19564" y="5920"/>
                  <a:pt x="19554" y="5839"/>
                </a:cubicBezTo>
                <a:cubicBezTo>
                  <a:pt x="19539" y="5710"/>
                  <a:pt x="19510" y="5665"/>
                  <a:pt x="19429" y="5643"/>
                </a:cubicBezTo>
                <a:cubicBezTo>
                  <a:pt x="19200" y="5579"/>
                  <a:pt x="19220" y="5546"/>
                  <a:pt x="19494" y="5532"/>
                </a:cubicBezTo>
                <a:cubicBezTo>
                  <a:pt x="19705" y="5520"/>
                  <a:pt x="19806" y="5538"/>
                  <a:pt x="19870" y="5595"/>
                </a:cubicBezTo>
                <a:cubicBezTo>
                  <a:pt x="19874" y="5599"/>
                  <a:pt x="19882" y="5601"/>
                  <a:pt x="19887" y="5605"/>
                </a:cubicBezTo>
                <a:cubicBezTo>
                  <a:pt x="19919" y="5453"/>
                  <a:pt x="19996" y="5443"/>
                  <a:pt x="20333" y="5466"/>
                </a:cubicBezTo>
                <a:cubicBezTo>
                  <a:pt x="20714" y="5493"/>
                  <a:pt x="20777" y="5469"/>
                  <a:pt x="20817" y="5271"/>
                </a:cubicBezTo>
                <a:cubicBezTo>
                  <a:pt x="20852" y="5104"/>
                  <a:pt x="20932" y="5044"/>
                  <a:pt x="21128" y="5044"/>
                </a:cubicBezTo>
                <a:lnTo>
                  <a:pt x="21392" y="5044"/>
                </a:lnTo>
                <a:lnTo>
                  <a:pt x="21392" y="4244"/>
                </a:lnTo>
                <a:cubicBezTo>
                  <a:pt x="21392" y="3611"/>
                  <a:pt x="21432" y="3347"/>
                  <a:pt x="21596" y="3243"/>
                </a:cubicBezTo>
                <a:cubicBezTo>
                  <a:pt x="21596" y="3122"/>
                  <a:pt x="21598" y="3132"/>
                  <a:pt x="21599" y="2992"/>
                </a:cubicBezTo>
                <a:lnTo>
                  <a:pt x="21600" y="2701"/>
                </a:lnTo>
                <a:lnTo>
                  <a:pt x="21435" y="2688"/>
                </a:lnTo>
                <a:lnTo>
                  <a:pt x="21410" y="1783"/>
                </a:lnTo>
                <a:lnTo>
                  <a:pt x="21385" y="878"/>
                </a:lnTo>
                <a:lnTo>
                  <a:pt x="21137" y="878"/>
                </a:lnTo>
                <a:cubicBezTo>
                  <a:pt x="21000" y="878"/>
                  <a:pt x="20856" y="807"/>
                  <a:pt x="20818" y="720"/>
                </a:cubicBezTo>
                <a:cubicBezTo>
                  <a:pt x="20777" y="625"/>
                  <a:pt x="20582" y="550"/>
                  <a:pt x="20323" y="529"/>
                </a:cubicBezTo>
                <a:cubicBezTo>
                  <a:pt x="19955" y="499"/>
                  <a:pt x="19892" y="460"/>
                  <a:pt x="19869" y="248"/>
                </a:cubicBezTo>
                <a:cubicBezTo>
                  <a:pt x="19844" y="27"/>
                  <a:pt x="19792" y="0"/>
                  <a:pt x="19382" y="0"/>
                </a:cubicBezTo>
                <a:lnTo>
                  <a:pt x="18922" y="0"/>
                </a:lnTo>
                <a:lnTo>
                  <a:pt x="18934" y="1344"/>
                </a:lnTo>
                <a:lnTo>
                  <a:pt x="18943" y="2688"/>
                </a:lnTo>
                <a:lnTo>
                  <a:pt x="10822" y="2688"/>
                </a:lnTo>
                <a:lnTo>
                  <a:pt x="2701" y="2688"/>
                </a:lnTo>
                <a:lnTo>
                  <a:pt x="2678" y="1344"/>
                </a:lnTo>
                <a:lnTo>
                  <a:pt x="2654" y="0"/>
                </a:lnTo>
                <a:lnTo>
                  <a:pt x="2192" y="0"/>
                </a:lnTo>
                <a:close/>
                <a:moveTo>
                  <a:pt x="6814" y="3489"/>
                </a:moveTo>
                <a:lnTo>
                  <a:pt x="9615" y="3489"/>
                </a:lnTo>
                <a:lnTo>
                  <a:pt x="9458" y="3595"/>
                </a:lnTo>
                <a:cubicBezTo>
                  <a:pt x="9371" y="3654"/>
                  <a:pt x="9241" y="3773"/>
                  <a:pt x="9171" y="3860"/>
                </a:cubicBezTo>
                <a:lnTo>
                  <a:pt x="9041" y="4017"/>
                </a:lnTo>
                <a:lnTo>
                  <a:pt x="8862" y="3905"/>
                </a:lnTo>
                <a:cubicBezTo>
                  <a:pt x="8727" y="3821"/>
                  <a:pt x="8610" y="3794"/>
                  <a:pt x="8391" y="3794"/>
                </a:cubicBezTo>
                <a:cubicBezTo>
                  <a:pt x="7915" y="3794"/>
                  <a:pt x="7622" y="4024"/>
                  <a:pt x="7441" y="4543"/>
                </a:cubicBezTo>
                <a:cubicBezTo>
                  <a:pt x="7399" y="4662"/>
                  <a:pt x="7352" y="4759"/>
                  <a:pt x="7336" y="4759"/>
                </a:cubicBezTo>
                <a:cubicBezTo>
                  <a:pt x="7320" y="4759"/>
                  <a:pt x="7244" y="4724"/>
                  <a:pt x="7166" y="4683"/>
                </a:cubicBezTo>
                <a:cubicBezTo>
                  <a:pt x="7004" y="4596"/>
                  <a:pt x="6632" y="4583"/>
                  <a:pt x="6425" y="4657"/>
                </a:cubicBezTo>
                <a:cubicBezTo>
                  <a:pt x="5947" y="4827"/>
                  <a:pt x="5633" y="5378"/>
                  <a:pt x="5633" y="6047"/>
                </a:cubicBezTo>
                <a:lnTo>
                  <a:pt x="5633" y="6283"/>
                </a:lnTo>
                <a:lnTo>
                  <a:pt x="5493" y="6283"/>
                </a:lnTo>
                <a:cubicBezTo>
                  <a:pt x="5415" y="6283"/>
                  <a:pt x="5269" y="6331"/>
                  <a:pt x="5168" y="6390"/>
                </a:cubicBezTo>
                <a:cubicBezTo>
                  <a:pt x="4721" y="6651"/>
                  <a:pt x="4544" y="6973"/>
                  <a:pt x="4544" y="7527"/>
                </a:cubicBezTo>
                <a:cubicBezTo>
                  <a:pt x="4543" y="7723"/>
                  <a:pt x="4558" y="7941"/>
                  <a:pt x="4576" y="8013"/>
                </a:cubicBezTo>
                <a:cubicBezTo>
                  <a:pt x="4602" y="8120"/>
                  <a:pt x="4586" y="8173"/>
                  <a:pt x="4490" y="8304"/>
                </a:cubicBezTo>
                <a:cubicBezTo>
                  <a:pt x="4355" y="8490"/>
                  <a:pt x="4319" y="8501"/>
                  <a:pt x="4241" y="8378"/>
                </a:cubicBezTo>
                <a:cubicBezTo>
                  <a:pt x="4044" y="8067"/>
                  <a:pt x="3890" y="7651"/>
                  <a:pt x="3890" y="7435"/>
                </a:cubicBezTo>
                <a:cubicBezTo>
                  <a:pt x="3890" y="7371"/>
                  <a:pt x="3872" y="7296"/>
                  <a:pt x="3850" y="7268"/>
                </a:cubicBezTo>
                <a:cubicBezTo>
                  <a:pt x="3828" y="7240"/>
                  <a:pt x="3789" y="6858"/>
                  <a:pt x="3762" y="6420"/>
                </a:cubicBezTo>
                <a:cubicBezTo>
                  <a:pt x="3722" y="5740"/>
                  <a:pt x="3725" y="5527"/>
                  <a:pt x="3779" y="4951"/>
                </a:cubicBezTo>
                <a:cubicBezTo>
                  <a:pt x="3839" y="4308"/>
                  <a:pt x="3937" y="3646"/>
                  <a:pt x="3989" y="3539"/>
                </a:cubicBezTo>
                <a:cubicBezTo>
                  <a:pt x="4005" y="3507"/>
                  <a:pt x="5021" y="3489"/>
                  <a:pt x="6814" y="3489"/>
                </a:cubicBezTo>
                <a:close/>
                <a:moveTo>
                  <a:pt x="11241" y="3490"/>
                </a:moveTo>
                <a:lnTo>
                  <a:pt x="11043" y="3608"/>
                </a:lnTo>
                <a:cubicBezTo>
                  <a:pt x="10934" y="3673"/>
                  <a:pt x="10790" y="3787"/>
                  <a:pt x="10722" y="3860"/>
                </a:cubicBezTo>
                <a:lnTo>
                  <a:pt x="10598" y="3994"/>
                </a:lnTo>
                <a:lnTo>
                  <a:pt x="10504" y="3863"/>
                </a:lnTo>
                <a:cubicBezTo>
                  <a:pt x="10405" y="3727"/>
                  <a:pt x="10238" y="3602"/>
                  <a:pt x="10072" y="3537"/>
                </a:cubicBezTo>
                <a:cubicBezTo>
                  <a:pt x="10016" y="3515"/>
                  <a:pt x="10250" y="3496"/>
                  <a:pt x="10607" y="3494"/>
                </a:cubicBezTo>
                <a:lnTo>
                  <a:pt x="11241" y="3490"/>
                </a:lnTo>
                <a:close/>
                <a:moveTo>
                  <a:pt x="14649" y="3503"/>
                </a:moveTo>
                <a:lnTo>
                  <a:pt x="17581" y="3514"/>
                </a:lnTo>
                <a:lnTo>
                  <a:pt x="17653" y="3946"/>
                </a:lnTo>
                <a:cubicBezTo>
                  <a:pt x="17774" y="4673"/>
                  <a:pt x="17791" y="4814"/>
                  <a:pt x="17819" y="5445"/>
                </a:cubicBezTo>
                <a:cubicBezTo>
                  <a:pt x="17846" y="6036"/>
                  <a:pt x="17799" y="6884"/>
                  <a:pt x="17722" y="7222"/>
                </a:cubicBezTo>
                <a:cubicBezTo>
                  <a:pt x="17579" y="7850"/>
                  <a:pt x="17530" y="8012"/>
                  <a:pt x="17423" y="8210"/>
                </a:cubicBezTo>
                <a:cubicBezTo>
                  <a:pt x="17356" y="8334"/>
                  <a:pt x="17284" y="8441"/>
                  <a:pt x="17263" y="8448"/>
                </a:cubicBezTo>
                <a:cubicBezTo>
                  <a:pt x="17242" y="8455"/>
                  <a:pt x="17123" y="8320"/>
                  <a:pt x="16999" y="8149"/>
                </a:cubicBezTo>
                <a:lnTo>
                  <a:pt x="16773" y="7838"/>
                </a:lnTo>
                <a:lnTo>
                  <a:pt x="16818" y="7619"/>
                </a:lnTo>
                <a:cubicBezTo>
                  <a:pt x="16877" y="7336"/>
                  <a:pt x="16817" y="6935"/>
                  <a:pt x="16671" y="6660"/>
                </a:cubicBezTo>
                <a:cubicBezTo>
                  <a:pt x="16556" y="6441"/>
                  <a:pt x="16296" y="6193"/>
                  <a:pt x="16138" y="6151"/>
                </a:cubicBezTo>
                <a:cubicBezTo>
                  <a:pt x="16082" y="6135"/>
                  <a:pt x="15994" y="6103"/>
                  <a:pt x="15944" y="6077"/>
                </a:cubicBezTo>
                <a:cubicBezTo>
                  <a:pt x="15894" y="6051"/>
                  <a:pt x="15814" y="6029"/>
                  <a:pt x="15766" y="6029"/>
                </a:cubicBezTo>
                <a:cubicBezTo>
                  <a:pt x="15688" y="6028"/>
                  <a:pt x="15680" y="6001"/>
                  <a:pt x="15677" y="5778"/>
                </a:cubicBezTo>
                <a:cubicBezTo>
                  <a:pt x="15671" y="5294"/>
                  <a:pt x="15448" y="4858"/>
                  <a:pt x="15085" y="4619"/>
                </a:cubicBezTo>
                <a:cubicBezTo>
                  <a:pt x="14918" y="4509"/>
                  <a:pt x="14833" y="4490"/>
                  <a:pt x="14550" y="4489"/>
                </a:cubicBezTo>
                <a:cubicBezTo>
                  <a:pt x="14325" y="4489"/>
                  <a:pt x="14163" y="4515"/>
                  <a:pt x="14064" y="4570"/>
                </a:cubicBezTo>
                <a:lnTo>
                  <a:pt x="13915" y="4652"/>
                </a:lnTo>
                <a:lnTo>
                  <a:pt x="13818" y="4408"/>
                </a:lnTo>
                <a:cubicBezTo>
                  <a:pt x="13630" y="3932"/>
                  <a:pt x="13354" y="3725"/>
                  <a:pt x="12898" y="3721"/>
                </a:cubicBezTo>
                <a:cubicBezTo>
                  <a:pt x="12628" y="3718"/>
                  <a:pt x="12543" y="3738"/>
                  <a:pt x="12401" y="3837"/>
                </a:cubicBezTo>
                <a:lnTo>
                  <a:pt x="12229" y="3957"/>
                </a:lnTo>
                <a:lnTo>
                  <a:pt x="12104" y="3807"/>
                </a:lnTo>
                <a:cubicBezTo>
                  <a:pt x="12035" y="3724"/>
                  <a:pt x="11920" y="3620"/>
                  <a:pt x="11847" y="3575"/>
                </a:cubicBezTo>
                <a:cubicBezTo>
                  <a:pt x="11725" y="3497"/>
                  <a:pt x="11912" y="3492"/>
                  <a:pt x="14649" y="3503"/>
                </a:cubicBezTo>
                <a:close/>
                <a:moveTo>
                  <a:pt x="19625" y="4662"/>
                </a:moveTo>
                <a:cubicBezTo>
                  <a:pt x="19692" y="4664"/>
                  <a:pt x="19701" y="4689"/>
                  <a:pt x="19702" y="4768"/>
                </a:cubicBezTo>
                <a:cubicBezTo>
                  <a:pt x="19702" y="4833"/>
                  <a:pt x="19713" y="4937"/>
                  <a:pt x="19726" y="5000"/>
                </a:cubicBezTo>
                <a:cubicBezTo>
                  <a:pt x="19745" y="5090"/>
                  <a:pt x="19734" y="5114"/>
                  <a:pt x="19671" y="5114"/>
                </a:cubicBezTo>
                <a:cubicBezTo>
                  <a:pt x="19619" y="5114"/>
                  <a:pt x="19582" y="5070"/>
                  <a:pt x="19566" y="4988"/>
                </a:cubicBezTo>
                <a:cubicBezTo>
                  <a:pt x="19551" y="4909"/>
                  <a:pt x="19504" y="4850"/>
                  <a:pt x="19441" y="4830"/>
                </a:cubicBezTo>
                <a:cubicBezTo>
                  <a:pt x="19292" y="4782"/>
                  <a:pt x="19347" y="4685"/>
                  <a:pt x="19535" y="4667"/>
                </a:cubicBezTo>
                <a:cubicBezTo>
                  <a:pt x="19573" y="4664"/>
                  <a:pt x="19602" y="4661"/>
                  <a:pt x="19625" y="4662"/>
                </a:cubicBezTo>
                <a:close/>
                <a:moveTo>
                  <a:pt x="9864" y="14827"/>
                </a:moveTo>
                <a:cubicBezTo>
                  <a:pt x="10574" y="15293"/>
                  <a:pt x="10940" y="15335"/>
                  <a:pt x="11578" y="15024"/>
                </a:cubicBezTo>
                <a:cubicBezTo>
                  <a:pt x="11697" y="14966"/>
                  <a:pt x="11800" y="14917"/>
                  <a:pt x="11806" y="14917"/>
                </a:cubicBezTo>
                <a:cubicBezTo>
                  <a:pt x="11812" y="14917"/>
                  <a:pt x="11815" y="15192"/>
                  <a:pt x="11815" y="15529"/>
                </a:cubicBezTo>
                <a:cubicBezTo>
                  <a:pt x="11815" y="16110"/>
                  <a:pt x="11739" y="16803"/>
                  <a:pt x="11652" y="17011"/>
                </a:cubicBezTo>
                <a:cubicBezTo>
                  <a:pt x="11618" y="17092"/>
                  <a:pt x="11543" y="17101"/>
                  <a:pt x="10891" y="17101"/>
                </a:cubicBezTo>
                <a:cubicBezTo>
                  <a:pt x="10371" y="17101"/>
                  <a:pt x="10149" y="17084"/>
                  <a:pt x="10104" y="17039"/>
                </a:cubicBezTo>
                <a:cubicBezTo>
                  <a:pt x="10030" y="16963"/>
                  <a:pt x="9929" y="16544"/>
                  <a:pt x="9874" y="16085"/>
                </a:cubicBezTo>
                <a:cubicBezTo>
                  <a:pt x="9828" y="15699"/>
                  <a:pt x="9821" y="14799"/>
                  <a:pt x="9864" y="14827"/>
                </a:cubicBezTo>
                <a:close/>
                <a:moveTo>
                  <a:pt x="13138" y="19978"/>
                </a:moveTo>
                <a:cubicBezTo>
                  <a:pt x="13188" y="19986"/>
                  <a:pt x="13192" y="20005"/>
                  <a:pt x="13180" y="20042"/>
                </a:cubicBezTo>
                <a:cubicBezTo>
                  <a:pt x="13119" y="20230"/>
                  <a:pt x="13115" y="20318"/>
                  <a:pt x="13156" y="20496"/>
                </a:cubicBezTo>
                <a:cubicBezTo>
                  <a:pt x="13179" y="20598"/>
                  <a:pt x="13208" y="20825"/>
                  <a:pt x="13220" y="21000"/>
                </a:cubicBezTo>
                <a:cubicBezTo>
                  <a:pt x="13239" y="21281"/>
                  <a:pt x="13233" y="21317"/>
                  <a:pt x="13172" y="21307"/>
                </a:cubicBezTo>
                <a:cubicBezTo>
                  <a:pt x="13135" y="21300"/>
                  <a:pt x="12707" y="21287"/>
                  <a:pt x="12223" y="21279"/>
                </a:cubicBezTo>
                <a:lnTo>
                  <a:pt x="11342" y="21266"/>
                </a:lnTo>
                <a:lnTo>
                  <a:pt x="11388" y="21135"/>
                </a:lnTo>
                <a:cubicBezTo>
                  <a:pt x="11423" y="21036"/>
                  <a:pt x="11423" y="20982"/>
                  <a:pt x="11387" y="20908"/>
                </a:cubicBezTo>
                <a:cubicBezTo>
                  <a:pt x="11361" y="20855"/>
                  <a:pt x="11340" y="20723"/>
                  <a:pt x="11340" y="20616"/>
                </a:cubicBezTo>
                <a:cubicBezTo>
                  <a:pt x="11340" y="20467"/>
                  <a:pt x="11368" y="20389"/>
                  <a:pt x="11458" y="20278"/>
                </a:cubicBezTo>
                <a:lnTo>
                  <a:pt x="11575" y="20134"/>
                </a:lnTo>
                <a:lnTo>
                  <a:pt x="11613" y="20265"/>
                </a:lnTo>
                <a:cubicBezTo>
                  <a:pt x="11641" y="20359"/>
                  <a:pt x="11702" y="20417"/>
                  <a:pt x="11819" y="20462"/>
                </a:cubicBezTo>
                <a:cubicBezTo>
                  <a:pt x="11979" y="20523"/>
                  <a:pt x="11988" y="20520"/>
                  <a:pt x="12078" y="20386"/>
                </a:cubicBezTo>
                <a:cubicBezTo>
                  <a:pt x="12130" y="20309"/>
                  <a:pt x="12172" y="20215"/>
                  <a:pt x="12172" y="20177"/>
                </a:cubicBezTo>
                <a:cubicBezTo>
                  <a:pt x="12172" y="20072"/>
                  <a:pt x="12386" y="20008"/>
                  <a:pt x="12818" y="19982"/>
                </a:cubicBezTo>
                <a:cubicBezTo>
                  <a:pt x="12991" y="19972"/>
                  <a:pt x="13088" y="19970"/>
                  <a:pt x="13138" y="19978"/>
                </a:cubicBezTo>
                <a:close/>
                <a:moveTo>
                  <a:pt x="8487" y="20200"/>
                </a:moveTo>
                <a:lnTo>
                  <a:pt x="8764" y="20200"/>
                </a:lnTo>
                <a:lnTo>
                  <a:pt x="9041" y="20200"/>
                </a:lnTo>
                <a:lnTo>
                  <a:pt x="9041" y="20484"/>
                </a:lnTo>
                <a:cubicBezTo>
                  <a:pt x="9041" y="20736"/>
                  <a:pt x="9033" y="20766"/>
                  <a:pt x="8972" y="20732"/>
                </a:cubicBezTo>
                <a:cubicBezTo>
                  <a:pt x="8934" y="20711"/>
                  <a:pt x="8854" y="20683"/>
                  <a:pt x="8794" y="20670"/>
                </a:cubicBezTo>
                <a:cubicBezTo>
                  <a:pt x="8730" y="20656"/>
                  <a:pt x="8643" y="20680"/>
                  <a:pt x="8586" y="20728"/>
                </a:cubicBezTo>
                <a:lnTo>
                  <a:pt x="8487" y="20811"/>
                </a:lnTo>
                <a:lnTo>
                  <a:pt x="8487" y="20507"/>
                </a:lnTo>
                <a:lnTo>
                  <a:pt x="8487" y="20200"/>
                </a:lnTo>
                <a:close/>
              </a:path>
            </a:pathLst>
          </a:custGeom>
          <a:ln w="3175">
            <a:miter lim="400000"/>
          </a:ln>
        </p:spPr>
      </p:pic>
      <p:sp>
        <p:nvSpPr>
          <p:cNvPr id="188" name="Разминка для ума!"/>
          <p:cNvSpPr txBox="1"/>
          <p:nvPr/>
        </p:nvSpPr>
        <p:spPr>
          <a:xfrm>
            <a:off x="6483430" y="974590"/>
            <a:ext cx="11417140" cy="155625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b="1" sz="105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Разминка для ума!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«Разминка: И это всё о нём»…"/>
          <p:cNvSpPr txBox="1"/>
          <p:nvPr/>
        </p:nvSpPr>
        <p:spPr>
          <a:xfrm>
            <a:off x="1208170" y="888446"/>
            <a:ext cx="21967660" cy="164672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defRPr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«Разминка: И это всё о нём»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defRPr sz="55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Отгадайте загадки и расскажите о предмете-отгадке всё, что вы знаете. </a:t>
            </a:r>
          </a:p>
        </p:txBody>
      </p:sp>
      <p:sp>
        <p:nvSpPr>
          <p:cNvPr id="191" name="Без шофёра, без колес,…"/>
          <p:cNvSpPr txBox="1"/>
          <p:nvPr/>
        </p:nvSpPr>
        <p:spPr>
          <a:xfrm>
            <a:off x="1087826" y="3063555"/>
            <a:ext cx="7331678" cy="446882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defRPr sz="5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Без шофёра, без колес,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defRPr sz="5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А домой меня привёз,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defRPr sz="5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Прокатил меня почти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defRPr sz="5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До дверей квартиры.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defRPr sz="5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Управляли им в пути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defRPr sz="5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Сами пассажиры. </a:t>
            </a:r>
          </a:p>
        </p:txBody>
      </p:sp>
      <p:sp>
        <p:nvSpPr>
          <p:cNvPr id="192" name="Лифт"/>
          <p:cNvSpPr txBox="1"/>
          <p:nvPr/>
        </p:nvSpPr>
        <p:spPr>
          <a:xfrm>
            <a:off x="9362264" y="5419812"/>
            <a:ext cx="1838220" cy="8466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Лифт</a:t>
            </a:r>
          </a:p>
        </p:txBody>
      </p:sp>
      <p:sp>
        <p:nvSpPr>
          <p:cNvPr id="193" name="Зелёный луг, сто скамеек вокруг.…"/>
          <p:cNvSpPr txBox="1"/>
          <p:nvPr/>
        </p:nvSpPr>
        <p:spPr>
          <a:xfrm>
            <a:off x="2757926" y="8060760"/>
            <a:ext cx="12122470" cy="152242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defRPr sz="5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Зелёный луг, сто скамеек вокруг.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defRPr sz="5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От ворот до ворот бойко бегает народ. </a:t>
            </a:r>
          </a:p>
        </p:txBody>
      </p:sp>
      <p:sp>
        <p:nvSpPr>
          <p:cNvPr id="194" name="Стадион"/>
          <p:cNvSpPr txBox="1"/>
          <p:nvPr/>
        </p:nvSpPr>
        <p:spPr>
          <a:xfrm>
            <a:off x="14842256" y="8092799"/>
            <a:ext cx="2792519" cy="8466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Стадион</a:t>
            </a:r>
          </a:p>
        </p:txBody>
      </p:sp>
      <p:sp>
        <p:nvSpPr>
          <p:cNvPr id="195" name="С огнём бороться мы должны -…"/>
          <p:cNvSpPr txBox="1"/>
          <p:nvPr/>
        </p:nvSpPr>
        <p:spPr>
          <a:xfrm>
            <a:off x="8864210" y="9877588"/>
            <a:ext cx="10709179" cy="373222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defRPr sz="5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С огнём бороться мы должны -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defRPr sz="5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Мы смелые работники,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defRPr sz="5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С водою мы напарники.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defRPr sz="5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Мы очень людям всем нужны,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defRPr sz="5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Так кто же мы? </a:t>
            </a:r>
          </a:p>
        </p:txBody>
      </p:sp>
      <p:sp>
        <p:nvSpPr>
          <p:cNvPr id="196" name="Пожарники"/>
          <p:cNvSpPr txBox="1"/>
          <p:nvPr/>
        </p:nvSpPr>
        <p:spPr>
          <a:xfrm>
            <a:off x="18748598" y="11320387"/>
            <a:ext cx="3818099" cy="8466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Пожарники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96" grpId="3"/>
      <p:bldP build="whole" bldLvl="1" animBg="1" rev="0" advAuto="0" spid="192" grpId="1"/>
      <p:bldP build="whole" bldLvl="1" animBg="1" rev="0" advAuto="0" spid="194" grpId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Разошлись мальчики…"/>
          <p:cNvSpPr txBox="1"/>
          <p:nvPr/>
        </p:nvSpPr>
        <p:spPr>
          <a:xfrm>
            <a:off x="1447795" y="3306521"/>
            <a:ext cx="8404285" cy="299562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defRPr sz="5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Разошлись мальчики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defRPr sz="5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В тёмные чуланчики,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defRPr sz="5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Каждый мальчик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defRPr sz="5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В свой чуланчик. </a:t>
            </a:r>
          </a:p>
        </p:txBody>
      </p:sp>
      <p:sp>
        <p:nvSpPr>
          <p:cNvPr id="199" name="Перчатки"/>
          <p:cNvSpPr txBox="1"/>
          <p:nvPr/>
        </p:nvSpPr>
        <p:spPr>
          <a:xfrm>
            <a:off x="8759776" y="4381020"/>
            <a:ext cx="3186448" cy="8466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Перчатки</a:t>
            </a:r>
          </a:p>
        </p:txBody>
      </p:sp>
      <p:sp>
        <p:nvSpPr>
          <p:cNvPr id="200" name="Ты идёшь с друзьями в лес,…"/>
          <p:cNvSpPr txBox="1"/>
          <p:nvPr/>
        </p:nvSpPr>
        <p:spPr>
          <a:xfrm>
            <a:off x="3019722" y="7281530"/>
            <a:ext cx="9381791" cy="299562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defRPr sz="5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Ты идёшь с друзьями в лес,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defRPr sz="5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А он на плечи тебе влез -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defRPr sz="5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Сам идти не хочет,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defRPr sz="5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Он тяжелый очень. </a:t>
            </a:r>
          </a:p>
        </p:txBody>
      </p:sp>
      <p:sp>
        <p:nvSpPr>
          <p:cNvPr id="201" name="Рюкзак"/>
          <p:cNvSpPr txBox="1"/>
          <p:nvPr/>
        </p:nvSpPr>
        <p:spPr>
          <a:xfrm>
            <a:off x="12317610" y="8125523"/>
            <a:ext cx="2474988" cy="8466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Рюкзак</a:t>
            </a:r>
          </a:p>
        </p:txBody>
      </p:sp>
      <p:sp>
        <p:nvSpPr>
          <p:cNvPr id="202" name="Одеяло белое не руками сделано,…"/>
          <p:cNvSpPr txBox="1"/>
          <p:nvPr/>
        </p:nvSpPr>
        <p:spPr>
          <a:xfrm>
            <a:off x="8864210" y="10614188"/>
            <a:ext cx="13224621" cy="225902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defRPr sz="5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Одеяло белое не руками сделано,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defRPr sz="5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Не тыкалась и не крошилось,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defRPr sz="5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С неба на землю свалилось. </a:t>
            </a:r>
          </a:p>
        </p:txBody>
      </p:sp>
      <p:sp>
        <p:nvSpPr>
          <p:cNvPr id="203" name="Снег"/>
          <p:cNvSpPr txBox="1"/>
          <p:nvPr/>
        </p:nvSpPr>
        <p:spPr>
          <a:xfrm>
            <a:off x="20555529" y="11320387"/>
            <a:ext cx="1623009" cy="8466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Снег</a:t>
            </a:r>
          </a:p>
        </p:txBody>
      </p:sp>
      <p:sp>
        <p:nvSpPr>
          <p:cNvPr id="204" name="«Разминка: И это всё о нём»…"/>
          <p:cNvSpPr txBox="1"/>
          <p:nvPr/>
        </p:nvSpPr>
        <p:spPr>
          <a:xfrm>
            <a:off x="1208170" y="680409"/>
            <a:ext cx="21967660" cy="16467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defRPr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«Разминка: И это всё о нём»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defRPr sz="55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Отгадайте загадки и расскажите о предмете-отгадке всё, что вы знаете. 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01" grpId="2"/>
      <p:bldP build="whole" bldLvl="1" animBg="1" rev="0" advAuto="0" spid="203" grpId="3"/>
      <p:bldP build="whole" bldLvl="1" animBg="1" rev="0" advAuto="0" spid="199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Задание 1. «Каждой отгадке - пару!»…"/>
          <p:cNvSpPr txBox="1"/>
          <p:nvPr/>
        </p:nvSpPr>
        <p:spPr>
          <a:xfrm>
            <a:off x="1451451" y="681692"/>
            <a:ext cx="21481098" cy="24468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Задание 1. «Каждой отгадке - пару!»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defRPr sz="55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Отгадайте загадки. Найдите на рисунке предметы-отгадки.  Соедините их линиями в пары. Объясните свой выбор. </a:t>
            </a:r>
          </a:p>
        </p:txBody>
      </p:sp>
      <p:pic>
        <p:nvPicPr>
          <p:cNvPr id="207" name="Изображение" descr="Изображение"/>
          <p:cNvPicPr>
            <a:picLocks noChangeAspect="1"/>
          </p:cNvPicPr>
          <p:nvPr/>
        </p:nvPicPr>
        <p:blipFill>
          <a:blip r:embed="rId3">
            <a:extLst/>
          </a:blip>
          <a:srcRect l="9889" t="4568" r="9942" b="16"/>
          <a:stretch>
            <a:fillRect/>
          </a:stretch>
        </p:blipFill>
        <p:spPr>
          <a:xfrm>
            <a:off x="5525597" y="190996"/>
            <a:ext cx="897778" cy="10685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1" h="21536" fill="norm" stroke="1" extrusionOk="0">
                <a:moveTo>
                  <a:pt x="10877" y="10"/>
                </a:moveTo>
                <a:cubicBezTo>
                  <a:pt x="10524" y="-64"/>
                  <a:pt x="10357" y="251"/>
                  <a:pt x="10439" y="818"/>
                </a:cubicBezTo>
                <a:cubicBezTo>
                  <a:pt x="10467" y="1006"/>
                  <a:pt x="10473" y="1166"/>
                  <a:pt x="10458" y="1178"/>
                </a:cubicBezTo>
                <a:cubicBezTo>
                  <a:pt x="10444" y="1190"/>
                  <a:pt x="10286" y="1202"/>
                  <a:pt x="10107" y="1202"/>
                </a:cubicBezTo>
                <a:cubicBezTo>
                  <a:pt x="9222" y="1202"/>
                  <a:pt x="7360" y="1566"/>
                  <a:pt x="6552" y="1898"/>
                </a:cubicBezTo>
                <a:cubicBezTo>
                  <a:pt x="6400" y="1961"/>
                  <a:pt x="6295" y="1941"/>
                  <a:pt x="6077" y="1802"/>
                </a:cubicBezTo>
                <a:cubicBezTo>
                  <a:pt x="5565" y="1476"/>
                  <a:pt x="5202" y="1494"/>
                  <a:pt x="5202" y="1842"/>
                </a:cubicBezTo>
                <a:cubicBezTo>
                  <a:pt x="5202" y="1945"/>
                  <a:pt x="5259" y="2045"/>
                  <a:pt x="5373" y="2154"/>
                </a:cubicBezTo>
                <a:lnTo>
                  <a:pt x="5535" y="2314"/>
                </a:lnTo>
                <a:lnTo>
                  <a:pt x="5269" y="2442"/>
                </a:lnTo>
                <a:cubicBezTo>
                  <a:pt x="4811" y="2665"/>
                  <a:pt x="4380" y="2922"/>
                  <a:pt x="4347" y="2994"/>
                </a:cubicBezTo>
                <a:cubicBezTo>
                  <a:pt x="4330" y="3032"/>
                  <a:pt x="4293" y="3066"/>
                  <a:pt x="4261" y="3066"/>
                </a:cubicBezTo>
                <a:cubicBezTo>
                  <a:pt x="4076" y="3066"/>
                  <a:pt x="2938" y="3950"/>
                  <a:pt x="2408" y="4506"/>
                </a:cubicBezTo>
                <a:cubicBezTo>
                  <a:pt x="1960" y="4976"/>
                  <a:pt x="1539" y="5510"/>
                  <a:pt x="1239" y="5994"/>
                </a:cubicBezTo>
                <a:cubicBezTo>
                  <a:pt x="957" y="6448"/>
                  <a:pt x="611" y="7135"/>
                  <a:pt x="612" y="7242"/>
                </a:cubicBezTo>
                <a:cubicBezTo>
                  <a:pt x="612" y="7274"/>
                  <a:pt x="578" y="7345"/>
                  <a:pt x="536" y="7402"/>
                </a:cubicBezTo>
                <a:cubicBezTo>
                  <a:pt x="429" y="7546"/>
                  <a:pt x="132" y="8628"/>
                  <a:pt x="51" y="9177"/>
                </a:cubicBezTo>
                <a:cubicBezTo>
                  <a:pt x="-57" y="9910"/>
                  <a:pt x="16" y="11325"/>
                  <a:pt x="193" y="12033"/>
                </a:cubicBezTo>
                <a:cubicBezTo>
                  <a:pt x="470" y="13137"/>
                  <a:pt x="1026" y="14303"/>
                  <a:pt x="1638" y="15073"/>
                </a:cubicBezTo>
                <a:cubicBezTo>
                  <a:pt x="1805" y="15282"/>
                  <a:pt x="1942" y="15470"/>
                  <a:pt x="1942" y="15481"/>
                </a:cubicBezTo>
                <a:cubicBezTo>
                  <a:pt x="1942" y="15511"/>
                  <a:pt x="2407" y="16001"/>
                  <a:pt x="2608" y="16185"/>
                </a:cubicBezTo>
                <a:cubicBezTo>
                  <a:pt x="3107" y="16642"/>
                  <a:pt x="3329" y="16837"/>
                  <a:pt x="3653" y="17072"/>
                </a:cubicBezTo>
                <a:cubicBezTo>
                  <a:pt x="4053" y="17364"/>
                  <a:pt x="4679" y="17768"/>
                  <a:pt x="4727" y="17768"/>
                </a:cubicBezTo>
                <a:cubicBezTo>
                  <a:pt x="4745" y="17768"/>
                  <a:pt x="4883" y="17847"/>
                  <a:pt x="5031" y="17936"/>
                </a:cubicBezTo>
                <a:cubicBezTo>
                  <a:pt x="5179" y="18026"/>
                  <a:pt x="5308" y="18096"/>
                  <a:pt x="5326" y="18096"/>
                </a:cubicBezTo>
                <a:cubicBezTo>
                  <a:pt x="5344" y="18096"/>
                  <a:pt x="5484" y="18153"/>
                  <a:pt x="5630" y="18224"/>
                </a:cubicBezTo>
                <a:cubicBezTo>
                  <a:pt x="6279" y="18541"/>
                  <a:pt x="7394" y="18901"/>
                  <a:pt x="8291" y="19080"/>
                </a:cubicBezTo>
                <a:cubicBezTo>
                  <a:pt x="9338" y="19290"/>
                  <a:pt x="10805" y="19364"/>
                  <a:pt x="11998" y="19264"/>
                </a:cubicBezTo>
                <a:cubicBezTo>
                  <a:pt x="12553" y="19218"/>
                  <a:pt x="12576" y="19222"/>
                  <a:pt x="12635" y="19616"/>
                </a:cubicBezTo>
                <a:cubicBezTo>
                  <a:pt x="12657" y="19761"/>
                  <a:pt x="12689" y="19924"/>
                  <a:pt x="12702" y="19976"/>
                </a:cubicBezTo>
                <a:cubicBezTo>
                  <a:pt x="12714" y="20028"/>
                  <a:pt x="12792" y="20405"/>
                  <a:pt x="12873" y="20808"/>
                </a:cubicBezTo>
                <a:lnTo>
                  <a:pt x="13015" y="21536"/>
                </a:lnTo>
                <a:lnTo>
                  <a:pt x="20248" y="21536"/>
                </a:lnTo>
                <a:lnTo>
                  <a:pt x="20210" y="21432"/>
                </a:lnTo>
                <a:cubicBezTo>
                  <a:pt x="20189" y="21374"/>
                  <a:pt x="20143" y="21302"/>
                  <a:pt x="20106" y="21264"/>
                </a:cubicBezTo>
                <a:cubicBezTo>
                  <a:pt x="20014" y="21170"/>
                  <a:pt x="19079" y="19785"/>
                  <a:pt x="19079" y="19744"/>
                </a:cubicBezTo>
                <a:cubicBezTo>
                  <a:pt x="19079" y="19726"/>
                  <a:pt x="19046" y="19673"/>
                  <a:pt x="19003" y="19632"/>
                </a:cubicBezTo>
                <a:cubicBezTo>
                  <a:pt x="18960" y="19592"/>
                  <a:pt x="18838" y="19430"/>
                  <a:pt x="18737" y="19272"/>
                </a:cubicBezTo>
                <a:cubicBezTo>
                  <a:pt x="18636" y="19115"/>
                  <a:pt x="18306" y="18626"/>
                  <a:pt x="18005" y="18184"/>
                </a:cubicBezTo>
                <a:lnTo>
                  <a:pt x="17463" y="17384"/>
                </a:lnTo>
                <a:lnTo>
                  <a:pt x="17672" y="17216"/>
                </a:lnTo>
                <a:cubicBezTo>
                  <a:pt x="18125" y="16874"/>
                  <a:pt x="18561" y="16515"/>
                  <a:pt x="18784" y="16297"/>
                </a:cubicBezTo>
                <a:cubicBezTo>
                  <a:pt x="18912" y="16172"/>
                  <a:pt x="19107" y="15983"/>
                  <a:pt x="19212" y="15881"/>
                </a:cubicBezTo>
                <a:cubicBezTo>
                  <a:pt x="19934" y="15176"/>
                  <a:pt x="20865" y="13658"/>
                  <a:pt x="21132" y="12745"/>
                </a:cubicBezTo>
                <a:cubicBezTo>
                  <a:pt x="21393" y="11853"/>
                  <a:pt x="21462" y="11427"/>
                  <a:pt x="21493" y="10625"/>
                </a:cubicBezTo>
                <a:cubicBezTo>
                  <a:pt x="21543" y="9345"/>
                  <a:pt x="21351" y="8178"/>
                  <a:pt x="20961" y="7370"/>
                </a:cubicBezTo>
                <a:cubicBezTo>
                  <a:pt x="20936" y="7318"/>
                  <a:pt x="20873" y="7158"/>
                  <a:pt x="20818" y="7018"/>
                </a:cubicBezTo>
                <a:cubicBezTo>
                  <a:pt x="20652" y="6589"/>
                  <a:pt x="20101" y="5661"/>
                  <a:pt x="19830" y="5362"/>
                </a:cubicBezTo>
                <a:cubicBezTo>
                  <a:pt x="19754" y="5278"/>
                  <a:pt x="19687" y="5193"/>
                  <a:pt x="19687" y="5170"/>
                </a:cubicBezTo>
                <a:cubicBezTo>
                  <a:pt x="19687" y="5106"/>
                  <a:pt x="18899" y="4295"/>
                  <a:pt x="18480" y="3930"/>
                </a:cubicBezTo>
                <a:cubicBezTo>
                  <a:pt x="18112" y="3608"/>
                  <a:pt x="17574" y="3208"/>
                  <a:pt x="17150" y="2946"/>
                </a:cubicBezTo>
                <a:cubicBezTo>
                  <a:pt x="17025" y="2869"/>
                  <a:pt x="16842" y="2759"/>
                  <a:pt x="16750" y="2698"/>
                </a:cubicBezTo>
                <a:lnTo>
                  <a:pt x="16589" y="2586"/>
                </a:lnTo>
                <a:lnTo>
                  <a:pt x="16693" y="2490"/>
                </a:lnTo>
                <a:cubicBezTo>
                  <a:pt x="16754" y="2436"/>
                  <a:pt x="16808" y="2375"/>
                  <a:pt x="16808" y="2362"/>
                </a:cubicBezTo>
                <a:cubicBezTo>
                  <a:pt x="16807" y="2349"/>
                  <a:pt x="16816" y="2286"/>
                  <a:pt x="16836" y="2218"/>
                </a:cubicBezTo>
                <a:cubicBezTo>
                  <a:pt x="16894" y="2024"/>
                  <a:pt x="16790" y="1898"/>
                  <a:pt x="16560" y="1898"/>
                </a:cubicBezTo>
                <a:cubicBezTo>
                  <a:pt x="16335" y="1898"/>
                  <a:pt x="16179" y="1959"/>
                  <a:pt x="15971" y="2122"/>
                </a:cubicBezTo>
                <a:lnTo>
                  <a:pt x="15829" y="2234"/>
                </a:lnTo>
                <a:lnTo>
                  <a:pt x="15401" y="2066"/>
                </a:lnTo>
                <a:cubicBezTo>
                  <a:pt x="15054" y="1926"/>
                  <a:pt x="14551" y="1759"/>
                  <a:pt x="14184" y="1666"/>
                </a:cubicBezTo>
                <a:cubicBezTo>
                  <a:pt x="14154" y="1659"/>
                  <a:pt x="14054" y="1629"/>
                  <a:pt x="13956" y="1594"/>
                </a:cubicBezTo>
                <a:cubicBezTo>
                  <a:pt x="13858" y="1560"/>
                  <a:pt x="13739" y="1530"/>
                  <a:pt x="13690" y="1530"/>
                </a:cubicBezTo>
                <a:cubicBezTo>
                  <a:pt x="13641" y="1530"/>
                  <a:pt x="13552" y="1506"/>
                  <a:pt x="13500" y="1482"/>
                </a:cubicBezTo>
                <a:cubicBezTo>
                  <a:pt x="13344" y="1412"/>
                  <a:pt x="12118" y="1244"/>
                  <a:pt x="11656" y="1226"/>
                </a:cubicBezTo>
                <a:cubicBezTo>
                  <a:pt x="11419" y="1217"/>
                  <a:pt x="11193" y="1195"/>
                  <a:pt x="11162" y="1178"/>
                </a:cubicBezTo>
                <a:cubicBezTo>
                  <a:pt x="11124" y="1159"/>
                  <a:pt x="11118" y="1010"/>
                  <a:pt x="11143" y="762"/>
                </a:cubicBezTo>
                <a:cubicBezTo>
                  <a:pt x="11188" y="309"/>
                  <a:pt x="11100" y="58"/>
                  <a:pt x="10877" y="10"/>
                </a:cubicBezTo>
                <a:close/>
              </a:path>
            </a:pathLst>
          </a:custGeom>
          <a:ln w="3175">
            <a:miter lim="400000"/>
          </a:ln>
        </p:spPr>
      </p:pic>
      <p:pic>
        <p:nvPicPr>
          <p:cNvPr id="208" name="Снимок экрана 2024-07-30 в 09.14.59.png" descr="Снимок экрана 2024-07-30 в 09.14.59.png"/>
          <p:cNvPicPr>
            <a:picLocks noChangeAspect="1"/>
          </p:cNvPicPr>
          <p:nvPr/>
        </p:nvPicPr>
        <p:blipFill>
          <a:blip r:embed="rId4">
            <a:extLst/>
          </a:blip>
          <a:srcRect l="2764" t="0" r="0" b="6393"/>
          <a:stretch>
            <a:fillRect/>
          </a:stretch>
        </p:blipFill>
        <p:spPr>
          <a:xfrm>
            <a:off x="7115308" y="3761345"/>
            <a:ext cx="10153485" cy="9373776"/>
          </a:xfrm>
          <a:prstGeom prst="rect">
            <a:avLst/>
          </a:prstGeom>
          <a:ln w="3175">
            <a:miter lim="400000"/>
          </a:ln>
        </p:spPr>
      </p:pic>
      <p:pic>
        <p:nvPicPr>
          <p:cNvPr id="209" name="Линия Линия" descr="Линия Линия"/>
          <p:cNvPicPr>
            <a:picLocks noChangeAspect="0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19133095">
            <a:off x="8564809" y="8220126"/>
            <a:ext cx="2229454" cy="299825"/>
          </a:xfrm>
          <a:prstGeom prst="rect">
            <a:avLst/>
          </a:prstGeom>
        </p:spPr>
      </p:pic>
      <p:sp>
        <p:nvSpPr>
          <p:cNvPr id="211" name="Сапожник - сапоги;"/>
          <p:cNvSpPr txBox="1"/>
          <p:nvPr/>
        </p:nvSpPr>
        <p:spPr>
          <a:xfrm>
            <a:off x="7564413" y="10757005"/>
            <a:ext cx="5334813" cy="71232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spcBef>
                <a:spcPts val="0"/>
              </a:spcBef>
              <a:defRPr b="1" sz="4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Сапожник - сапоги; </a:t>
            </a:r>
          </a:p>
        </p:txBody>
      </p:sp>
      <p:pic>
        <p:nvPicPr>
          <p:cNvPr id="212" name="Линия Линия" descr="Линия Линия"/>
          <p:cNvPicPr>
            <a:picLocks noChangeAspect="0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 rot="21160565">
            <a:off x="8914747" y="6304191"/>
            <a:ext cx="6554506" cy="299825"/>
          </a:xfrm>
          <a:prstGeom prst="rect">
            <a:avLst/>
          </a:prstGeom>
        </p:spPr>
      </p:pic>
      <p:sp>
        <p:nvSpPr>
          <p:cNvPr id="214" name="почтальон - конверт;"/>
          <p:cNvSpPr txBox="1"/>
          <p:nvPr/>
        </p:nvSpPr>
        <p:spPr>
          <a:xfrm>
            <a:off x="7614263" y="11303727"/>
            <a:ext cx="5727162" cy="71232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spcBef>
                <a:spcPts val="0"/>
              </a:spcBef>
              <a:defRPr b="1" sz="4500">
                <a:solidFill>
                  <a:srgbClr val="3153A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почтальон - конверт; </a:t>
            </a:r>
          </a:p>
        </p:txBody>
      </p:sp>
      <p:pic>
        <p:nvPicPr>
          <p:cNvPr id="215" name="Линия Линия" descr="Линия Линия"/>
          <p:cNvPicPr>
            <a:picLocks noChangeAspect="0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 rot="1366527">
            <a:off x="12619131" y="9116623"/>
            <a:ext cx="2492716" cy="299825"/>
          </a:xfrm>
          <a:prstGeom prst="rect">
            <a:avLst/>
          </a:prstGeom>
        </p:spPr>
      </p:pic>
      <p:sp>
        <p:nvSpPr>
          <p:cNvPr id="217" name="маляр - кисть;"/>
          <p:cNvSpPr txBox="1"/>
          <p:nvPr/>
        </p:nvSpPr>
        <p:spPr>
          <a:xfrm>
            <a:off x="7670973" y="11768440"/>
            <a:ext cx="4017127" cy="71232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spcBef>
                <a:spcPts val="0"/>
              </a:spcBef>
              <a:defRPr b="1" sz="4500">
                <a:solidFill>
                  <a:srgbClr val="66AB0A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маляр - кисть; </a:t>
            </a:r>
          </a:p>
        </p:txBody>
      </p:sp>
      <p:pic>
        <p:nvPicPr>
          <p:cNvPr id="218" name="Линия Линия" descr="Линия Линия"/>
          <p:cNvPicPr>
            <a:picLocks noChangeAspect="0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 rot="17280597">
            <a:off x="9212670" y="7424334"/>
            <a:ext cx="4818188" cy="299826"/>
          </a:xfrm>
          <a:prstGeom prst="rect">
            <a:avLst/>
          </a:prstGeom>
        </p:spPr>
      </p:pic>
      <p:sp>
        <p:nvSpPr>
          <p:cNvPr id="220" name="парикмахер - ножницы."/>
          <p:cNvSpPr txBox="1"/>
          <p:nvPr/>
        </p:nvSpPr>
        <p:spPr>
          <a:xfrm>
            <a:off x="7668984" y="12223336"/>
            <a:ext cx="6262664" cy="71232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spcBef>
                <a:spcPts val="0"/>
              </a:spcBef>
              <a:defRPr b="1" sz="4500">
                <a:solidFill>
                  <a:srgbClr val="D60E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парикмахер - ножницы.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entr" nodeType="click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nodeType="click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15" grpId="5"/>
      <p:bldP build="whole" bldLvl="1" animBg="1" rev="0" advAuto="0" spid="220" grpId="8"/>
      <p:bldP build="whole" bldLvl="1" animBg="1" rev="0" advAuto="0" spid="218" grpId="7"/>
      <p:bldP build="whole" bldLvl="1" animBg="1" rev="0" advAuto="0" spid="217" grpId="6"/>
      <p:bldP build="whole" bldLvl="1" animBg="1" rev="0" advAuto="0" spid="212" grpId="3"/>
      <p:bldP build="whole" bldLvl="1" animBg="1" rev="0" advAuto="0" spid="214" grpId="4"/>
      <p:bldP build="whole" bldLvl="1" animBg="1" rev="0" advAuto="0" spid="209" grpId="2"/>
      <p:bldP build="whole" bldLvl="1" animBg="1" rev="0" advAuto="0" spid="211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Задание 2. «Кто?»…"/>
          <p:cNvSpPr txBox="1"/>
          <p:nvPr/>
        </p:nvSpPr>
        <p:spPr>
          <a:xfrm>
            <a:off x="459895" y="661483"/>
            <a:ext cx="23676382" cy="269352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defRPr b="1" sz="4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Задание 2. «Кто?»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defRPr sz="45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Отгадайте загадки. После прочтения каждой загадки учитель записывает на доске отгадки. Найдите среди рисунков животных, помещённых в тетради, лишние - те, загадки о которых не называл. Обведите.  </a:t>
            </a:r>
          </a:p>
        </p:txBody>
      </p:sp>
      <p:pic>
        <p:nvPicPr>
          <p:cNvPr id="223" name="Изображение" descr="Изображение"/>
          <p:cNvPicPr>
            <a:picLocks noChangeAspect="1"/>
          </p:cNvPicPr>
          <p:nvPr/>
        </p:nvPicPr>
        <p:blipFill>
          <a:blip r:embed="rId3">
            <a:extLst/>
          </a:blip>
          <a:srcRect l="9896" t="4571" r="9925" b="12"/>
          <a:stretch>
            <a:fillRect/>
          </a:stretch>
        </p:blipFill>
        <p:spPr>
          <a:xfrm>
            <a:off x="9092476" y="200379"/>
            <a:ext cx="827816" cy="9851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3" h="21536" fill="norm" stroke="1" extrusionOk="0">
                <a:moveTo>
                  <a:pt x="10877" y="10"/>
                </a:moveTo>
                <a:cubicBezTo>
                  <a:pt x="10525" y="-64"/>
                  <a:pt x="10351" y="250"/>
                  <a:pt x="10434" y="817"/>
                </a:cubicBezTo>
                <a:cubicBezTo>
                  <a:pt x="10461" y="1005"/>
                  <a:pt x="10469" y="1170"/>
                  <a:pt x="10454" y="1182"/>
                </a:cubicBezTo>
                <a:cubicBezTo>
                  <a:pt x="10440" y="1194"/>
                  <a:pt x="10283" y="1199"/>
                  <a:pt x="10104" y="1199"/>
                </a:cubicBezTo>
                <a:cubicBezTo>
                  <a:pt x="9220" y="1199"/>
                  <a:pt x="7366" y="1569"/>
                  <a:pt x="6558" y="1902"/>
                </a:cubicBezTo>
                <a:cubicBezTo>
                  <a:pt x="6406" y="1964"/>
                  <a:pt x="6291" y="1937"/>
                  <a:pt x="6073" y="1798"/>
                </a:cubicBezTo>
                <a:cubicBezTo>
                  <a:pt x="5561" y="1471"/>
                  <a:pt x="5197" y="1493"/>
                  <a:pt x="5197" y="1841"/>
                </a:cubicBezTo>
                <a:cubicBezTo>
                  <a:pt x="5197" y="1944"/>
                  <a:pt x="5248" y="2044"/>
                  <a:pt x="5362" y="2153"/>
                </a:cubicBezTo>
                <a:lnTo>
                  <a:pt x="5537" y="2310"/>
                </a:lnTo>
                <a:lnTo>
                  <a:pt x="5269" y="2440"/>
                </a:lnTo>
                <a:cubicBezTo>
                  <a:pt x="4811" y="2662"/>
                  <a:pt x="4384" y="2923"/>
                  <a:pt x="4352" y="2995"/>
                </a:cubicBezTo>
                <a:cubicBezTo>
                  <a:pt x="4334" y="3033"/>
                  <a:pt x="4290" y="3064"/>
                  <a:pt x="4259" y="3064"/>
                </a:cubicBezTo>
                <a:cubicBezTo>
                  <a:pt x="4074" y="3064"/>
                  <a:pt x="2933" y="3948"/>
                  <a:pt x="2403" y="4505"/>
                </a:cubicBezTo>
                <a:cubicBezTo>
                  <a:pt x="1955" y="4975"/>
                  <a:pt x="1539" y="5513"/>
                  <a:pt x="1238" y="5997"/>
                </a:cubicBezTo>
                <a:cubicBezTo>
                  <a:pt x="956" y="6451"/>
                  <a:pt x="609" y="7131"/>
                  <a:pt x="609" y="7238"/>
                </a:cubicBezTo>
                <a:cubicBezTo>
                  <a:pt x="610" y="7271"/>
                  <a:pt x="579" y="7346"/>
                  <a:pt x="537" y="7402"/>
                </a:cubicBezTo>
                <a:cubicBezTo>
                  <a:pt x="431" y="7546"/>
                  <a:pt x="134" y="8623"/>
                  <a:pt x="53" y="9172"/>
                </a:cubicBezTo>
                <a:cubicBezTo>
                  <a:pt x="-55" y="9905"/>
                  <a:pt x="10" y="11328"/>
                  <a:pt x="187" y="12036"/>
                </a:cubicBezTo>
                <a:cubicBezTo>
                  <a:pt x="463" y="13140"/>
                  <a:pt x="1018" y="14302"/>
                  <a:pt x="1630" y="15072"/>
                </a:cubicBezTo>
                <a:cubicBezTo>
                  <a:pt x="1797" y="15282"/>
                  <a:pt x="1939" y="15469"/>
                  <a:pt x="1939" y="15480"/>
                </a:cubicBezTo>
                <a:cubicBezTo>
                  <a:pt x="1939" y="15510"/>
                  <a:pt x="2399" y="15999"/>
                  <a:pt x="2599" y="16183"/>
                </a:cubicBezTo>
                <a:cubicBezTo>
                  <a:pt x="3098" y="16640"/>
                  <a:pt x="3327" y="16841"/>
                  <a:pt x="3651" y="17076"/>
                </a:cubicBezTo>
                <a:cubicBezTo>
                  <a:pt x="4050" y="17368"/>
                  <a:pt x="4675" y="17771"/>
                  <a:pt x="4723" y="17771"/>
                </a:cubicBezTo>
                <a:cubicBezTo>
                  <a:pt x="4740" y="17771"/>
                  <a:pt x="4874" y="17846"/>
                  <a:pt x="5022" y="17935"/>
                </a:cubicBezTo>
                <a:cubicBezTo>
                  <a:pt x="5170" y="18025"/>
                  <a:pt x="5313" y="18092"/>
                  <a:pt x="5331" y="18092"/>
                </a:cubicBezTo>
                <a:cubicBezTo>
                  <a:pt x="5349" y="18092"/>
                  <a:pt x="5474" y="18151"/>
                  <a:pt x="5620" y="18222"/>
                </a:cubicBezTo>
                <a:cubicBezTo>
                  <a:pt x="6268" y="18538"/>
                  <a:pt x="7392" y="18901"/>
                  <a:pt x="8290" y="19081"/>
                </a:cubicBezTo>
                <a:cubicBezTo>
                  <a:pt x="9336" y="19290"/>
                  <a:pt x="10808" y="19363"/>
                  <a:pt x="12001" y="19263"/>
                </a:cubicBezTo>
                <a:cubicBezTo>
                  <a:pt x="12556" y="19216"/>
                  <a:pt x="12581" y="19225"/>
                  <a:pt x="12640" y="19619"/>
                </a:cubicBezTo>
                <a:cubicBezTo>
                  <a:pt x="12662" y="19764"/>
                  <a:pt x="12689" y="19922"/>
                  <a:pt x="12702" y="19974"/>
                </a:cubicBezTo>
                <a:cubicBezTo>
                  <a:pt x="12714" y="20026"/>
                  <a:pt x="12786" y="20404"/>
                  <a:pt x="12867" y="20807"/>
                </a:cubicBezTo>
                <a:lnTo>
                  <a:pt x="13011" y="21536"/>
                </a:lnTo>
                <a:lnTo>
                  <a:pt x="20248" y="21536"/>
                </a:lnTo>
                <a:lnTo>
                  <a:pt x="20207" y="21432"/>
                </a:lnTo>
                <a:cubicBezTo>
                  <a:pt x="20186" y="21374"/>
                  <a:pt x="20141" y="21297"/>
                  <a:pt x="20104" y="21258"/>
                </a:cubicBezTo>
                <a:cubicBezTo>
                  <a:pt x="20012" y="21164"/>
                  <a:pt x="19073" y="19781"/>
                  <a:pt x="19073" y="19740"/>
                </a:cubicBezTo>
                <a:cubicBezTo>
                  <a:pt x="19073" y="19722"/>
                  <a:pt x="19044" y="19676"/>
                  <a:pt x="19001" y="19636"/>
                </a:cubicBezTo>
                <a:cubicBezTo>
                  <a:pt x="18957" y="19596"/>
                  <a:pt x="18834" y="19429"/>
                  <a:pt x="18733" y="19272"/>
                </a:cubicBezTo>
                <a:cubicBezTo>
                  <a:pt x="18631" y="19114"/>
                  <a:pt x="18302" y="18629"/>
                  <a:pt x="18001" y="18187"/>
                </a:cubicBezTo>
                <a:lnTo>
                  <a:pt x="17454" y="17380"/>
                </a:lnTo>
                <a:lnTo>
                  <a:pt x="17671" y="17215"/>
                </a:lnTo>
                <a:cubicBezTo>
                  <a:pt x="18124" y="16873"/>
                  <a:pt x="18561" y="16514"/>
                  <a:pt x="18784" y="16296"/>
                </a:cubicBezTo>
                <a:cubicBezTo>
                  <a:pt x="18912" y="16171"/>
                  <a:pt x="19101" y="15991"/>
                  <a:pt x="19207" y="15888"/>
                </a:cubicBezTo>
                <a:cubicBezTo>
                  <a:pt x="19929" y="15183"/>
                  <a:pt x="20857" y="13660"/>
                  <a:pt x="21124" y="12747"/>
                </a:cubicBezTo>
                <a:cubicBezTo>
                  <a:pt x="21385" y="11855"/>
                  <a:pt x="21464" y="11423"/>
                  <a:pt x="21495" y="10621"/>
                </a:cubicBezTo>
                <a:cubicBezTo>
                  <a:pt x="21545" y="9341"/>
                  <a:pt x="21350" y="8176"/>
                  <a:pt x="20959" y="7368"/>
                </a:cubicBezTo>
                <a:cubicBezTo>
                  <a:pt x="20935" y="7317"/>
                  <a:pt x="20869" y="7162"/>
                  <a:pt x="20815" y="7021"/>
                </a:cubicBezTo>
                <a:cubicBezTo>
                  <a:pt x="20649" y="6592"/>
                  <a:pt x="20096" y="5662"/>
                  <a:pt x="19825" y="5364"/>
                </a:cubicBezTo>
                <a:cubicBezTo>
                  <a:pt x="19749" y="5280"/>
                  <a:pt x="19681" y="5187"/>
                  <a:pt x="19681" y="5164"/>
                </a:cubicBezTo>
                <a:cubicBezTo>
                  <a:pt x="19681" y="5100"/>
                  <a:pt x="18894" y="4298"/>
                  <a:pt x="18475" y="3932"/>
                </a:cubicBezTo>
                <a:cubicBezTo>
                  <a:pt x="18106" y="3610"/>
                  <a:pt x="17569" y="3205"/>
                  <a:pt x="17145" y="2943"/>
                </a:cubicBezTo>
                <a:cubicBezTo>
                  <a:pt x="17021" y="2866"/>
                  <a:pt x="16845" y="2761"/>
                  <a:pt x="16753" y="2700"/>
                </a:cubicBezTo>
                <a:lnTo>
                  <a:pt x="16588" y="2587"/>
                </a:lnTo>
                <a:lnTo>
                  <a:pt x="16691" y="2483"/>
                </a:lnTo>
                <a:cubicBezTo>
                  <a:pt x="16752" y="2429"/>
                  <a:pt x="16805" y="2374"/>
                  <a:pt x="16805" y="2362"/>
                </a:cubicBezTo>
                <a:cubicBezTo>
                  <a:pt x="16804" y="2349"/>
                  <a:pt x="16815" y="2282"/>
                  <a:pt x="16836" y="2214"/>
                </a:cubicBezTo>
                <a:cubicBezTo>
                  <a:pt x="16893" y="2020"/>
                  <a:pt x="16787" y="1902"/>
                  <a:pt x="16557" y="1902"/>
                </a:cubicBezTo>
                <a:cubicBezTo>
                  <a:pt x="16332" y="1902"/>
                  <a:pt x="16178" y="1956"/>
                  <a:pt x="15970" y="2119"/>
                </a:cubicBezTo>
                <a:lnTo>
                  <a:pt x="15825" y="2231"/>
                </a:lnTo>
                <a:lnTo>
                  <a:pt x="15392" y="2067"/>
                </a:lnTo>
                <a:cubicBezTo>
                  <a:pt x="15045" y="1926"/>
                  <a:pt x="14553" y="1760"/>
                  <a:pt x="14186" y="1668"/>
                </a:cubicBezTo>
                <a:cubicBezTo>
                  <a:pt x="14156" y="1660"/>
                  <a:pt x="14047" y="1624"/>
                  <a:pt x="13949" y="1589"/>
                </a:cubicBezTo>
                <a:cubicBezTo>
                  <a:pt x="13851" y="1555"/>
                  <a:pt x="13730" y="1529"/>
                  <a:pt x="13681" y="1529"/>
                </a:cubicBezTo>
                <a:cubicBezTo>
                  <a:pt x="13633" y="1529"/>
                  <a:pt x="13558" y="1509"/>
                  <a:pt x="13506" y="1485"/>
                </a:cubicBezTo>
                <a:cubicBezTo>
                  <a:pt x="13350" y="1415"/>
                  <a:pt x="12112" y="1243"/>
                  <a:pt x="11650" y="1225"/>
                </a:cubicBezTo>
                <a:cubicBezTo>
                  <a:pt x="11413" y="1216"/>
                  <a:pt x="11198" y="1189"/>
                  <a:pt x="11166" y="1173"/>
                </a:cubicBezTo>
                <a:cubicBezTo>
                  <a:pt x="11128" y="1153"/>
                  <a:pt x="11121" y="1013"/>
                  <a:pt x="11145" y="765"/>
                </a:cubicBezTo>
                <a:cubicBezTo>
                  <a:pt x="11190" y="312"/>
                  <a:pt x="11101" y="58"/>
                  <a:pt x="10877" y="10"/>
                </a:cubicBezTo>
                <a:close/>
              </a:path>
            </a:pathLst>
          </a:custGeom>
          <a:ln w="3175">
            <a:miter lim="400000"/>
          </a:ln>
        </p:spPr>
      </p:pic>
      <p:pic>
        <p:nvPicPr>
          <p:cNvPr id="224" name="Снимок экрана 2024-07-30 в 09.21.15.png" descr="Снимок экрана 2024-07-30 в 09.21.15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929928" y="3759136"/>
            <a:ext cx="14736316" cy="9539630"/>
          </a:xfrm>
          <a:prstGeom prst="rect">
            <a:avLst/>
          </a:prstGeom>
          <a:ln w="3175">
            <a:miter lim="400000"/>
          </a:ln>
        </p:spPr>
      </p:pic>
      <p:pic>
        <p:nvPicPr>
          <p:cNvPr id="225" name="Кружок Кружок" descr="Кружок Кружок"/>
          <p:cNvPicPr>
            <a:picLocks noChangeAspect="0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884089" y="7041793"/>
            <a:ext cx="2516550" cy="2516550"/>
          </a:xfrm>
          <a:prstGeom prst="rect">
            <a:avLst/>
          </a:prstGeom>
        </p:spPr>
      </p:pic>
      <p:pic>
        <p:nvPicPr>
          <p:cNvPr id="227" name="Кружок Кружок" descr="Кружок Кружок"/>
          <p:cNvPicPr>
            <a:picLocks noChangeAspect="0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4032113" y="6549373"/>
            <a:ext cx="2516550" cy="251655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25" grpId="1"/>
      <p:bldP build="whole" bldLvl="1" animBg="1" rev="0" advAuto="0" spid="227" grpId="2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23_ClassicWhite">
  <a:themeElements>
    <a:clrScheme name="23_Clas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3E74D1"/>
      </a:accent1>
      <a:accent2>
        <a:srgbClr val="33C5B9"/>
      </a:accent2>
      <a:accent3>
        <a:srgbClr val="45B53C"/>
      </a:accent3>
      <a:accent4>
        <a:srgbClr val="FFBD16"/>
      </a:accent4>
      <a:accent5>
        <a:srgbClr val="E22146"/>
      </a:accent5>
      <a:accent6>
        <a:srgbClr val="836BB7"/>
      </a:accent6>
      <a:hlink>
        <a:srgbClr val="0000FF"/>
      </a:hlink>
      <a:folHlink>
        <a:srgbClr val="FF00FF"/>
      </a:folHlink>
    </a:clrScheme>
    <a:fontScheme name="23_ClassicWhite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3_Clas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ctr" upright="0">
        <a:spAutoFit/>
      </a:bodyPr>
      <a:lstStyle>
        <a:defPPr marL="0" marR="0" indent="0" algn="ctr" defTabSz="11303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ctr" upright="0">
        <a:spAutoFit/>
      </a:bodyPr>
      <a:lstStyle>
        <a:defPPr marL="0" marR="0" indent="0" algn="l" defTabSz="2438339" rtl="0" fontAlgn="auto" latinLnBrk="0" hangingPunct="0">
          <a:lnSpc>
            <a:spcPct val="9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nela Text Regular"/>
            <a:ea typeface="Canela Text Regular"/>
            <a:cs typeface="Canela Text Regular"/>
            <a:sym typeface="Canela T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3_ClassicWhite">
  <a:themeElements>
    <a:clrScheme name="23_Clas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3E74D1"/>
      </a:accent1>
      <a:accent2>
        <a:srgbClr val="33C5B9"/>
      </a:accent2>
      <a:accent3>
        <a:srgbClr val="45B53C"/>
      </a:accent3>
      <a:accent4>
        <a:srgbClr val="FFBD16"/>
      </a:accent4>
      <a:accent5>
        <a:srgbClr val="E22146"/>
      </a:accent5>
      <a:accent6>
        <a:srgbClr val="836BB7"/>
      </a:accent6>
      <a:hlink>
        <a:srgbClr val="0000FF"/>
      </a:hlink>
      <a:folHlink>
        <a:srgbClr val="FF00FF"/>
      </a:folHlink>
    </a:clrScheme>
    <a:fontScheme name="23_ClassicWhite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3_Clas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ctr" upright="0">
        <a:spAutoFit/>
      </a:bodyPr>
      <a:lstStyle>
        <a:defPPr marL="0" marR="0" indent="0" algn="ctr" defTabSz="11303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ctr" upright="0">
        <a:spAutoFit/>
      </a:bodyPr>
      <a:lstStyle>
        <a:defPPr marL="0" marR="0" indent="0" algn="l" defTabSz="2438339" rtl="0" fontAlgn="auto" latinLnBrk="0" hangingPunct="0">
          <a:lnSpc>
            <a:spcPct val="9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nela Text Regular"/>
            <a:ea typeface="Canela Text Regular"/>
            <a:cs typeface="Canela Text Regular"/>
            <a:sym typeface="Canela T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