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51" r:id="rId2"/>
    <p:sldId id="539" r:id="rId3"/>
    <p:sldId id="540" r:id="rId4"/>
    <p:sldId id="541" r:id="rId5"/>
    <p:sldId id="542" r:id="rId6"/>
    <p:sldId id="545" r:id="rId7"/>
    <p:sldId id="543" r:id="rId8"/>
    <p:sldId id="544" r:id="rId9"/>
    <p:sldId id="546" r:id="rId10"/>
    <p:sldId id="547" r:id="rId11"/>
    <p:sldId id="548" r:id="rId12"/>
    <p:sldId id="549" r:id="rId13"/>
    <p:sldId id="555" r:id="rId14"/>
    <p:sldId id="556" r:id="rId15"/>
    <p:sldId id="552" r:id="rId16"/>
    <p:sldId id="553" r:id="rId17"/>
    <p:sldId id="554" r:id="rId18"/>
    <p:sldId id="557" r:id="rId19"/>
    <p:sldId id="559" r:id="rId20"/>
    <p:sldId id="560" r:id="rId21"/>
    <p:sldId id="561" r:id="rId22"/>
    <p:sldId id="562" r:id="rId23"/>
    <p:sldId id="563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24DCB2-E20F-4A0C-BDC0-CAF460FACB0D}" type="doc">
      <dgm:prSet loTypeId="urn:microsoft.com/office/officeart/2005/8/layout/orgChart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A37D6887-6C73-426E-8090-2B33EB3B8D5D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</a:rPr>
            <a:t>По цели высказывания различаются:</a:t>
          </a:r>
        </a:p>
      </dgm:t>
    </dgm:pt>
    <dgm:pt modelId="{7AC02DDF-8E92-4B92-A1D5-936C2D479B7F}" type="parTrans" cxnId="{D784C4F9-44BD-424F-97DB-FD1A32D0D50B}">
      <dgm:prSet/>
      <dgm:spPr/>
      <dgm:t>
        <a:bodyPr/>
        <a:lstStyle/>
        <a:p>
          <a:endParaRPr lang="ru-RU" b="0">
            <a:solidFill>
              <a:schemeClr val="tx1"/>
            </a:solidFill>
          </a:endParaRPr>
        </a:p>
      </dgm:t>
    </dgm:pt>
    <dgm:pt modelId="{1570A918-8619-4897-8918-AEC700A077BC}" type="sibTrans" cxnId="{D784C4F9-44BD-424F-97DB-FD1A32D0D50B}">
      <dgm:prSet/>
      <dgm:spPr/>
      <dgm:t>
        <a:bodyPr/>
        <a:lstStyle/>
        <a:p>
          <a:endParaRPr lang="ru-RU" b="0">
            <a:solidFill>
              <a:schemeClr val="tx1"/>
            </a:solidFill>
          </a:endParaRPr>
        </a:p>
      </dgm:t>
    </dgm:pt>
    <dgm:pt modelId="{D26D274E-1C0A-411D-87D7-6FA71F2325E9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</a:rPr>
            <a:t>Повествовательные</a:t>
          </a:r>
          <a:r>
            <a:rPr lang="ru-RU" b="0" dirty="0">
              <a:solidFill>
                <a:schemeClr val="tx1"/>
              </a:solidFill>
            </a:rPr>
            <a:t> – мы сообщаем о чем-либо</a:t>
          </a:r>
        </a:p>
      </dgm:t>
    </dgm:pt>
    <dgm:pt modelId="{EF978650-DF23-4718-B06A-1DA9C49F381A}" type="parTrans" cxnId="{7D850D8F-6F12-4704-8B91-E16A6CC5876E}">
      <dgm:prSet/>
      <dgm:spPr/>
      <dgm:t>
        <a:bodyPr/>
        <a:lstStyle/>
        <a:p>
          <a:endParaRPr lang="ru-RU" b="0">
            <a:solidFill>
              <a:schemeClr val="tx1"/>
            </a:solidFill>
          </a:endParaRPr>
        </a:p>
      </dgm:t>
    </dgm:pt>
    <dgm:pt modelId="{1F5573FC-B402-4045-B554-4BF5F4268546}" type="sibTrans" cxnId="{7D850D8F-6F12-4704-8B91-E16A6CC5876E}">
      <dgm:prSet/>
      <dgm:spPr/>
      <dgm:t>
        <a:bodyPr/>
        <a:lstStyle/>
        <a:p>
          <a:endParaRPr lang="ru-RU" b="0">
            <a:solidFill>
              <a:schemeClr val="tx1"/>
            </a:solidFill>
          </a:endParaRPr>
        </a:p>
      </dgm:t>
    </dgm:pt>
    <dgm:pt modelId="{6649A1A5-5BEE-4218-999A-A4BD554CB87C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</a:rPr>
            <a:t>Вопросительные</a:t>
          </a:r>
          <a:r>
            <a:rPr lang="ru-RU" b="0" dirty="0">
              <a:solidFill>
                <a:schemeClr val="tx1"/>
              </a:solidFill>
            </a:rPr>
            <a:t> – содержится вопрос</a:t>
          </a:r>
        </a:p>
      </dgm:t>
    </dgm:pt>
    <dgm:pt modelId="{44F18410-06AA-44F3-818F-C56F62769188}" type="parTrans" cxnId="{522854F0-11FE-4503-A65E-D8359B24C5B8}">
      <dgm:prSet/>
      <dgm:spPr/>
      <dgm:t>
        <a:bodyPr/>
        <a:lstStyle/>
        <a:p>
          <a:endParaRPr lang="ru-RU" b="0">
            <a:solidFill>
              <a:schemeClr val="tx1"/>
            </a:solidFill>
          </a:endParaRPr>
        </a:p>
      </dgm:t>
    </dgm:pt>
    <dgm:pt modelId="{AB0E1F93-2A14-4961-9E59-D0FE5FAD75B0}" type="sibTrans" cxnId="{522854F0-11FE-4503-A65E-D8359B24C5B8}">
      <dgm:prSet/>
      <dgm:spPr/>
      <dgm:t>
        <a:bodyPr/>
        <a:lstStyle/>
        <a:p>
          <a:endParaRPr lang="ru-RU" b="0">
            <a:solidFill>
              <a:schemeClr val="tx1"/>
            </a:solidFill>
          </a:endParaRPr>
        </a:p>
      </dgm:t>
    </dgm:pt>
    <dgm:pt modelId="{2138E47B-C8E5-44D7-84BB-9A65ECBC8747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</a:rPr>
            <a:t>Побудительные</a:t>
          </a:r>
          <a:r>
            <a:rPr lang="ru-RU" b="0" dirty="0">
              <a:solidFill>
                <a:schemeClr val="tx1"/>
              </a:solidFill>
            </a:rPr>
            <a:t> – мы побуждаем кого-либо к действию, приказываем, просим</a:t>
          </a:r>
        </a:p>
      </dgm:t>
    </dgm:pt>
    <dgm:pt modelId="{8992CF32-B4C9-480A-9CFF-9212012DB639}" type="parTrans" cxnId="{1D6B76D3-F8F5-487A-829E-7DB972EDECA9}">
      <dgm:prSet/>
      <dgm:spPr/>
      <dgm:t>
        <a:bodyPr/>
        <a:lstStyle/>
        <a:p>
          <a:endParaRPr lang="ru-RU" b="0">
            <a:solidFill>
              <a:schemeClr val="tx1"/>
            </a:solidFill>
          </a:endParaRPr>
        </a:p>
      </dgm:t>
    </dgm:pt>
    <dgm:pt modelId="{DA182DD7-5671-4EF0-ACC7-706263066931}" type="sibTrans" cxnId="{1D6B76D3-F8F5-487A-829E-7DB972EDECA9}">
      <dgm:prSet/>
      <dgm:spPr/>
      <dgm:t>
        <a:bodyPr/>
        <a:lstStyle/>
        <a:p>
          <a:endParaRPr lang="ru-RU" b="0">
            <a:solidFill>
              <a:schemeClr val="tx1"/>
            </a:solidFill>
          </a:endParaRPr>
        </a:p>
      </dgm:t>
    </dgm:pt>
    <dgm:pt modelId="{22A39988-FABD-4317-A4F0-761A40497EBD}" type="pres">
      <dgm:prSet presAssocID="{0F24DCB2-E20F-4A0C-BDC0-CAF460FACB0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573B38E-13FF-4E35-AC60-E30E40E1B4E9}" type="pres">
      <dgm:prSet presAssocID="{A37D6887-6C73-426E-8090-2B33EB3B8D5D}" presName="hierRoot1" presStyleCnt="0">
        <dgm:presLayoutVars>
          <dgm:hierBranch val="init"/>
        </dgm:presLayoutVars>
      </dgm:prSet>
      <dgm:spPr/>
    </dgm:pt>
    <dgm:pt modelId="{0432C663-016C-4436-9E73-EE914C160A64}" type="pres">
      <dgm:prSet presAssocID="{A37D6887-6C73-426E-8090-2B33EB3B8D5D}" presName="rootComposite1" presStyleCnt="0"/>
      <dgm:spPr/>
    </dgm:pt>
    <dgm:pt modelId="{700BEB28-C2F7-4773-AD3E-5CEE14DB809C}" type="pres">
      <dgm:prSet presAssocID="{A37D6887-6C73-426E-8090-2B33EB3B8D5D}" presName="rootText1" presStyleLbl="node0" presStyleIdx="0" presStyleCnt="1">
        <dgm:presLayoutVars>
          <dgm:chPref val="3"/>
        </dgm:presLayoutVars>
      </dgm:prSet>
      <dgm:spPr/>
    </dgm:pt>
    <dgm:pt modelId="{41A7F7A5-7B98-4203-A4A5-ED56AA5D6016}" type="pres">
      <dgm:prSet presAssocID="{A37D6887-6C73-426E-8090-2B33EB3B8D5D}" presName="rootConnector1" presStyleLbl="node1" presStyleIdx="0" presStyleCnt="0"/>
      <dgm:spPr/>
    </dgm:pt>
    <dgm:pt modelId="{B7FF9DF1-5D24-4BD0-BA15-19C646DEF599}" type="pres">
      <dgm:prSet presAssocID="{A37D6887-6C73-426E-8090-2B33EB3B8D5D}" presName="hierChild2" presStyleCnt="0"/>
      <dgm:spPr/>
    </dgm:pt>
    <dgm:pt modelId="{E570DE0C-E15A-47A4-AD23-2EE61FE8805B}" type="pres">
      <dgm:prSet presAssocID="{EF978650-DF23-4718-B06A-1DA9C49F381A}" presName="Name37" presStyleLbl="parChTrans1D2" presStyleIdx="0" presStyleCnt="3"/>
      <dgm:spPr/>
    </dgm:pt>
    <dgm:pt modelId="{9F35BDAF-0B76-46B8-BFAA-3EDA327226BC}" type="pres">
      <dgm:prSet presAssocID="{D26D274E-1C0A-411D-87D7-6FA71F2325E9}" presName="hierRoot2" presStyleCnt="0">
        <dgm:presLayoutVars>
          <dgm:hierBranch val="init"/>
        </dgm:presLayoutVars>
      </dgm:prSet>
      <dgm:spPr/>
    </dgm:pt>
    <dgm:pt modelId="{0960241F-8B84-46EE-B86C-2F4230333439}" type="pres">
      <dgm:prSet presAssocID="{D26D274E-1C0A-411D-87D7-6FA71F2325E9}" presName="rootComposite" presStyleCnt="0"/>
      <dgm:spPr/>
    </dgm:pt>
    <dgm:pt modelId="{490E561C-E0DC-4DDE-A17E-758DC9C870C3}" type="pres">
      <dgm:prSet presAssocID="{D26D274E-1C0A-411D-87D7-6FA71F2325E9}" presName="rootText" presStyleLbl="node2" presStyleIdx="0" presStyleCnt="3">
        <dgm:presLayoutVars>
          <dgm:chPref val="3"/>
        </dgm:presLayoutVars>
      </dgm:prSet>
      <dgm:spPr/>
    </dgm:pt>
    <dgm:pt modelId="{04AF53AF-E5F6-4861-92EB-6D899AE3ECB8}" type="pres">
      <dgm:prSet presAssocID="{D26D274E-1C0A-411D-87D7-6FA71F2325E9}" presName="rootConnector" presStyleLbl="node2" presStyleIdx="0" presStyleCnt="3"/>
      <dgm:spPr/>
    </dgm:pt>
    <dgm:pt modelId="{D2DF5BD7-ED7D-46A1-A568-ADDF98BCCC2C}" type="pres">
      <dgm:prSet presAssocID="{D26D274E-1C0A-411D-87D7-6FA71F2325E9}" presName="hierChild4" presStyleCnt="0"/>
      <dgm:spPr/>
    </dgm:pt>
    <dgm:pt modelId="{53CCAF23-C9C1-46CC-A18F-D28BBCBE82A6}" type="pres">
      <dgm:prSet presAssocID="{D26D274E-1C0A-411D-87D7-6FA71F2325E9}" presName="hierChild5" presStyleCnt="0"/>
      <dgm:spPr/>
    </dgm:pt>
    <dgm:pt modelId="{CB4228C8-AF3A-401B-8E0C-8305CE51924B}" type="pres">
      <dgm:prSet presAssocID="{44F18410-06AA-44F3-818F-C56F62769188}" presName="Name37" presStyleLbl="parChTrans1D2" presStyleIdx="1" presStyleCnt="3"/>
      <dgm:spPr/>
    </dgm:pt>
    <dgm:pt modelId="{4323C843-91CB-4F5D-AD56-A7F486CF53A9}" type="pres">
      <dgm:prSet presAssocID="{6649A1A5-5BEE-4218-999A-A4BD554CB87C}" presName="hierRoot2" presStyleCnt="0">
        <dgm:presLayoutVars>
          <dgm:hierBranch val="init"/>
        </dgm:presLayoutVars>
      </dgm:prSet>
      <dgm:spPr/>
    </dgm:pt>
    <dgm:pt modelId="{CAE437BE-DE34-4AB8-8118-3008B482A818}" type="pres">
      <dgm:prSet presAssocID="{6649A1A5-5BEE-4218-999A-A4BD554CB87C}" presName="rootComposite" presStyleCnt="0"/>
      <dgm:spPr/>
    </dgm:pt>
    <dgm:pt modelId="{3972B80E-F785-4454-92D8-3293ECCC0E45}" type="pres">
      <dgm:prSet presAssocID="{6649A1A5-5BEE-4218-999A-A4BD554CB87C}" presName="rootText" presStyleLbl="node2" presStyleIdx="1" presStyleCnt="3">
        <dgm:presLayoutVars>
          <dgm:chPref val="3"/>
        </dgm:presLayoutVars>
      </dgm:prSet>
      <dgm:spPr/>
    </dgm:pt>
    <dgm:pt modelId="{68A1A297-EC07-4705-9A19-032171722456}" type="pres">
      <dgm:prSet presAssocID="{6649A1A5-5BEE-4218-999A-A4BD554CB87C}" presName="rootConnector" presStyleLbl="node2" presStyleIdx="1" presStyleCnt="3"/>
      <dgm:spPr/>
    </dgm:pt>
    <dgm:pt modelId="{98F2E770-CCAC-4C25-BB00-F4EBFB7893B5}" type="pres">
      <dgm:prSet presAssocID="{6649A1A5-5BEE-4218-999A-A4BD554CB87C}" presName="hierChild4" presStyleCnt="0"/>
      <dgm:spPr/>
    </dgm:pt>
    <dgm:pt modelId="{6EBC58A0-6B58-4512-A312-E0C80E04EA43}" type="pres">
      <dgm:prSet presAssocID="{6649A1A5-5BEE-4218-999A-A4BD554CB87C}" presName="hierChild5" presStyleCnt="0"/>
      <dgm:spPr/>
    </dgm:pt>
    <dgm:pt modelId="{D06673F1-BEEA-4D4D-AC7B-187EFC650B6E}" type="pres">
      <dgm:prSet presAssocID="{8992CF32-B4C9-480A-9CFF-9212012DB639}" presName="Name37" presStyleLbl="parChTrans1D2" presStyleIdx="2" presStyleCnt="3"/>
      <dgm:spPr/>
    </dgm:pt>
    <dgm:pt modelId="{8C378E63-099E-4C96-AA20-7C84DCF5C114}" type="pres">
      <dgm:prSet presAssocID="{2138E47B-C8E5-44D7-84BB-9A65ECBC8747}" presName="hierRoot2" presStyleCnt="0">
        <dgm:presLayoutVars>
          <dgm:hierBranch val="init"/>
        </dgm:presLayoutVars>
      </dgm:prSet>
      <dgm:spPr/>
    </dgm:pt>
    <dgm:pt modelId="{624D9F0B-0CFD-4FAD-AA25-A4BB191E319C}" type="pres">
      <dgm:prSet presAssocID="{2138E47B-C8E5-44D7-84BB-9A65ECBC8747}" presName="rootComposite" presStyleCnt="0"/>
      <dgm:spPr/>
    </dgm:pt>
    <dgm:pt modelId="{A99B6E47-3BD5-4571-855F-044640604344}" type="pres">
      <dgm:prSet presAssocID="{2138E47B-C8E5-44D7-84BB-9A65ECBC8747}" presName="rootText" presStyleLbl="node2" presStyleIdx="2" presStyleCnt="3" custScaleY="144603">
        <dgm:presLayoutVars>
          <dgm:chPref val="3"/>
        </dgm:presLayoutVars>
      </dgm:prSet>
      <dgm:spPr/>
    </dgm:pt>
    <dgm:pt modelId="{705AD9B2-79BD-4F04-AFC9-FA843EB04246}" type="pres">
      <dgm:prSet presAssocID="{2138E47B-C8E5-44D7-84BB-9A65ECBC8747}" presName="rootConnector" presStyleLbl="node2" presStyleIdx="2" presStyleCnt="3"/>
      <dgm:spPr/>
    </dgm:pt>
    <dgm:pt modelId="{0B53B9EC-8448-4C7E-B947-87573955CEB6}" type="pres">
      <dgm:prSet presAssocID="{2138E47B-C8E5-44D7-84BB-9A65ECBC8747}" presName="hierChild4" presStyleCnt="0"/>
      <dgm:spPr/>
    </dgm:pt>
    <dgm:pt modelId="{87D596AD-54BB-4E51-AA48-554272C2245C}" type="pres">
      <dgm:prSet presAssocID="{2138E47B-C8E5-44D7-84BB-9A65ECBC8747}" presName="hierChild5" presStyleCnt="0"/>
      <dgm:spPr/>
    </dgm:pt>
    <dgm:pt modelId="{C6601008-7E64-40BC-9570-3788881BF306}" type="pres">
      <dgm:prSet presAssocID="{A37D6887-6C73-426E-8090-2B33EB3B8D5D}" presName="hierChild3" presStyleCnt="0"/>
      <dgm:spPr/>
    </dgm:pt>
  </dgm:ptLst>
  <dgm:cxnLst>
    <dgm:cxn modelId="{170E5F02-110C-404F-AB25-6CE079646BF0}" type="presOf" srcId="{A37D6887-6C73-426E-8090-2B33EB3B8D5D}" destId="{41A7F7A5-7B98-4203-A4A5-ED56AA5D6016}" srcOrd="1" destOrd="0" presId="urn:microsoft.com/office/officeart/2005/8/layout/orgChart1"/>
    <dgm:cxn modelId="{4A1DC00E-C481-4405-8BA6-113306F950B3}" type="presOf" srcId="{2138E47B-C8E5-44D7-84BB-9A65ECBC8747}" destId="{705AD9B2-79BD-4F04-AFC9-FA843EB04246}" srcOrd="1" destOrd="0" presId="urn:microsoft.com/office/officeart/2005/8/layout/orgChart1"/>
    <dgm:cxn modelId="{068F061D-DBAE-4730-8647-1AE14E82B0D5}" type="presOf" srcId="{44F18410-06AA-44F3-818F-C56F62769188}" destId="{CB4228C8-AF3A-401B-8E0C-8305CE51924B}" srcOrd="0" destOrd="0" presId="urn:microsoft.com/office/officeart/2005/8/layout/orgChart1"/>
    <dgm:cxn modelId="{94EFF968-DFA3-4FD5-8DC0-D979B57521A1}" type="presOf" srcId="{D26D274E-1C0A-411D-87D7-6FA71F2325E9}" destId="{04AF53AF-E5F6-4861-92EB-6D899AE3ECB8}" srcOrd="1" destOrd="0" presId="urn:microsoft.com/office/officeart/2005/8/layout/orgChart1"/>
    <dgm:cxn modelId="{4435D249-430E-4660-8201-AB384C3279B3}" type="presOf" srcId="{2138E47B-C8E5-44D7-84BB-9A65ECBC8747}" destId="{A99B6E47-3BD5-4571-855F-044640604344}" srcOrd="0" destOrd="0" presId="urn:microsoft.com/office/officeart/2005/8/layout/orgChart1"/>
    <dgm:cxn modelId="{7C36DC4B-46C2-4146-A86D-67F87CD18997}" type="presOf" srcId="{6649A1A5-5BEE-4218-999A-A4BD554CB87C}" destId="{3972B80E-F785-4454-92D8-3293ECCC0E45}" srcOrd="0" destOrd="0" presId="urn:microsoft.com/office/officeart/2005/8/layout/orgChart1"/>
    <dgm:cxn modelId="{946F4474-67DB-4B3C-882A-DCC6A1E2EDD5}" type="presOf" srcId="{A37D6887-6C73-426E-8090-2B33EB3B8D5D}" destId="{700BEB28-C2F7-4773-AD3E-5CEE14DB809C}" srcOrd="0" destOrd="0" presId="urn:microsoft.com/office/officeart/2005/8/layout/orgChart1"/>
    <dgm:cxn modelId="{7D850D8F-6F12-4704-8B91-E16A6CC5876E}" srcId="{A37D6887-6C73-426E-8090-2B33EB3B8D5D}" destId="{D26D274E-1C0A-411D-87D7-6FA71F2325E9}" srcOrd="0" destOrd="0" parTransId="{EF978650-DF23-4718-B06A-1DA9C49F381A}" sibTransId="{1F5573FC-B402-4045-B554-4BF5F4268546}"/>
    <dgm:cxn modelId="{87B7B2BF-E480-437D-A089-0E353807CEBB}" type="presOf" srcId="{0F24DCB2-E20F-4A0C-BDC0-CAF460FACB0D}" destId="{22A39988-FABD-4317-A4F0-761A40497EBD}" srcOrd="0" destOrd="0" presId="urn:microsoft.com/office/officeart/2005/8/layout/orgChart1"/>
    <dgm:cxn modelId="{5A96CCBF-EA6B-42E2-A722-FC5616E3C9C5}" type="presOf" srcId="{6649A1A5-5BEE-4218-999A-A4BD554CB87C}" destId="{68A1A297-EC07-4705-9A19-032171722456}" srcOrd="1" destOrd="0" presId="urn:microsoft.com/office/officeart/2005/8/layout/orgChart1"/>
    <dgm:cxn modelId="{3CF455CF-8507-458C-BB8D-34A90A4497B2}" type="presOf" srcId="{EF978650-DF23-4718-B06A-1DA9C49F381A}" destId="{E570DE0C-E15A-47A4-AD23-2EE61FE8805B}" srcOrd="0" destOrd="0" presId="urn:microsoft.com/office/officeart/2005/8/layout/orgChart1"/>
    <dgm:cxn modelId="{2B0ADFCF-EED0-4374-934C-CED041254E0F}" type="presOf" srcId="{8992CF32-B4C9-480A-9CFF-9212012DB639}" destId="{D06673F1-BEEA-4D4D-AC7B-187EFC650B6E}" srcOrd="0" destOrd="0" presId="urn:microsoft.com/office/officeart/2005/8/layout/orgChart1"/>
    <dgm:cxn modelId="{1D6B76D3-F8F5-487A-829E-7DB972EDECA9}" srcId="{A37D6887-6C73-426E-8090-2B33EB3B8D5D}" destId="{2138E47B-C8E5-44D7-84BB-9A65ECBC8747}" srcOrd="2" destOrd="0" parTransId="{8992CF32-B4C9-480A-9CFF-9212012DB639}" sibTransId="{DA182DD7-5671-4EF0-ACC7-706263066931}"/>
    <dgm:cxn modelId="{522854F0-11FE-4503-A65E-D8359B24C5B8}" srcId="{A37D6887-6C73-426E-8090-2B33EB3B8D5D}" destId="{6649A1A5-5BEE-4218-999A-A4BD554CB87C}" srcOrd="1" destOrd="0" parTransId="{44F18410-06AA-44F3-818F-C56F62769188}" sibTransId="{AB0E1F93-2A14-4961-9E59-D0FE5FAD75B0}"/>
    <dgm:cxn modelId="{D784C4F9-44BD-424F-97DB-FD1A32D0D50B}" srcId="{0F24DCB2-E20F-4A0C-BDC0-CAF460FACB0D}" destId="{A37D6887-6C73-426E-8090-2B33EB3B8D5D}" srcOrd="0" destOrd="0" parTransId="{7AC02DDF-8E92-4B92-A1D5-936C2D479B7F}" sibTransId="{1570A918-8619-4897-8918-AEC700A077BC}"/>
    <dgm:cxn modelId="{6467EBFC-C1D5-4624-B575-E3810F9ECD8E}" type="presOf" srcId="{D26D274E-1C0A-411D-87D7-6FA71F2325E9}" destId="{490E561C-E0DC-4DDE-A17E-758DC9C870C3}" srcOrd="0" destOrd="0" presId="urn:microsoft.com/office/officeart/2005/8/layout/orgChart1"/>
    <dgm:cxn modelId="{6C74BD9F-25E0-469C-A9FB-411CE69CF434}" type="presParOf" srcId="{22A39988-FABD-4317-A4F0-761A40497EBD}" destId="{6573B38E-13FF-4E35-AC60-E30E40E1B4E9}" srcOrd="0" destOrd="0" presId="urn:microsoft.com/office/officeart/2005/8/layout/orgChart1"/>
    <dgm:cxn modelId="{7D18308A-A17A-4484-A38A-250B122AA565}" type="presParOf" srcId="{6573B38E-13FF-4E35-AC60-E30E40E1B4E9}" destId="{0432C663-016C-4436-9E73-EE914C160A64}" srcOrd="0" destOrd="0" presId="urn:microsoft.com/office/officeart/2005/8/layout/orgChart1"/>
    <dgm:cxn modelId="{87F89A87-D866-4EFD-A325-5B5CBD441135}" type="presParOf" srcId="{0432C663-016C-4436-9E73-EE914C160A64}" destId="{700BEB28-C2F7-4773-AD3E-5CEE14DB809C}" srcOrd="0" destOrd="0" presId="urn:microsoft.com/office/officeart/2005/8/layout/orgChart1"/>
    <dgm:cxn modelId="{F42E9786-E578-4573-9056-22892CEA19AB}" type="presParOf" srcId="{0432C663-016C-4436-9E73-EE914C160A64}" destId="{41A7F7A5-7B98-4203-A4A5-ED56AA5D6016}" srcOrd="1" destOrd="0" presId="urn:microsoft.com/office/officeart/2005/8/layout/orgChart1"/>
    <dgm:cxn modelId="{44AA8D3D-E3AE-4E75-8567-B408828D2FEA}" type="presParOf" srcId="{6573B38E-13FF-4E35-AC60-E30E40E1B4E9}" destId="{B7FF9DF1-5D24-4BD0-BA15-19C646DEF599}" srcOrd="1" destOrd="0" presId="urn:microsoft.com/office/officeart/2005/8/layout/orgChart1"/>
    <dgm:cxn modelId="{C537508D-14D0-4205-ABA2-AAE06F1B690B}" type="presParOf" srcId="{B7FF9DF1-5D24-4BD0-BA15-19C646DEF599}" destId="{E570DE0C-E15A-47A4-AD23-2EE61FE8805B}" srcOrd="0" destOrd="0" presId="urn:microsoft.com/office/officeart/2005/8/layout/orgChart1"/>
    <dgm:cxn modelId="{297A8E6B-EB50-4558-9A73-B30DA2454A7E}" type="presParOf" srcId="{B7FF9DF1-5D24-4BD0-BA15-19C646DEF599}" destId="{9F35BDAF-0B76-46B8-BFAA-3EDA327226BC}" srcOrd="1" destOrd="0" presId="urn:microsoft.com/office/officeart/2005/8/layout/orgChart1"/>
    <dgm:cxn modelId="{32E5FA34-6F77-40DC-97D8-1EAF0C2CCFBE}" type="presParOf" srcId="{9F35BDAF-0B76-46B8-BFAA-3EDA327226BC}" destId="{0960241F-8B84-46EE-B86C-2F4230333439}" srcOrd="0" destOrd="0" presId="urn:microsoft.com/office/officeart/2005/8/layout/orgChart1"/>
    <dgm:cxn modelId="{DD500E0C-D8D6-48A2-A588-287D4DC4541F}" type="presParOf" srcId="{0960241F-8B84-46EE-B86C-2F4230333439}" destId="{490E561C-E0DC-4DDE-A17E-758DC9C870C3}" srcOrd="0" destOrd="0" presId="urn:microsoft.com/office/officeart/2005/8/layout/orgChart1"/>
    <dgm:cxn modelId="{E263D415-F458-48F7-ABF2-A2A12FBDF25B}" type="presParOf" srcId="{0960241F-8B84-46EE-B86C-2F4230333439}" destId="{04AF53AF-E5F6-4861-92EB-6D899AE3ECB8}" srcOrd="1" destOrd="0" presId="urn:microsoft.com/office/officeart/2005/8/layout/orgChart1"/>
    <dgm:cxn modelId="{CBE357D1-D4D7-4434-BC59-EF93795FE0EE}" type="presParOf" srcId="{9F35BDAF-0B76-46B8-BFAA-3EDA327226BC}" destId="{D2DF5BD7-ED7D-46A1-A568-ADDF98BCCC2C}" srcOrd="1" destOrd="0" presId="urn:microsoft.com/office/officeart/2005/8/layout/orgChart1"/>
    <dgm:cxn modelId="{D1A78CF1-CCFB-4F16-90BD-5263CBBBC97C}" type="presParOf" srcId="{9F35BDAF-0B76-46B8-BFAA-3EDA327226BC}" destId="{53CCAF23-C9C1-46CC-A18F-D28BBCBE82A6}" srcOrd="2" destOrd="0" presId="urn:microsoft.com/office/officeart/2005/8/layout/orgChart1"/>
    <dgm:cxn modelId="{8463ABDD-C239-4D87-9DF6-FA514A4DE6CF}" type="presParOf" srcId="{B7FF9DF1-5D24-4BD0-BA15-19C646DEF599}" destId="{CB4228C8-AF3A-401B-8E0C-8305CE51924B}" srcOrd="2" destOrd="0" presId="urn:microsoft.com/office/officeart/2005/8/layout/orgChart1"/>
    <dgm:cxn modelId="{75F0671A-1EE0-4C69-8026-215B6AE8316B}" type="presParOf" srcId="{B7FF9DF1-5D24-4BD0-BA15-19C646DEF599}" destId="{4323C843-91CB-4F5D-AD56-A7F486CF53A9}" srcOrd="3" destOrd="0" presId="urn:microsoft.com/office/officeart/2005/8/layout/orgChart1"/>
    <dgm:cxn modelId="{96BB6508-AD14-42AE-8DC1-E1D828A91D46}" type="presParOf" srcId="{4323C843-91CB-4F5D-AD56-A7F486CF53A9}" destId="{CAE437BE-DE34-4AB8-8118-3008B482A818}" srcOrd="0" destOrd="0" presId="urn:microsoft.com/office/officeart/2005/8/layout/orgChart1"/>
    <dgm:cxn modelId="{E5D86A84-F40D-40FA-973E-AD731620C5A9}" type="presParOf" srcId="{CAE437BE-DE34-4AB8-8118-3008B482A818}" destId="{3972B80E-F785-4454-92D8-3293ECCC0E45}" srcOrd="0" destOrd="0" presId="urn:microsoft.com/office/officeart/2005/8/layout/orgChart1"/>
    <dgm:cxn modelId="{3C88A09A-6C4C-45CA-87A1-E5ABB5D57903}" type="presParOf" srcId="{CAE437BE-DE34-4AB8-8118-3008B482A818}" destId="{68A1A297-EC07-4705-9A19-032171722456}" srcOrd="1" destOrd="0" presId="urn:microsoft.com/office/officeart/2005/8/layout/orgChart1"/>
    <dgm:cxn modelId="{6FC1D863-07B4-484F-BC15-D0F075815411}" type="presParOf" srcId="{4323C843-91CB-4F5D-AD56-A7F486CF53A9}" destId="{98F2E770-CCAC-4C25-BB00-F4EBFB7893B5}" srcOrd="1" destOrd="0" presId="urn:microsoft.com/office/officeart/2005/8/layout/orgChart1"/>
    <dgm:cxn modelId="{CC53F336-7451-4467-A889-95ADC1DBD0A9}" type="presParOf" srcId="{4323C843-91CB-4F5D-AD56-A7F486CF53A9}" destId="{6EBC58A0-6B58-4512-A312-E0C80E04EA43}" srcOrd="2" destOrd="0" presId="urn:microsoft.com/office/officeart/2005/8/layout/orgChart1"/>
    <dgm:cxn modelId="{54FA03D4-EC8D-4457-8A7A-CDB3890A3377}" type="presParOf" srcId="{B7FF9DF1-5D24-4BD0-BA15-19C646DEF599}" destId="{D06673F1-BEEA-4D4D-AC7B-187EFC650B6E}" srcOrd="4" destOrd="0" presId="urn:microsoft.com/office/officeart/2005/8/layout/orgChart1"/>
    <dgm:cxn modelId="{A47439DE-B26F-4F02-B77B-25A2286AC973}" type="presParOf" srcId="{B7FF9DF1-5D24-4BD0-BA15-19C646DEF599}" destId="{8C378E63-099E-4C96-AA20-7C84DCF5C114}" srcOrd="5" destOrd="0" presId="urn:microsoft.com/office/officeart/2005/8/layout/orgChart1"/>
    <dgm:cxn modelId="{4707CC27-A6BE-4075-B974-88576E45E469}" type="presParOf" srcId="{8C378E63-099E-4C96-AA20-7C84DCF5C114}" destId="{624D9F0B-0CFD-4FAD-AA25-A4BB191E319C}" srcOrd="0" destOrd="0" presId="urn:microsoft.com/office/officeart/2005/8/layout/orgChart1"/>
    <dgm:cxn modelId="{1D9429FC-FC7B-48DF-A033-1D48E2E2E309}" type="presParOf" srcId="{624D9F0B-0CFD-4FAD-AA25-A4BB191E319C}" destId="{A99B6E47-3BD5-4571-855F-044640604344}" srcOrd="0" destOrd="0" presId="urn:microsoft.com/office/officeart/2005/8/layout/orgChart1"/>
    <dgm:cxn modelId="{AB4A89C6-50DD-445B-A389-563F3E33EA80}" type="presParOf" srcId="{624D9F0B-0CFD-4FAD-AA25-A4BB191E319C}" destId="{705AD9B2-79BD-4F04-AFC9-FA843EB04246}" srcOrd="1" destOrd="0" presId="urn:microsoft.com/office/officeart/2005/8/layout/orgChart1"/>
    <dgm:cxn modelId="{27792DFF-1D23-49ED-BCBB-38FB86B61B20}" type="presParOf" srcId="{8C378E63-099E-4C96-AA20-7C84DCF5C114}" destId="{0B53B9EC-8448-4C7E-B947-87573955CEB6}" srcOrd="1" destOrd="0" presId="urn:microsoft.com/office/officeart/2005/8/layout/orgChart1"/>
    <dgm:cxn modelId="{AE5E7CA7-DBD3-4DE1-AFAD-635A63959AB4}" type="presParOf" srcId="{8C378E63-099E-4C96-AA20-7C84DCF5C114}" destId="{87D596AD-54BB-4E51-AA48-554272C2245C}" srcOrd="2" destOrd="0" presId="urn:microsoft.com/office/officeart/2005/8/layout/orgChart1"/>
    <dgm:cxn modelId="{DE38212C-CD33-4F53-8919-A2618731A6E9}" type="presParOf" srcId="{6573B38E-13FF-4E35-AC60-E30E40E1B4E9}" destId="{C6601008-7E64-40BC-9570-3788881BF30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673F1-BEEA-4D4D-AC7B-187EFC650B6E}">
      <dsp:nvSpPr>
        <dsp:cNvPr id="0" name=""/>
        <dsp:cNvSpPr/>
      </dsp:nvSpPr>
      <dsp:spPr>
        <a:xfrm>
          <a:off x="5512469" y="1704827"/>
          <a:ext cx="3900112" cy="676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439"/>
              </a:lnTo>
              <a:lnTo>
                <a:pt x="3900112" y="338439"/>
              </a:lnTo>
              <a:lnTo>
                <a:pt x="3900112" y="676878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4228C8-AF3A-401B-8E0C-8305CE51924B}">
      <dsp:nvSpPr>
        <dsp:cNvPr id="0" name=""/>
        <dsp:cNvSpPr/>
      </dsp:nvSpPr>
      <dsp:spPr>
        <a:xfrm>
          <a:off x="5466749" y="1704827"/>
          <a:ext cx="91440" cy="6768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76878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70DE0C-E15A-47A4-AD23-2EE61FE8805B}">
      <dsp:nvSpPr>
        <dsp:cNvPr id="0" name=""/>
        <dsp:cNvSpPr/>
      </dsp:nvSpPr>
      <dsp:spPr>
        <a:xfrm>
          <a:off x="1612356" y="1704827"/>
          <a:ext cx="3900112" cy="676878"/>
        </a:xfrm>
        <a:custGeom>
          <a:avLst/>
          <a:gdLst/>
          <a:ahLst/>
          <a:cxnLst/>
          <a:rect l="0" t="0" r="0" b="0"/>
          <a:pathLst>
            <a:path>
              <a:moveTo>
                <a:pt x="3900112" y="0"/>
              </a:moveTo>
              <a:lnTo>
                <a:pt x="3900112" y="338439"/>
              </a:lnTo>
              <a:lnTo>
                <a:pt x="0" y="338439"/>
              </a:lnTo>
              <a:lnTo>
                <a:pt x="0" y="676878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BEB28-C2F7-4773-AD3E-5CEE14DB809C}">
      <dsp:nvSpPr>
        <dsp:cNvPr id="0" name=""/>
        <dsp:cNvSpPr/>
      </dsp:nvSpPr>
      <dsp:spPr>
        <a:xfrm>
          <a:off x="3900852" y="93210"/>
          <a:ext cx="3223233" cy="1611616"/>
        </a:xfrm>
        <a:prstGeom prst="rect">
          <a:avLst/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</a:rPr>
            <a:t>По цели высказывания различаются:</a:t>
          </a:r>
        </a:p>
      </dsp:txBody>
      <dsp:txXfrm>
        <a:off x="3900852" y="93210"/>
        <a:ext cx="3223233" cy="1611616"/>
      </dsp:txXfrm>
    </dsp:sp>
    <dsp:sp modelId="{490E561C-E0DC-4DDE-A17E-758DC9C870C3}">
      <dsp:nvSpPr>
        <dsp:cNvPr id="0" name=""/>
        <dsp:cNvSpPr/>
      </dsp:nvSpPr>
      <dsp:spPr>
        <a:xfrm>
          <a:off x="740" y="2381706"/>
          <a:ext cx="3223233" cy="1611616"/>
        </a:xfrm>
        <a:prstGeom prst="rect">
          <a:avLst/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</a:rPr>
            <a:t>Повествовательные</a:t>
          </a:r>
          <a:r>
            <a:rPr lang="ru-RU" sz="2800" b="0" kern="1200" dirty="0">
              <a:solidFill>
                <a:schemeClr val="tx1"/>
              </a:solidFill>
            </a:rPr>
            <a:t> – мы сообщаем о чем-либо</a:t>
          </a:r>
        </a:p>
      </dsp:txBody>
      <dsp:txXfrm>
        <a:off x="740" y="2381706"/>
        <a:ext cx="3223233" cy="1611616"/>
      </dsp:txXfrm>
    </dsp:sp>
    <dsp:sp modelId="{3972B80E-F785-4454-92D8-3293ECCC0E45}">
      <dsp:nvSpPr>
        <dsp:cNvPr id="0" name=""/>
        <dsp:cNvSpPr/>
      </dsp:nvSpPr>
      <dsp:spPr>
        <a:xfrm>
          <a:off x="3900852" y="2381706"/>
          <a:ext cx="3223233" cy="1611616"/>
        </a:xfrm>
        <a:prstGeom prst="rect">
          <a:avLst/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</a:rPr>
            <a:t>Вопросительные</a:t>
          </a:r>
          <a:r>
            <a:rPr lang="ru-RU" sz="2800" b="0" kern="1200" dirty="0">
              <a:solidFill>
                <a:schemeClr val="tx1"/>
              </a:solidFill>
            </a:rPr>
            <a:t> – содержится вопрос</a:t>
          </a:r>
        </a:p>
      </dsp:txBody>
      <dsp:txXfrm>
        <a:off x="3900852" y="2381706"/>
        <a:ext cx="3223233" cy="1611616"/>
      </dsp:txXfrm>
    </dsp:sp>
    <dsp:sp modelId="{A99B6E47-3BD5-4571-855F-044640604344}">
      <dsp:nvSpPr>
        <dsp:cNvPr id="0" name=""/>
        <dsp:cNvSpPr/>
      </dsp:nvSpPr>
      <dsp:spPr>
        <a:xfrm>
          <a:off x="7800964" y="2381706"/>
          <a:ext cx="3223233" cy="2330445"/>
        </a:xfrm>
        <a:prstGeom prst="rect">
          <a:avLst/>
        </a:prstGeom>
        <a:solidFill>
          <a:schemeClr val="accent4">
            <a:alpha val="7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solidFill>
                <a:schemeClr val="tx1"/>
              </a:solidFill>
            </a:rPr>
            <a:t>Побудительные</a:t>
          </a:r>
          <a:r>
            <a:rPr lang="ru-RU" sz="2800" b="0" kern="1200" dirty="0">
              <a:solidFill>
                <a:schemeClr val="tx1"/>
              </a:solidFill>
            </a:rPr>
            <a:t> – мы побуждаем кого-либо к действию, приказываем, просим</a:t>
          </a:r>
        </a:p>
      </dsp:txBody>
      <dsp:txXfrm>
        <a:off x="7800964" y="2381706"/>
        <a:ext cx="3223233" cy="23304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715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90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10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647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589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323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801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5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37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795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902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F78C2-881F-49D4-A960-B48EBC20B975}" type="datetimeFigureOut">
              <a:rPr lang="ru-RU" smtClean="0"/>
              <a:pPr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F0594-65A6-4D96-9357-ACD34D69E4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32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457200"/>
            <a:ext cx="4343400" cy="903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Вопрос: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2232025"/>
            <a:ext cx="10515600" cy="305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/>
              <a:t>Что мы знаем о предложениях?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25" b="96575" l="15342" r="90000">
                        <a14:foregroundMark x1="52740" y1="78082" x2="52740" y2="78082"/>
                        <a14:foregroundMark x1="51918" y1="72603" x2="51918" y2="72603"/>
                        <a14:foregroundMark x1="49726" y1="71918" x2="54384" y2="77740"/>
                        <a14:foregroundMark x1="54384" y1="72260" x2="54384" y2="72260"/>
                        <a14:foregroundMark x1="51370" y1="71575" x2="51370" y2="71575"/>
                        <a14:foregroundMark x1="49178" y1="71575" x2="49178" y2="7157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60268">
            <a:off x="1966370" y="1733582"/>
            <a:ext cx="1805440" cy="1444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25" b="96575" l="15342" r="90000">
                        <a14:foregroundMark x1="52740" y1="78082" x2="52740" y2="78082"/>
                        <a14:foregroundMark x1="51918" y1="72603" x2="51918" y2="72603"/>
                        <a14:foregroundMark x1="49726" y1="71918" x2="54384" y2="77740"/>
                        <a14:foregroundMark x1="54384" y1="72260" x2="54384" y2="72260"/>
                        <a14:foregroundMark x1="51370" y1="71575" x2="51370" y2="71575"/>
                        <a14:foregroundMark x1="49178" y1="71575" x2="49178" y2="7157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841253">
            <a:off x="9143620" y="3302032"/>
            <a:ext cx="1805440" cy="144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670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457200"/>
            <a:ext cx="4343400" cy="903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Разминка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2232025"/>
            <a:ext cx="10515600" cy="305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i="1" dirty="0"/>
              <a:t>В тайге водятся хищные животные волки рыси медведи.</a:t>
            </a:r>
          </a:p>
        </p:txBody>
      </p:sp>
    </p:spTree>
    <p:extLst>
      <p:ext uri="{BB962C8B-B14F-4D97-AF65-F5344CB8AC3E}">
        <p14:creationId xmlns:p14="http://schemas.microsoft.com/office/powerpoint/2010/main" val="4241173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457200"/>
            <a:ext cx="4343400" cy="903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Разминка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2232025"/>
            <a:ext cx="10515600" cy="305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i="1" dirty="0"/>
              <a:t>На полке лежали инструменты молоток пила клещи.</a:t>
            </a:r>
          </a:p>
        </p:txBody>
      </p:sp>
    </p:spTree>
    <p:extLst>
      <p:ext uri="{BB962C8B-B14F-4D97-AF65-F5344CB8AC3E}">
        <p14:creationId xmlns:p14="http://schemas.microsoft.com/office/powerpoint/2010/main" val="2914620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457200"/>
            <a:ext cx="4343400" cy="903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Разминка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2232025"/>
            <a:ext cx="10515600" cy="305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i="1" dirty="0"/>
              <a:t>Гусь заговорил о чём-то быстро горячо отчётливо но непонятно.</a:t>
            </a:r>
          </a:p>
        </p:txBody>
      </p:sp>
    </p:spTree>
    <p:extLst>
      <p:ext uri="{BB962C8B-B14F-4D97-AF65-F5344CB8AC3E}">
        <p14:creationId xmlns:p14="http://schemas.microsoft.com/office/powerpoint/2010/main" val="1686217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8001000" cy="83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/>
              <a:t>Порядок синтаксического разбора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7300" y="2422525"/>
            <a:ext cx="10515600" cy="305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/>
              <a:t>Необходимо разобрать предложение по членам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2257982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8001000" cy="83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/>
              <a:t>Порядок синтаксического разбора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7300" y="1870075"/>
            <a:ext cx="10515600" cy="305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/>
              <a:t>1. Определить вид предложения по цели высказывания.</a:t>
            </a:r>
          </a:p>
        </p:txBody>
      </p:sp>
    </p:spTree>
    <p:extLst>
      <p:ext uri="{BB962C8B-B14F-4D97-AF65-F5344CB8AC3E}">
        <p14:creationId xmlns:p14="http://schemas.microsoft.com/office/powerpoint/2010/main" val="3577424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7778" y="385010"/>
            <a:ext cx="3725779" cy="55972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+mn-lt"/>
              </a:rPr>
              <a:t>Предложения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38199" y="1371600"/>
          <a:ext cx="11024938" cy="4805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3721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8001000" cy="83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/>
              <a:t>Порядок синтаксического разбора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7300" y="1641475"/>
            <a:ext cx="10515600" cy="305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/>
              <a:t>2. Определить вид предложения по интонации.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4679950"/>
            <a:ext cx="71719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Восклицательные предложения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30275" y="5975350"/>
            <a:ext cx="7712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Невосклицательные предложения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712925" y="3559175"/>
            <a:ext cx="1452381" cy="104775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073312" y="3467100"/>
            <a:ext cx="3156449" cy="236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10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8001000" cy="83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/>
              <a:t>Порядок синтаксического разбора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7300" y="2212975"/>
            <a:ext cx="10515600" cy="34829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6600" dirty="0"/>
              <a:t>3. Определить вид предложения по наличию второстепенных членов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3397982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8001000" cy="838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/>
              <a:t>Порядок синтаксического разбора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7300" y="2212975"/>
            <a:ext cx="10515600" cy="34829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6600" dirty="0"/>
              <a:t>4. Определить, осложнено ли предложение однородными членами предложения.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2069321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1550" y="381000"/>
            <a:ext cx="3467100" cy="704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/>
              <a:t>Упр. </a:t>
            </a:r>
            <a:r>
              <a:rPr lang="ru-RU" b="1"/>
              <a:t>227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54691" r="52083" b="30248"/>
          <a:stretch/>
        </p:blipFill>
        <p:spPr>
          <a:xfrm>
            <a:off x="912526" y="2463800"/>
            <a:ext cx="1120514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02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8800" y="200024"/>
            <a:ext cx="4158343" cy="51026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+mn-lt"/>
              </a:rPr>
              <a:t>Решите ребус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13" b="14582"/>
          <a:stretch/>
        </p:blipFill>
        <p:spPr>
          <a:xfrm>
            <a:off x="1533855" y="1063624"/>
            <a:ext cx="8260762" cy="18796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500" y="3728372"/>
            <a:ext cx="4141335" cy="28001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948" y="3650501"/>
            <a:ext cx="5196340" cy="26902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3247" y="1063624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2892" y="3728372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43340" y="3728372"/>
            <a:ext cx="5806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1687917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334103"/>
            <a:ext cx="10515600" cy="13255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Соотнесите предложения и их характеристики: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1" y="2040432"/>
            <a:ext cx="520065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 Пёс прижимался ко мне, задумчиво вытягивал острую морду, настораживал чуткие уши.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1" y="4679403"/>
            <a:ext cx="52006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 По белым призрачным берегам несутся вихри.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58050" y="1948100"/>
            <a:ext cx="4648200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А) Повествовательное, невосклицательное, распространённое, осложнено однородными сказуемыми.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58050" y="4679403"/>
            <a:ext cx="4648200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Б) Повествовательное, невосклицательное, распространённое.</a:t>
            </a:r>
          </a:p>
        </p:txBody>
      </p:sp>
    </p:spTree>
    <p:extLst>
      <p:ext uri="{BB962C8B-B14F-4D97-AF65-F5344CB8AC3E}">
        <p14:creationId xmlns:p14="http://schemas.microsoft.com/office/powerpoint/2010/main" val="1978560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334103"/>
            <a:ext cx="10515600" cy="13255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/>
              <a:t>Проанализируйте предложение и укажите строчку, где дана верная характеристика предложения.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95701" y="2398330"/>
            <a:ext cx="5200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Ночь уходит.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3050" y="3906435"/>
            <a:ext cx="1022985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А) Повествовательное, восклицательное, распространённое.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43050" y="5152930"/>
            <a:ext cx="10229850" cy="5239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Б) Повествовательное, невосклицательное, нераспространённое.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8673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334103"/>
            <a:ext cx="10515600" cy="13255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/>
              <a:t>Выберите, какое предложение соответствует характеристике.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57275" y="1904213"/>
            <a:ext cx="1091565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Повествовательное, невосклицательное, распространённое, осложнено однородными членами.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3325" y="3614871"/>
            <a:ext cx="44196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Кай дрожал от страха.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7275" y="5933975"/>
            <a:ext cx="672465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Снег вдруг повалил густыми хлопьями.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33725" y="5285146"/>
            <a:ext cx="88392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Большие сани вскоре свернули с площади в переулок.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5400" y="4387204"/>
            <a:ext cx="104775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Кай живо привязал к ним свои маленькие салазки и покатил.</a:t>
            </a:r>
          </a:p>
        </p:txBody>
      </p:sp>
    </p:spTree>
    <p:extLst>
      <p:ext uri="{BB962C8B-B14F-4D97-AF65-F5344CB8AC3E}">
        <p14:creationId xmlns:p14="http://schemas.microsoft.com/office/powerpoint/2010/main" val="3960893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8950" y="361950"/>
            <a:ext cx="6705600" cy="9096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3950" y="150177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/>
              <a:t>На выбор:</a:t>
            </a:r>
          </a:p>
          <a:p>
            <a:pPr marL="514350" indent="-514350" algn="just">
              <a:buAutoNum type="arabicPeriod"/>
            </a:pPr>
            <a:r>
              <a:rPr lang="ru-RU" sz="4400" dirty="0"/>
              <a:t>Параграф 44, упр. 228</a:t>
            </a:r>
          </a:p>
          <a:p>
            <a:pPr marL="514350" indent="-514350" algn="just">
              <a:buAutoNum type="arabicPeriod"/>
            </a:pPr>
            <a:r>
              <a:rPr lang="ru-RU" sz="4400" dirty="0"/>
              <a:t>Параграф 44; самостоятельно придумать 5 предложений различного вида и провести их синтаксический разбор. </a:t>
            </a:r>
          </a:p>
        </p:txBody>
      </p:sp>
    </p:spTree>
    <p:extLst>
      <p:ext uri="{BB962C8B-B14F-4D97-AF65-F5344CB8AC3E}">
        <p14:creationId xmlns:p14="http://schemas.microsoft.com/office/powerpoint/2010/main" val="1635201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2293" y="2566218"/>
            <a:ext cx="9144000" cy="154233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>
                <a:latin typeface="+mn-lt"/>
              </a:rPr>
              <a:t>Параграф </a:t>
            </a:r>
            <a:r>
              <a:rPr lang="ru-RU" sz="4800" b="1" dirty="0"/>
              <a:t>44</a:t>
            </a:r>
            <a:r>
              <a:rPr lang="ru-RU" sz="4800" b="1" dirty="0">
                <a:latin typeface="+mn-lt"/>
              </a:rPr>
              <a:t>. Синтаксический разбор предложения</a:t>
            </a:r>
          </a:p>
        </p:txBody>
      </p:sp>
    </p:spTree>
    <p:extLst>
      <p:ext uri="{BB962C8B-B14F-4D97-AF65-F5344CB8AC3E}">
        <p14:creationId xmlns:p14="http://schemas.microsoft.com/office/powerpoint/2010/main" val="3438639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7959" y="246017"/>
            <a:ext cx="7267303" cy="88174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b="1" dirty="0">
                <a:latin typeface="+mn-lt"/>
              </a:rPr>
              <a:t>Проверка домашнего задания: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5084" t="24074" r="25750" b="59185"/>
          <a:stretch/>
        </p:blipFill>
        <p:spPr>
          <a:xfrm>
            <a:off x="1704703" y="1371600"/>
            <a:ext cx="8991600" cy="1722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5917" t="59185" r="27083" b="21556"/>
          <a:stretch/>
        </p:blipFill>
        <p:spPr>
          <a:xfrm>
            <a:off x="912223" y="3581400"/>
            <a:ext cx="10975614" cy="252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09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355600"/>
            <a:ext cx="4419600" cy="9286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Разминка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591" b="95725" l="2625" r="97813">
                        <a14:foregroundMark x1="25813" y1="42098" x2="25813" y2="42098"/>
                        <a14:foregroundMark x1="8313" y1="48187" x2="8313" y2="48187"/>
                        <a14:foregroundMark x1="14938" y1="47668" x2="14938" y2="47668"/>
                        <a14:foregroundMark x1="10063" y1="40544" x2="10063" y2="40544"/>
                        <a14:foregroundMark x1="9563" y1="38601" x2="5813" y2="38990"/>
                        <a14:foregroundMark x1="61313" y1="46244" x2="63250" y2="50777"/>
                        <a14:foregroundMark x1="16438" y1="51295" x2="41313" y2="56477"/>
                        <a14:foregroundMark x1="14688" y1="52332" x2="14688" y2="5233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06908" y="1284288"/>
            <a:ext cx="8987783" cy="43366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68285" y="4696389"/>
            <a:ext cx="39841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Предложение с обобщающим словом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88866" y="5534589"/>
            <a:ext cx="4488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Предложение без обобщающего слова.</a:t>
            </a:r>
          </a:p>
        </p:txBody>
      </p:sp>
    </p:spTree>
    <p:extLst>
      <p:ext uri="{BB962C8B-B14F-4D97-AF65-F5344CB8AC3E}">
        <p14:creationId xmlns:p14="http://schemas.microsoft.com/office/powerpoint/2010/main" val="1519343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457200"/>
            <a:ext cx="4343400" cy="903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Разминка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2232025"/>
            <a:ext cx="10515600" cy="305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i="1" dirty="0"/>
              <a:t>Ворона сидела на ветке и смотрела с высоты на прохожих.</a:t>
            </a:r>
          </a:p>
        </p:txBody>
      </p:sp>
    </p:spTree>
    <p:extLst>
      <p:ext uri="{BB962C8B-B14F-4D97-AF65-F5344CB8AC3E}">
        <p14:creationId xmlns:p14="http://schemas.microsoft.com/office/powerpoint/2010/main" val="4175643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457200"/>
            <a:ext cx="4343400" cy="903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Разминка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2232025"/>
            <a:ext cx="10515600" cy="305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i="1" dirty="0"/>
              <a:t>В вазе лежали фрукты яблоки груши сливы.</a:t>
            </a:r>
          </a:p>
        </p:txBody>
      </p:sp>
    </p:spTree>
    <p:extLst>
      <p:ext uri="{BB962C8B-B14F-4D97-AF65-F5344CB8AC3E}">
        <p14:creationId xmlns:p14="http://schemas.microsoft.com/office/powerpoint/2010/main" val="4032478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457200"/>
            <a:ext cx="4343400" cy="903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Разминка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2232025"/>
            <a:ext cx="10515600" cy="305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i="1" dirty="0"/>
              <a:t>Люди построили теплоходы и катера.</a:t>
            </a:r>
          </a:p>
        </p:txBody>
      </p:sp>
    </p:spTree>
    <p:extLst>
      <p:ext uri="{BB962C8B-B14F-4D97-AF65-F5344CB8AC3E}">
        <p14:creationId xmlns:p14="http://schemas.microsoft.com/office/powerpoint/2010/main" val="1172345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0" y="457200"/>
            <a:ext cx="4343400" cy="903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/>
              <a:t>Разминка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2232025"/>
            <a:ext cx="10515600" cy="3051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i="1" dirty="0"/>
              <a:t>Бледно-серое небо светлело холодело синело.</a:t>
            </a:r>
          </a:p>
        </p:txBody>
      </p:sp>
    </p:spTree>
    <p:extLst>
      <p:ext uri="{BB962C8B-B14F-4D97-AF65-F5344CB8AC3E}">
        <p14:creationId xmlns:p14="http://schemas.microsoft.com/office/powerpoint/2010/main" val="3583485098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352</Words>
  <Application>Microsoft Office PowerPoint</Application>
  <PresentationFormat>Широкоэкранный</PresentationFormat>
  <Paragraphs>62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1_Тема Office</vt:lpstr>
      <vt:lpstr>Вопрос:</vt:lpstr>
      <vt:lpstr>Решите ребус</vt:lpstr>
      <vt:lpstr>Параграф 44. Синтаксический разбор предложения</vt:lpstr>
      <vt:lpstr>Проверка домашнего задания: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Разминка</vt:lpstr>
      <vt:lpstr>Порядок синтаксического разбора</vt:lpstr>
      <vt:lpstr>Порядок синтаксического разбора</vt:lpstr>
      <vt:lpstr>Предложения</vt:lpstr>
      <vt:lpstr>Порядок синтаксического разбора</vt:lpstr>
      <vt:lpstr>Порядок синтаксического разбора</vt:lpstr>
      <vt:lpstr>Порядок синтаксического разбора</vt:lpstr>
      <vt:lpstr>Упр. 227</vt:lpstr>
      <vt:lpstr>Соотнесите предложения и их характеристики:</vt:lpstr>
      <vt:lpstr>Проанализируйте предложение и укажите строчку, где дана верная характеристика предложения.</vt:lpstr>
      <vt:lpstr>Выберите, какое предложение соответствует характеристике. 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Вопрос:</dc:title>
  <dc:creator>Ивасенко Мария</dc:creator>
  <cp:lastModifiedBy>Ивасенко Мария</cp:lastModifiedBy>
  <cp:revision>1</cp:revision>
  <dcterms:created xsi:type="dcterms:W3CDTF">2024-07-30T09:58:56Z</dcterms:created>
  <dcterms:modified xsi:type="dcterms:W3CDTF">2024-07-30T10:02:42Z</dcterms:modified>
</cp:coreProperties>
</file>