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9" r:id="rId6"/>
    <p:sldId id="272" r:id="rId7"/>
    <p:sldId id="273" r:id="rId8"/>
    <p:sldId id="262" r:id="rId9"/>
    <p:sldId id="259" r:id="rId10"/>
    <p:sldId id="267" r:id="rId11"/>
    <p:sldId id="271" r:id="rId12"/>
    <p:sldId id="264" r:id="rId13"/>
    <p:sldId id="265" r:id="rId14"/>
    <p:sldId id="270" r:id="rId15"/>
    <p:sldId id="26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096343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MY HOBBY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2711152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made by the 5</a:t>
            </a:r>
            <a:r>
              <a:rPr lang="en-US" baseline="30000" dirty="0" smtClean="0">
                <a:solidFill>
                  <a:srgbClr val="0070C0"/>
                </a:solidFill>
              </a:rPr>
              <a:t>th</a:t>
            </a:r>
            <a:r>
              <a:rPr lang="en-US" dirty="0" smtClean="0">
                <a:solidFill>
                  <a:srgbClr val="0070C0"/>
                </a:solidFill>
              </a:rPr>
              <a:t> form pupil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   </a:t>
            </a:r>
            <a:r>
              <a:rPr lang="en-US" dirty="0" err="1" smtClean="0">
                <a:solidFill>
                  <a:srgbClr val="0070C0"/>
                </a:solidFill>
              </a:rPr>
              <a:t>Zhanna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Kapitula</a:t>
            </a:r>
            <a:r>
              <a:rPr lang="en-US" dirty="0" smtClean="0">
                <a:solidFill>
                  <a:srgbClr val="0070C0"/>
                </a:solidFill>
              </a:rPr>
              <a:t>, school</a:t>
            </a:r>
            <a:r>
              <a:rPr lang="ru-RU" dirty="0" smtClean="0">
                <a:solidFill>
                  <a:srgbClr val="0070C0"/>
                </a:solidFill>
              </a:rPr>
              <a:t> №1,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teacher – V. A. </a:t>
            </a:r>
            <a:r>
              <a:rPr lang="en-US" dirty="0" err="1" smtClean="0">
                <a:solidFill>
                  <a:srgbClr val="0070C0"/>
                </a:solidFill>
              </a:rPr>
              <a:t>Andreichuk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</a:p>
          <a:p>
            <a:r>
              <a:rPr lang="en-US" dirty="0" err="1" smtClean="0">
                <a:solidFill>
                  <a:srgbClr val="0070C0"/>
                </a:solidFill>
              </a:rPr>
              <a:t>Sovetskaya</a:t>
            </a:r>
            <a:r>
              <a:rPr lang="en-US" dirty="0" smtClean="0">
                <a:solidFill>
                  <a:srgbClr val="0070C0"/>
                </a:solidFill>
              </a:rPr>
              <a:t> Gavan, </a:t>
            </a:r>
            <a:r>
              <a:rPr lang="en-US" dirty="0" smtClean="0">
                <a:solidFill>
                  <a:srgbClr val="0070C0"/>
                </a:solidFill>
              </a:rPr>
              <a:t>20</a:t>
            </a:r>
            <a:r>
              <a:rPr lang="ru-RU" smtClean="0">
                <a:solidFill>
                  <a:srgbClr val="0070C0"/>
                </a:solidFill>
              </a:rPr>
              <a:t>23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днс\Desktop\жанна капитула\IMG-20190214-WA0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2656"/>
            <a:ext cx="3672408" cy="29809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tin soldier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днс\Desktop\жанна капитула\IMG-20190214-WA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7560840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Folk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russian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dance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днс\Desktop\жанна капитула\IMG-20190214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64009" y="500288"/>
            <a:ext cx="3240358" cy="4777303"/>
          </a:xfrm>
          <a:prstGeom prst="rect">
            <a:avLst/>
          </a:prstGeom>
          <a:noFill/>
        </p:spPr>
      </p:pic>
      <p:pic>
        <p:nvPicPr>
          <p:cNvPr id="4" name="Picture 2" descr="C:\Users\днс\Desktop\жанна капитула\IMG-20190214-WA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115384" y="2813609"/>
            <a:ext cx="2719114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Variety dance “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Burlesk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/>
          </a:p>
        </p:txBody>
      </p:sp>
      <p:pic>
        <p:nvPicPr>
          <p:cNvPr id="3074" name="Picture 2" descr="C:\Users\днс\Desktop\жанна капитула\IMG-20190214-WA0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807805" y="8619"/>
            <a:ext cx="3960441" cy="73448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Taking part in the contests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днс\Desktop\жанна капитула\IMG-20190214-WA0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5256584" cy="4464496"/>
          </a:xfrm>
          <a:prstGeom prst="rect">
            <a:avLst/>
          </a:prstGeom>
          <a:noFill/>
        </p:spPr>
      </p:pic>
      <p:pic>
        <p:nvPicPr>
          <p:cNvPr id="4" name="Содержимое 3" descr="http://900igr.net/up/datai/93069/0008-007-.jpg"/>
          <p:cNvPicPr>
            <a:picLocks noGrp="1"/>
          </p:cNvPicPr>
          <p:nvPr>
            <p:ph idx="1"/>
          </p:nvPr>
        </p:nvPicPr>
        <p:blipFill>
          <a:blip r:embed="rId3" cstate="print"/>
          <a:srcRect b="59816"/>
          <a:stretch>
            <a:fillRect/>
          </a:stretch>
        </p:blipFill>
        <p:spPr bwMode="auto">
          <a:xfrm>
            <a:off x="6588224" y="1268760"/>
            <a:ext cx="2304288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3.bp.blogspot.com/-zao6Wz8wXl8/UosFFTDAnyI/AAAAAAAAAV8/TYX3slmWljE/s1600/img002.jpg"/>
          <p:cNvPicPr/>
          <p:nvPr/>
        </p:nvPicPr>
        <p:blipFill>
          <a:blip r:embed="rId4" cstate="print"/>
          <a:srcRect b="34488"/>
          <a:stretch>
            <a:fillRect/>
          </a:stretch>
        </p:blipFill>
        <p:spPr bwMode="auto">
          <a:xfrm>
            <a:off x="6588224" y="2780928"/>
            <a:ext cx="232214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923171402da7e7ba7e952b444d998af4-l&amp;n=13"/>
          <p:cNvPicPr/>
          <p:nvPr/>
        </p:nvPicPr>
        <p:blipFill>
          <a:blip r:embed="rId5" cstate="print"/>
          <a:srcRect b="45030"/>
          <a:stretch>
            <a:fillRect/>
          </a:stretch>
        </p:blipFill>
        <p:spPr bwMode="auto">
          <a:xfrm>
            <a:off x="6588224" y="4797151"/>
            <a:ext cx="2322141" cy="1584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Reasons </a:t>
            </a:r>
            <a:endParaRPr lang="ru-RU" dirty="0"/>
          </a:p>
        </p:txBody>
      </p:sp>
      <p:pic>
        <p:nvPicPr>
          <p:cNvPr id="8194" name="Picture 2" descr="C:\Users\днс\Desktop\жанна капитула\IMG-20190214-WA00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434576" y="748674"/>
            <a:ext cx="2274847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5445224"/>
            <a:ext cx="904538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 dance with great pleasure because it is nice </a:t>
            </a:r>
          </a:p>
          <a:p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to relax after a hard working day at school.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I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Expressions and idioms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2736"/>
          <a:ext cx="8229600" cy="493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076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07585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Every man has his hobby -  horse.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каждого человека есть свое увлечение.</a:t>
                      </a:r>
                    </a:p>
                    <a:p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76611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Hobby</a:t>
                      </a:r>
                      <a:r>
                        <a:rPr lang="en-US" sz="28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horses are more expensive than Arabian stallions.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Некоторые увлечения обходятся дороже арабских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скакунов.</a:t>
                      </a:r>
                    </a:p>
                    <a:p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38558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hobby a day keeps the doldrums away.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Хобби</a:t>
                      </a:r>
                      <a:r>
                        <a:rPr lang="ru-RU" sz="28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день убивает хандру.</a:t>
                      </a:r>
                      <a:endParaRPr lang="ru-RU" sz="28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List of resources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r>
              <a:rPr lang="en-US" dirty="0" smtClean="0"/>
              <a:t>en. wiki </a:t>
            </a:r>
            <a:r>
              <a:rPr lang="en-US" dirty="0" err="1" smtClean="0"/>
              <a:t>pedia</a:t>
            </a:r>
            <a:r>
              <a:rPr lang="en-US" dirty="0" smtClean="0"/>
              <a:t>. org History of dance</a:t>
            </a:r>
          </a:p>
          <a:p>
            <a:r>
              <a:rPr lang="en-US" dirty="0" smtClean="0"/>
              <a:t>en. </a:t>
            </a:r>
            <a:r>
              <a:rPr lang="en-US" dirty="0" err="1" smtClean="0"/>
              <a:t>wikipedia</a:t>
            </a:r>
            <a:r>
              <a:rPr lang="en-US" dirty="0" smtClean="0"/>
              <a:t>. Org </a:t>
            </a:r>
            <a:r>
              <a:rPr lang="en-US" dirty="0" err="1" smtClean="0"/>
              <a:t>Ballando</a:t>
            </a:r>
            <a:r>
              <a:rPr lang="en-US" dirty="0" smtClean="0"/>
              <a:t> lesson by </a:t>
            </a:r>
            <a:r>
              <a:rPr lang="en-US" dirty="0" err="1" smtClean="0"/>
              <a:t>Pietro</a:t>
            </a:r>
            <a:r>
              <a:rPr lang="en-US" dirty="0" smtClean="0"/>
              <a:t> </a:t>
            </a:r>
            <a:r>
              <a:rPr lang="en-US" dirty="0" err="1" smtClean="0"/>
              <a:t>Longhi</a:t>
            </a:r>
            <a:endParaRPr lang="en-US" dirty="0" smtClean="0"/>
          </a:p>
          <a:p>
            <a:r>
              <a:rPr lang="en-US" dirty="0" smtClean="0"/>
              <a:t>en. </a:t>
            </a:r>
            <a:r>
              <a:rPr lang="en-US" dirty="0" err="1" smtClean="0"/>
              <a:t>wikipedia</a:t>
            </a:r>
            <a:r>
              <a:rPr lang="en-US" dirty="0" smtClean="0"/>
              <a:t>. Org Veiled dance Louvre Myr660</a:t>
            </a:r>
          </a:p>
          <a:p>
            <a:r>
              <a:rPr lang="en-US" dirty="0" smtClean="0"/>
              <a:t>en. </a:t>
            </a:r>
            <a:r>
              <a:rPr lang="en-US" dirty="0" err="1" smtClean="0"/>
              <a:t>wikipedia</a:t>
            </a:r>
            <a:r>
              <a:rPr lang="en-US" dirty="0" smtClean="0"/>
              <a:t>. Org </a:t>
            </a:r>
            <a:r>
              <a:rPr lang="en-US" dirty="0" err="1" smtClean="0"/>
              <a:t>Turka</a:t>
            </a:r>
            <a:r>
              <a:rPr lang="en-US" dirty="0" smtClean="0"/>
              <a:t> </a:t>
            </a:r>
            <a:r>
              <a:rPr lang="en-US" dirty="0" err="1" smtClean="0"/>
              <a:t>Vanemuise</a:t>
            </a:r>
            <a:endParaRPr lang="ru-RU" dirty="0" smtClean="0"/>
          </a:p>
          <a:p>
            <a:r>
              <a:rPr lang="en-US" dirty="0" smtClean="0"/>
              <a:t>en. </a:t>
            </a:r>
            <a:r>
              <a:rPr lang="en-US" dirty="0" err="1" smtClean="0"/>
              <a:t>wikipedia</a:t>
            </a:r>
            <a:r>
              <a:rPr lang="en-US" dirty="0" smtClean="0"/>
              <a:t>. Org </a:t>
            </a:r>
            <a:r>
              <a:rPr lang="en-US" dirty="0" err="1" smtClean="0"/>
              <a:t>Turka</a:t>
            </a:r>
            <a:r>
              <a:rPr lang="en-US" dirty="0" smtClean="0"/>
              <a:t> </a:t>
            </a:r>
            <a:r>
              <a:rPr lang="en-US" dirty="0" err="1" smtClean="0"/>
              <a:t>Vanemuise</a:t>
            </a:r>
            <a:endParaRPr lang="en-US" dirty="0" smtClean="0"/>
          </a:p>
          <a:p>
            <a:r>
              <a:rPr lang="en-US" dirty="0" smtClean="0"/>
              <a:t>mamotvet.ru 2015-11-06-103341.jpg/394</a:t>
            </a:r>
          </a:p>
          <a:p>
            <a:r>
              <a:rPr lang="en-US" dirty="0" smtClean="0"/>
              <a:t>pictures from my album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My hobby.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History of the word “hobby”.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History of dances.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Kinds of dances.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Dance-group “ANTURAZH”.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Performances.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Taking part in the competitions.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Expressions with word “hobby”.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List of resources.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hobby?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hobby is an activity which people  do, when they have free time.  </a:t>
            </a:r>
          </a:p>
          <a:p>
            <a:pPr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history of the word “hobby”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loshadi.info/wp-content/uploads/2018/12/7-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3096"/>
            <a:ext cx="2826197" cy="2147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obby-horse12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4293096"/>
            <a:ext cx="238125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s://englishfull.ru/wp-content/uploads/2018/01/hobby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293096"/>
            <a:ext cx="2736304" cy="210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dance club “ANTURAZH”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днс\Desktop\жанна капитула\IMG-20190214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76872"/>
            <a:ext cx="8229600" cy="3685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History of dance</a:t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ancient kind of art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upload.wikimedia.org/wikipedia/commons/thumb/b/b8/Dancing_painting_at_Bhimbetka.jpg/220px-Dancing_painting_at_Bhimbetk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31236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015-11-06_10334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645024"/>
            <a:ext cx="30243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upload.wikimedia.org/wikipedia/commons/thumb/2/29/Veiled_dancer_Louvre_Myr660.jpg/200px-Veiled_dancer_Louvre_Myr66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412776"/>
            <a:ext cx="216024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upload.wikimedia.org/wikipedia/commons/thumb/5/5d/Ballando_lesson_by_Pietro_Longhi.jpg/260px-Ballando_lesson_by_Pietro_Longhi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645025"/>
            <a:ext cx="22322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ance-At-Bougival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1484785"/>
            <a:ext cx="1371600" cy="17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upload.wikimedia.org/wikipedia/commons/thumb/4/4a/Marina_Semjonova.jpg/211px-Marina_Semjonova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280" y="3645025"/>
            <a:ext cx="150571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1560" y="609329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Dances changed with the evolution of a man</a:t>
            </a:r>
            <a:r>
              <a:rPr lang="en-US" sz="2800" dirty="0" smtClean="0">
                <a:solidFill>
                  <a:srgbClr val="0070C0"/>
                </a:solidFill>
              </a:rPr>
              <a:t>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fs00.infourok.ru/images/doc/217/246990/img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2132856"/>
            <a:ext cx="6034617" cy="396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692696"/>
            <a:ext cx="43877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What is dancing?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Kinds of dances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classical 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folk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ballet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modern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Latin</a:t>
            </a:r>
            <a:r>
              <a:rPr lang="ru-RU" b="1" dirty="0" smtClean="0">
                <a:solidFill>
                  <a:srgbClr val="0070C0"/>
                </a:solidFill>
              </a:rPr>
              <a:t>                          </a:t>
            </a:r>
            <a:r>
              <a:rPr lang="en-US" b="1" dirty="0" smtClean="0">
                <a:solidFill>
                  <a:srgbClr val="0070C0"/>
                </a:solidFill>
              </a:rPr>
              <a:t>dances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Jazz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street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disco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pop</a:t>
            </a:r>
            <a:endParaRPr lang="ru-RU" b="1" dirty="0">
              <a:solidFill>
                <a:srgbClr val="0070C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339752" y="1556792"/>
            <a:ext cx="158417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691680" y="2060848"/>
            <a:ext cx="2088232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979712" y="2852936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195736" y="3284984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763688" y="3933056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691680" y="4149080"/>
            <a:ext cx="24482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979712" y="4293096"/>
            <a:ext cx="201622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835696" y="4077072"/>
            <a:ext cx="2808312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1835696" y="4149080"/>
            <a:ext cx="3024336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Classical dance “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Nesmeyana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нс\Desktop\жанна капитула\IMG-20190214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63990"/>
            <a:ext cx="8229600" cy="41983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Modern dance “Mother”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нс\Desktop\жанна капитула\IMG-20190214-WA00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19268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280</Words>
  <Application>Microsoft Office PowerPoint</Application>
  <PresentationFormat>Экран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MY HOBBY</vt:lpstr>
      <vt:lpstr>Contents</vt:lpstr>
      <vt:lpstr>What is hobby?</vt:lpstr>
      <vt:lpstr>The dance club “ANTURAZH”</vt:lpstr>
      <vt:lpstr>History of dance The ancient kind of art </vt:lpstr>
      <vt:lpstr> </vt:lpstr>
      <vt:lpstr>Kinds of dances</vt:lpstr>
      <vt:lpstr>Classical dance “Nesmeyana”</vt:lpstr>
      <vt:lpstr>Modern dance “Mother”</vt:lpstr>
      <vt:lpstr>The tin soldier</vt:lpstr>
      <vt:lpstr>Folk russian dance </vt:lpstr>
      <vt:lpstr>Variety dance “Burlesk”</vt:lpstr>
      <vt:lpstr>Taking part in the contests</vt:lpstr>
      <vt:lpstr>Reasons </vt:lpstr>
      <vt:lpstr>Expressions and idioms</vt:lpstr>
      <vt:lpstr>List of 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21</cp:revision>
  <dcterms:created xsi:type="dcterms:W3CDTF">2019-02-25T07:27:05Z</dcterms:created>
  <dcterms:modified xsi:type="dcterms:W3CDTF">2024-07-30T11:22:48Z</dcterms:modified>
</cp:coreProperties>
</file>