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16ADDD-E2AB-433F-9A3C-77ACD87E7472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D55D4-78D2-4C7F-89C3-09AE8018A2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086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CD55D4-78D2-4C7F-89C3-09AE8018A2F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42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07E3-3F98-4033-B53B-F507CEB27358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4329-43DB-4C29-8222-54330817603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07E3-3F98-4033-B53B-F507CEB27358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4329-43DB-4C29-8222-543308176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07E3-3F98-4033-B53B-F507CEB27358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4329-43DB-4C29-8222-543308176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07E3-3F98-4033-B53B-F507CEB27358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4329-43DB-4C29-8222-54330817603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07E3-3F98-4033-B53B-F507CEB27358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4329-43DB-4C29-8222-543308176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07E3-3F98-4033-B53B-F507CEB27358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4329-43DB-4C29-8222-54330817603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07E3-3F98-4033-B53B-F507CEB27358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4329-43DB-4C29-8222-54330817603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07E3-3F98-4033-B53B-F507CEB27358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4329-43DB-4C29-8222-543308176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07E3-3F98-4033-B53B-F507CEB27358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4329-43DB-4C29-8222-543308176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07E3-3F98-4033-B53B-F507CEB27358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4329-43DB-4C29-8222-543308176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07E3-3F98-4033-B53B-F507CEB27358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74329-43DB-4C29-8222-54330817603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29F07E3-3F98-4033-B53B-F507CEB27358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74329-43DB-4C29-8222-54330817603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4"/>
          <a:stretch/>
        </p:blipFill>
        <p:spPr bwMode="auto">
          <a:xfrm>
            <a:off x="0" y="6934"/>
            <a:ext cx="9144000" cy="4574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4941168"/>
            <a:ext cx="7776864" cy="12961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Оникиенко Е.А.,</a:t>
            </a:r>
            <a:br>
              <a:rPr lang="ru-RU" dirty="0" smtClean="0"/>
            </a:br>
            <a:r>
              <a:rPr lang="ru-RU" dirty="0" smtClean="0"/>
              <a:t>учитель ГБОУ Школы № 423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3541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779587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67744" y="1291953"/>
            <a:ext cx="5400600" cy="2673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Прочитать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сказку, написать отзыв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 </a:t>
            </a:r>
            <a:r>
              <a:rPr lang="ru-RU" sz="24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кл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– «Стойкий оловянный солдатик»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 </a:t>
            </a:r>
            <a:r>
              <a:rPr lang="ru-RU" sz="24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кл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– «Принцесса на горошине»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 </a:t>
            </a:r>
            <a:r>
              <a:rPr lang="ru-RU" sz="24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кл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– «Дикие лебеди»</a:t>
            </a:r>
          </a:p>
          <a:p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 </a:t>
            </a:r>
            <a:r>
              <a:rPr lang="ru-RU" sz="2400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кл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– «Огниво»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332656"/>
            <a:ext cx="53285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для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классов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Елена\Downloads\IMG-20240614-WA000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7" t="1373" r="4921" b="1373"/>
          <a:stretch/>
        </p:blipFill>
        <p:spPr bwMode="auto">
          <a:xfrm>
            <a:off x="140247" y="3004671"/>
            <a:ext cx="2146148" cy="3232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Елена\Downloads\IMG-20240614-WA0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004669"/>
            <a:ext cx="2776213" cy="3232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4" t="13435" r="11086" b="11628"/>
          <a:stretch/>
        </p:blipFill>
        <p:spPr bwMode="auto">
          <a:xfrm>
            <a:off x="2843808" y="4134337"/>
            <a:ext cx="2549494" cy="1920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82882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779587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843808" y="332656"/>
            <a:ext cx="53285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 поможет написать отзыв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6"/>
          <a:stretch/>
        </p:blipFill>
        <p:spPr bwMode="auto">
          <a:xfrm>
            <a:off x="290990" y="1412776"/>
            <a:ext cx="6959079" cy="4797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34947" y="3212976"/>
            <a:ext cx="2830243" cy="344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4395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1107" y="188640"/>
            <a:ext cx="6861373" cy="1008112"/>
          </a:xfrm>
        </p:spPr>
        <p:txBody>
          <a:bodyPr/>
          <a:lstStyle/>
          <a:p>
            <a:r>
              <a:rPr lang="ru-RU" sz="3200" dirty="0" smtClean="0"/>
              <a:t>5. </a:t>
            </a:r>
            <a:r>
              <a:rPr lang="ru-RU" sz="3200" dirty="0"/>
              <a:t>«Скороговорный  обменный пункт»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779587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291953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класс.   Конкурс скороговорок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Шёл Егорка по пригорку.       А когда сбежал под горку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учил скороговорку.             Позабыл скороговорку.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Он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учил скороговорку            И теперь в скороговорке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Егорку и про горку.         Нет ни горки, ни Егорки.</a:t>
            </a:r>
          </a:p>
        </p:txBody>
      </p:sp>
      <p:pic>
        <p:nvPicPr>
          <p:cNvPr id="5" name="Picture 2" descr="Picture backgroun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0" t="6817" r="4321" b="36713"/>
          <a:stretch/>
        </p:blipFill>
        <p:spPr bwMode="auto">
          <a:xfrm>
            <a:off x="2843808" y="3969610"/>
            <a:ext cx="3253249" cy="28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6404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779587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1305342"/>
            <a:ext cx="617443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Купила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Марусе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бусы бабуся.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На рынке споткнулась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Бабуся о гуся.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Не будет подарка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У внучки Маруси: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Все бусы склевали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По бусинкам гуси.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Вёз корабль карамель.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Наскочил корабль на мель.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И матросы две недели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Карамель на мели ели.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188641"/>
            <a:ext cx="5976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 «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Инсценирование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скороговорок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978" y="1291953"/>
            <a:ext cx="3312368" cy="2981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Picture backgroun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0" r="12370"/>
          <a:stretch/>
        </p:blipFill>
        <p:spPr bwMode="auto">
          <a:xfrm>
            <a:off x="5186072" y="4535178"/>
            <a:ext cx="3002179" cy="2010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2477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779587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89967"/>
            <a:ext cx="6563883" cy="492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03115" y="188640"/>
            <a:ext cx="693338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жизни всё начинается с малого: с зёрнышка - хлеб, с лучика - солнышко, с кирпичика - дом, а знания - с первой книги каждого человека - Букваря.</a:t>
            </a:r>
          </a:p>
        </p:txBody>
      </p:sp>
    </p:spTree>
    <p:extLst>
      <p:ext uri="{BB962C8B-B14F-4D97-AF65-F5344CB8AC3E}">
        <p14:creationId xmlns:p14="http://schemas.microsoft.com/office/powerpoint/2010/main" val="5812974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779587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835696" y="1484784"/>
            <a:ext cx="635731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 всех людей 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мудрее и добрей. 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кладезь, ясный свет, 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любой вопрос ответ.</a:t>
            </a:r>
          </a:p>
        </p:txBody>
      </p:sp>
      <p:pic>
        <p:nvPicPr>
          <p:cNvPr id="2052" name="Picture 4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" y="4360125"/>
            <a:ext cx="9135091" cy="249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036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04855" cy="1152128"/>
          </a:xfrm>
        </p:spPr>
        <p:txBody>
          <a:bodyPr/>
          <a:lstStyle/>
          <a:p>
            <a:r>
              <a:rPr lang="ru-RU" dirty="0" smtClean="0"/>
              <a:t>План мероприятий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96085"/>
              </p:ext>
            </p:extLst>
          </p:nvPr>
        </p:nvGraphicFramePr>
        <p:xfrm>
          <a:off x="611560" y="1772816"/>
          <a:ext cx="8064896" cy="4537145"/>
        </p:xfrm>
        <a:graphic>
          <a:graphicData uri="http://schemas.openxmlformats.org/drawingml/2006/table">
            <a:tbl>
              <a:tblPr firstRow="1" firstCol="1" bandRow="1"/>
              <a:tblGrid>
                <a:gridCol w="1556868"/>
                <a:gridCol w="6508028"/>
              </a:tblGrid>
              <a:tr h="2710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День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Мероприятие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0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23.03.2025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Открытие недели «Никак не может ученик на свете жить без добрых книг»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Коллаж «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Книжкина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неделя»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0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24.03.2025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Читать книги -  это любовь на всю жизнь!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Мастер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– класс «Рисуем любимую книгу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9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25.03.2025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100 лет сказке в стихах «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Бармалей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» Чуковского К. 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– конкурс чтецов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– конкурс рисунков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– конкурс поделок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– конкурс макетов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26.03.2025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 220-летию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Ханс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Кристиан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Андерсена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– «Стойкий оловянный солдатик»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– «Принцесса на горошине»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– «Дикие лебеди»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кл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– «Огниво»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1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27.03.2025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«Скороговорный  обменный пункт»  2 и 4 класс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«Прощание с букварем» 1 и 3 класс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1780003" cy="1106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9798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6768752" cy="1008112"/>
          </a:xfrm>
        </p:spPr>
        <p:txBody>
          <a:bodyPr/>
          <a:lstStyle/>
          <a:p>
            <a:r>
              <a:rPr lang="ru-RU" sz="3200" dirty="0" smtClean="0"/>
              <a:t>1. Открытие </a:t>
            </a:r>
            <a:r>
              <a:rPr lang="ru-RU" sz="3200" dirty="0"/>
              <a:t>недели «Никак не может ученик на свете жить без добрых книг»</a:t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779587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988840"/>
            <a:ext cx="81369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Коллаж «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Книжкина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неделя»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коллаж, используя картинки, рисунки.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70" t="20352" r="14116" b="17979"/>
          <a:stretch/>
        </p:blipFill>
        <p:spPr bwMode="auto">
          <a:xfrm>
            <a:off x="2411760" y="3029606"/>
            <a:ext cx="4680520" cy="3473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9393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1107" y="188640"/>
            <a:ext cx="6861373" cy="1008112"/>
          </a:xfrm>
        </p:spPr>
        <p:txBody>
          <a:bodyPr/>
          <a:lstStyle/>
          <a:p>
            <a:r>
              <a:rPr lang="ru-RU" sz="3200" dirty="0"/>
              <a:t>2. Читать книги -  это любовь на всю </a:t>
            </a:r>
            <a:r>
              <a:rPr lang="ru-RU" sz="3200" dirty="0" smtClean="0"/>
              <a:t>жизнь!</a:t>
            </a: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779587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1" y="1700808"/>
            <a:ext cx="693748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Конкурс рисунков «Моя любимая книга». 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 класс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Рисуем любимую книгу»: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поделка + рисунок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Елена\Desktop\IMG_20240617_105902 (1)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3" r="7466"/>
          <a:stretch/>
        </p:blipFill>
        <p:spPr bwMode="auto">
          <a:xfrm>
            <a:off x="4152938" y="2852936"/>
            <a:ext cx="4572141" cy="385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9582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779587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41313" y="188641"/>
            <a:ext cx="800268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 класс 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«Рисуем любимую книгу»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700808"/>
            <a:ext cx="51202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поделки понадобится:</a:t>
            </a:r>
          </a:p>
          <a:p>
            <a:pPr marL="285750" indent="-285750"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аблон</a:t>
            </a:r>
          </a:p>
          <a:p>
            <a:pPr marL="285750" indent="-285750"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ожницы</a:t>
            </a:r>
          </a:p>
          <a:p>
            <a:pPr marL="285750" indent="-285750"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лей 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фломастеры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25" t="35111" r="14943" b="8823"/>
          <a:stretch/>
        </p:blipFill>
        <p:spPr bwMode="auto">
          <a:xfrm>
            <a:off x="5100124" y="1266147"/>
            <a:ext cx="3672408" cy="2542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66" t="37868" r="14860" b="6250"/>
          <a:stretch/>
        </p:blipFill>
        <p:spPr bwMode="auto">
          <a:xfrm>
            <a:off x="5100124" y="4320701"/>
            <a:ext cx="3672408" cy="2537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Picture background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1" t="11176" r="8743" b="4680"/>
          <a:stretch/>
        </p:blipFill>
        <p:spPr bwMode="auto">
          <a:xfrm>
            <a:off x="2756348" y="2243868"/>
            <a:ext cx="2010896" cy="1564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69" t="4008" r="12742" b="39880"/>
          <a:stretch/>
        </p:blipFill>
        <p:spPr bwMode="auto">
          <a:xfrm>
            <a:off x="136070" y="3638058"/>
            <a:ext cx="1771424" cy="1563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04689" y="3876209"/>
            <a:ext cx="1936424" cy="288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35896" y="4653137"/>
            <a:ext cx="11313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Рисуем обложку любимой книги</a:t>
            </a:r>
          </a:p>
        </p:txBody>
      </p:sp>
    </p:spTree>
    <p:extLst>
      <p:ext uri="{BB962C8B-B14F-4D97-AF65-F5344CB8AC3E}">
        <p14:creationId xmlns:p14="http://schemas.microsoft.com/office/powerpoint/2010/main" val="662454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1107" y="188640"/>
            <a:ext cx="6861373" cy="1008112"/>
          </a:xfrm>
        </p:spPr>
        <p:txBody>
          <a:bodyPr/>
          <a:lstStyle/>
          <a:p>
            <a:r>
              <a:rPr lang="ru-RU" sz="3200" dirty="0"/>
              <a:t>3. </a:t>
            </a:r>
            <a:r>
              <a:rPr lang="ru-RU" sz="3200" dirty="0" smtClean="0"/>
              <a:t>100 </a:t>
            </a:r>
            <a:r>
              <a:rPr lang="ru-RU" sz="3200" dirty="0"/>
              <a:t>лет сказке в стихах «</a:t>
            </a:r>
            <a:r>
              <a:rPr lang="ru-RU" sz="3200" dirty="0" err="1"/>
              <a:t>Бармалей</a:t>
            </a:r>
            <a:r>
              <a:rPr lang="ru-RU" sz="3200" dirty="0"/>
              <a:t>» Чуковского К. И.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779587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700808"/>
            <a:ext cx="83529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Впервые стихотворная сказка была опубликована в издательстве «Радуга» в 1925 году. </a:t>
            </a:r>
            <a:r>
              <a:rPr lang="ru-RU" dirty="0" err="1" smtClean="0"/>
              <a:t>Бармалей</a:t>
            </a:r>
            <a:r>
              <a:rPr lang="ru-RU" dirty="0" smtClean="0"/>
              <a:t> — знакомый всем с детства персонаж, вымышленный пират и людоед. История его рождения рассказана в книге Льва Успенского «Имя дома твоего. Очерки по топонимике». Писатель записал эту историю со слов самого Корнея Чуковского. Оказывается, знаменитый </a:t>
            </a:r>
            <a:r>
              <a:rPr lang="ru-RU" dirty="0" err="1" smtClean="0"/>
              <a:t>Бармалей</a:t>
            </a:r>
            <a:r>
              <a:rPr lang="ru-RU" dirty="0" smtClean="0"/>
              <a:t>, как сказочный персонаж, родился от названия ленинградской улицы </a:t>
            </a:r>
            <a:r>
              <a:rPr lang="ru-RU" dirty="0" err="1" smtClean="0"/>
              <a:t>Бармалеевой</a:t>
            </a:r>
            <a:r>
              <a:rPr lang="ru-RU" dirty="0" smtClean="0"/>
              <a:t>, по которой Чуковский однажды гулял вместе с известным </a:t>
            </a:r>
            <a:r>
              <a:rPr lang="ru-RU" dirty="0" err="1" smtClean="0"/>
              <a:t>художникомшкола</a:t>
            </a:r>
            <a:r>
              <a:rPr lang="ru-RU" dirty="0" smtClean="0"/>
              <a:t> библиотечной </a:t>
            </a:r>
            <a:r>
              <a:rPr lang="ru-RU" dirty="0" err="1" smtClean="0"/>
              <a:t>инноватики</a:t>
            </a:r>
            <a:r>
              <a:rPr lang="ru-RU" dirty="0" smtClean="0"/>
              <a:t> Мстиславом </a:t>
            </a:r>
            <a:r>
              <a:rPr lang="ru-RU" dirty="0" err="1" smtClean="0"/>
              <a:t>Добужинским</a:t>
            </a:r>
            <a:r>
              <a:rPr lang="ru-RU" dirty="0" smtClean="0"/>
              <a:t>. Между писателем и художником завязался спор о том, кем был тот, в честь которого названа улица. Чуковский предположил, что это мог быть один из придворных XVIII века, лекарь или парфюмер, англичанин либо шотландец. По мнению писателя, он мог носить фамилию </a:t>
            </a:r>
            <a:r>
              <a:rPr lang="ru-RU" dirty="0" err="1" smtClean="0"/>
              <a:t>Бромлей</a:t>
            </a:r>
            <a:r>
              <a:rPr lang="ru-RU" dirty="0" smtClean="0"/>
              <a:t>, на улице мог стоять его дом. Но художник не согласился с такой догадкой. Она показалась ему скучной. И тогда на листке этюдника </a:t>
            </a:r>
            <a:r>
              <a:rPr lang="ru-RU" dirty="0" err="1" smtClean="0"/>
              <a:t>Добужинского</a:t>
            </a:r>
            <a:r>
              <a:rPr lang="ru-RU" dirty="0" smtClean="0"/>
              <a:t> появился страшный разбойник, бородатый и усатый. Так на </a:t>
            </a:r>
            <a:r>
              <a:rPr lang="ru-RU" dirty="0" err="1" smtClean="0"/>
              <a:t>Бармалеевой</a:t>
            </a:r>
            <a:r>
              <a:rPr lang="ru-RU" dirty="0" smtClean="0"/>
              <a:t> улице в Ленинграде родился злобный </a:t>
            </a:r>
            <a:r>
              <a:rPr lang="ru-RU" dirty="0" err="1" smtClean="0"/>
              <a:t>Бармалей</a:t>
            </a:r>
            <a:r>
              <a:rPr lang="ru-RU" dirty="0" smtClean="0"/>
              <a:t>. Сейчас улица называется </a:t>
            </a:r>
            <a:r>
              <a:rPr lang="ru-RU" dirty="0" err="1" smtClean="0"/>
              <a:t>Бармалеева</a:t>
            </a:r>
            <a:r>
              <a:rPr lang="ru-RU" dirty="0" smtClean="0"/>
              <a:t> и многие уверены, что в честь знаменитого </a:t>
            </a:r>
            <a:r>
              <a:rPr lang="ru-RU" dirty="0" err="1" smtClean="0"/>
              <a:t>Бармалея</a:t>
            </a:r>
            <a:r>
              <a:rPr lang="ru-RU" dirty="0" smtClean="0"/>
              <a:t> Корнея Чуковского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9851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779587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95736" y="116633"/>
            <a:ext cx="6408712" cy="1494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всех классов: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рочитать сказку, посмотреть мультфильм, разгадать кроссворд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85934"/>
            <a:ext cx="3567857" cy="3395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487" y="3285934"/>
            <a:ext cx="3543110" cy="3395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Picture backgro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0150" y="1845547"/>
            <a:ext cx="2189941" cy="2880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778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779587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1772817"/>
            <a:ext cx="7488832" cy="2489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кл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– конкурс чтецов  «Проделки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Бармалея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кл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– конкурс рисунков «Мой любимый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Бармалей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кл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– конкурс поделок «Милый, милый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Бармалей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</a:t>
            </a:r>
            <a:endParaRPr lang="ru-RU" sz="2400" dirty="0" smtClean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 </a:t>
            </a:r>
            <a:r>
              <a:rPr lang="ru-RU" sz="2400" dirty="0" err="1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кл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– конкурс макетов </a:t>
            </a:r>
          </a:p>
          <a:p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«Ай, да Африка! </a:t>
            </a:r>
            <a:r>
              <a:rPr lang="ru-RU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удо-Африка!»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332656"/>
            <a:ext cx="61024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«</a:t>
            </a:r>
            <a:r>
              <a:rPr lang="ru-RU" sz="3200" b="1" dirty="0" err="1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Бармалей</a:t>
            </a:r>
            <a:r>
              <a:rPr lang="ru-RU" sz="32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» Чуковского К. И. </a:t>
            </a:r>
            <a:endParaRPr lang="ru-RU" dirty="0"/>
          </a:p>
        </p:txBody>
      </p:sp>
      <p:pic>
        <p:nvPicPr>
          <p:cNvPr id="8194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400843"/>
            <a:ext cx="2722169" cy="3443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9029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1107" y="188640"/>
            <a:ext cx="6861373" cy="1008112"/>
          </a:xfrm>
        </p:spPr>
        <p:txBody>
          <a:bodyPr/>
          <a:lstStyle/>
          <a:p>
            <a:r>
              <a:rPr lang="ru-RU" sz="3200" dirty="0"/>
              <a:t>4. «Великий сказочник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Г.Х</a:t>
            </a:r>
            <a:r>
              <a:rPr lang="ru-RU" sz="3200" dirty="0"/>
              <a:t>. Андерсен»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779587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1291953"/>
            <a:ext cx="8856984" cy="5776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Ганс Христиан Андерсен родился 2 апреля 1805 года в городе Оденсе на острове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Фюн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 некоторых источниках назван остров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Фиония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в семье сапожника и прачки. Первые сказки Андерсен услышал от отца, читавшего ему истории из «Тысячи и одной ночи»; наряду со сказками отец любил петь песни и делать игрушки. От матери, мечтавшей, чтобы Ганс Христиан стал портным, он научился кроить и шить.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детства будущий писатель проявлял склонность к мечтанию и сочинительству, часто устраивал импровизированные домашние спектакли. В 1819 году Андерсен отправился в Копенгаген в надежде найти себе более успешное будущее. Там он продолжил образование за счет государства, благодаря ходатайству местных жителей, которые разглядели в нем талант. Там же Ганс Христиан начал писать свои первые произведения. Однако настоящая слава и признание пришли к нему не сразу. Впервые литературное творчество Андерсена заметили в 1829 году, когда был опубликован его первый фантастический рассказ под названием «Пешее путешествие от канала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Холмен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восточной оконечности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Амагера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Еще через шесть лет, в 1835 году, вышел в свет первый сборник Андерсена «Сказки, рассказанные детям». Так постепенно датский сказочник стал популярным и узнаваемым автором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98391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424</TotalTime>
  <Words>913</Words>
  <Application>Microsoft Office PowerPoint</Application>
  <PresentationFormat>Экран (4:3)</PresentationFormat>
  <Paragraphs>87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Оникиенко Е.А., учитель ГБОУ Школы № 423</vt:lpstr>
      <vt:lpstr>План мероприятий</vt:lpstr>
      <vt:lpstr>1. Открытие недели «Никак не может ученик на свете жить без добрых книг» </vt:lpstr>
      <vt:lpstr>2. Читать книги -  это любовь на всю жизнь!</vt:lpstr>
      <vt:lpstr>Презентация PowerPoint</vt:lpstr>
      <vt:lpstr>3. 100 лет сказке в стихах «Бармалей» Чуковского К. И. </vt:lpstr>
      <vt:lpstr>Презентация PowerPoint</vt:lpstr>
      <vt:lpstr>Презентация PowerPoint</vt:lpstr>
      <vt:lpstr>4. «Великий сказочник  Г.Х. Андерсен» </vt:lpstr>
      <vt:lpstr>Презентация PowerPoint</vt:lpstr>
      <vt:lpstr>Презентация PowerPoint</vt:lpstr>
      <vt:lpstr>5. «Скороговорный  обменный пункт» 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22</cp:revision>
  <dcterms:created xsi:type="dcterms:W3CDTF">2024-06-14T13:50:21Z</dcterms:created>
  <dcterms:modified xsi:type="dcterms:W3CDTF">2024-07-30T10:55:25Z</dcterms:modified>
</cp:coreProperties>
</file>