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60" r:id="rId5"/>
    <p:sldId id="262" r:id="rId6"/>
    <p:sldId id="265" r:id="rId7"/>
    <p:sldId id="263" r:id="rId8"/>
    <p:sldId id="264" r:id="rId9"/>
    <p:sldId id="266" r:id="rId10"/>
    <p:sldId id="267" r:id="rId11"/>
    <p:sldId id="270" r:id="rId12"/>
    <p:sldId id="271" r:id="rId13"/>
    <p:sldId id="272" r:id="rId14"/>
    <p:sldId id="273" r:id="rId15"/>
    <p:sldId id="276" r:id="rId16"/>
    <p:sldId id="275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5" r:id="rId25"/>
    <p:sldId id="286" r:id="rId26"/>
    <p:sldId id="288" r:id="rId27"/>
    <p:sldId id="287" r:id="rId28"/>
    <p:sldId id="289" r:id="rId29"/>
    <p:sldId id="291" r:id="rId30"/>
    <p:sldId id="290" r:id="rId31"/>
    <p:sldId id="292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38" y="6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989CF-0A5D-49B8-B4AA-D4A8778FF301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E5F59-3650-457F-B2A6-FD1EA6EF0B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659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E5F59-3650-457F-B2A6-FD1EA6EF0BC5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E1D5E-DAF2-44E2-AE93-5D189C501DE1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46A89-4E96-4E76-A86D-B1BCD09CDD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E1D5E-DAF2-44E2-AE93-5D189C501DE1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46A89-4E96-4E76-A86D-B1BCD09CDD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E1D5E-DAF2-44E2-AE93-5D189C501DE1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46A89-4E96-4E76-A86D-B1BCD09CDD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E1D5E-DAF2-44E2-AE93-5D189C501DE1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46A89-4E96-4E76-A86D-B1BCD09CDD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E1D5E-DAF2-44E2-AE93-5D189C501DE1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46A89-4E96-4E76-A86D-B1BCD09CDD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E1D5E-DAF2-44E2-AE93-5D189C501DE1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46A89-4E96-4E76-A86D-B1BCD09CDD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E1D5E-DAF2-44E2-AE93-5D189C501DE1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46A89-4E96-4E76-A86D-B1BCD09CDD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E1D5E-DAF2-44E2-AE93-5D189C501DE1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46A89-4E96-4E76-A86D-B1BCD09CDD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E1D5E-DAF2-44E2-AE93-5D189C501DE1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46A89-4E96-4E76-A86D-B1BCD09CDD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E1D5E-DAF2-44E2-AE93-5D189C501DE1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46A89-4E96-4E76-A86D-B1BCD09CDD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E1D5E-DAF2-44E2-AE93-5D189C501DE1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346A89-4E96-4E76-A86D-B1BCD09CDD9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E1D5E-DAF2-44E2-AE93-5D189C501DE1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46A89-4E96-4E76-A86D-B1BCD09CDD9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61048"/>
            <a:ext cx="6944816" cy="280831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Реализация программы </a:t>
            </a:r>
          </a:p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«Орлята России»</a:t>
            </a:r>
          </a:p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в начальной школе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sz="1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                      Учитель начальных классов</a:t>
            </a:r>
          </a:p>
          <a:p>
            <a:r>
              <a:rPr lang="ru-RU" sz="1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                          ГБОУ «ОШ №24 Г.О.МАКЕЕВКА»</a:t>
            </a:r>
          </a:p>
          <a:p>
            <a:r>
              <a:rPr lang="ru-RU" sz="1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                           </a:t>
            </a:r>
            <a:r>
              <a:rPr lang="ru-RU" sz="1800" dirty="0" err="1" smtClean="0">
                <a:solidFill>
                  <a:srgbClr val="0070C0"/>
                </a:solidFill>
                <a:latin typeface="Arial Black" panose="020B0A04020102020204" pitchFamily="34" charset="0"/>
              </a:rPr>
              <a:t>Сердюкова</a:t>
            </a:r>
            <a:r>
              <a:rPr lang="ru-RU" sz="1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  Людмила  Васильевна  </a:t>
            </a:r>
            <a:endParaRPr lang="ru-RU" sz="18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20472" cy="400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60648"/>
            <a:ext cx="8572500" cy="1440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2589"/>
            <a:ext cx="4762872" cy="2600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92080" y="2060848"/>
            <a:ext cx="35661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Трек " Доброволец" изучали</a:t>
            </a:r>
            <a:br>
              <a:rPr lang="ru-RU" dirty="0"/>
            </a:br>
            <a:r>
              <a:rPr lang="ru-RU" dirty="0"/>
              <a:t>И совсем мы не скучали.</a:t>
            </a:r>
            <a:br>
              <a:rPr lang="ru-RU" dirty="0"/>
            </a:br>
            <a:r>
              <a:rPr lang="ru-RU" dirty="0"/>
              <a:t>Мы ладошки вырезали,</a:t>
            </a:r>
            <a:br>
              <a:rPr lang="ru-RU" dirty="0"/>
            </a:br>
            <a:r>
              <a:rPr lang="ru-RU" dirty="0"/>
              <a:t>Снеговика мы создавали.</a:t>
            </a:r>
            <a:br>
              <a:rPr lang="ru-RU" dirty="0"/>
            </a:br>
            <a:r>
              <a:rPr lang="ru-RU" dirty="0"/>
              <a:t>Получился Снеговик</a:t>
            </a:r>
            <a:br>
              <a:rPr lang="ru-RU" dirty="0"/>
            </a:br>
            <a:r>
              <a:rPr lang="ru-RU" dirty="0"/>
              <a:t>И не мал он</a:t>
            </a:r>
            <a:r>
              <a:rPr lang="ru-RU" dirty="0" smtClean="0"/>
              <a:t>, не </a:t>
            </a:r>
            <a:r>
              <a:rPr lang="ru-RU" dirty="0"/>
              <a:t>велик.</a:t>
            </a:r>
            <a:br>
              <a:rPr lang="ru-RU" dirty="0"/>
            </a:br>
            <a:r>
              <a:rPr lang="ru-RU" dirty="0"/>
              <a:t>Первоклашкам подарили</a:t>
            </a:r>
            <a:br>
              <a:rPr lang="ru-RU" dirty="0"/>
            </a:br>
            <a:r>
              <a:rPr lang="ru-RU" dirty="0"/>
              <a:t>И добро мы совершили!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69172"/>
            <a:ext cx="4752528" cy="1869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76673"/>
            <a:ext cx="8572500" cy="129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86" y="1972945"/>
            <a:ext cx="3874314" cy="2320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319628"/>
            <a:ext cx="3960440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88024" y="2136339"/>
            <a:ext cx="388843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Учащиеся 4- Б класса дали </a:t>
            </a:r>
            <a:r>
              <a:rPr lang="ru-RU" dirty="0">
                <a:latin typeface="Arial Black" panose="020B0A04020102020204" pitchFamily="34" charset="0"/>
              </a:rPr>
              <a:t>клятву по Треку" Доброволец</a:t>
            </a:r>
            <a:r>
              <a:rPr lang="ru-RU" dirty="0" smtClean="0">
                <a:latin typeface="Arial Black" panose="020B0A04020102020204" pitchFamily="34" charset="0"/>
              </a:rPr>
              <a:t>". Вспомнили 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свои </a:t>
            </a:r>
            <a:r>
              <a:rPr lang="ru-RU" dirty="0">
                <a:latin typeface="Arial Black" panose="020B0A04020102020204" pitchFamily="34" charset="0"/>
              </a:rPr>
              <a:t>добрые дела за декабрь - январь месяц, оформили газету" Твори добро", отмечая свои добрые дела символами - сердечками</a:t>
            </a:r>
            <a:r>
              <a:rPr lang="ru-RU" dirty="0" smtClean="0">
                <a:latin typeface="Arial Black" panose="020B0A04020102020204" pitchFamily="34" charset="0"/>
              </a:rPr>
              <a:t>.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Ребята </a:t>
            </a:r>
            <a:r>
              <a:rPr lang="ru-RU" dirty="0">
                <a:latin typeface="Arial Black" panose="020B0A04020102020204" pitchFamily="34" charset="0"/>
              </a:rPr>
              <a:t>обещали и впредь творить добрые </a:t>
            </a:r>
            <a:r>
              <a:rPr lang="ru-RU" dirty="0" err="1" smtClean="0">
                <a:latin typeface="Arial Black" panose="020B0A04020102020204" pitchFamily="34" charset="0"/>
              </a:rPr>
              <a:t>дела,идти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>
                <a:latin typeface="Arial Black" panose="020B0A04020102020204" pitchFamily="34" charset="0"/>
              </a:rPr>
              <a:t>дорогою добровольцев.</a:t>
            </a:r>
          </a:p>
          <a:p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 smtClean="0">
                <a:latin typeface="Arial Black" panose="020B0A04020102020204" pitchFamily="34" charset="0"/>
              </a:rPr>
              <a:t>Смело </a:t>
            </a:r>
            <a:r>
              <a:rPr lang="ru-RU" dirty="0">
                <a:latin typeface="Arial Black" panose="020B0A04020102020204" pitchFamily="34" charset="0"/>
              </a:rPr>
              <a:t>по трекам шагаем вперёд,</a:t>
            </a:r>
          </a:p>
          <a:p>
            <a:r>
              <a:rPr lang="ru-RU" dirty="0">
                <a:latin typeface="Arial Black" panose="020B0A04020102020204" pitchFamily="34" charset="0"/>
              </a:rPr>
              <a:t>Трек "Доброволец" теперь нас ждёт!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60648"/>
            <a:ext cx="8572500" cy="137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00200"/>
            <a:ext cx="417646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004048" y="2274838"/>
            <a:ext cx="338437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Трек " Доброволец" выполняем,</a:t>
            </a:r>
          </a:p>
          <a:p>
            <a:r>
              <a:rPr lang="ru-RU" dirty="0">
                <a:latin typeface="Arial Black" panose="020B0A04020102020204" pitchFamily="34" charset="0"/>
              </a:rPr>
              <a:t>Маме дома помогаем.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Моем посуду, пылесосим</a:t>
            </a:r>
            <a:endParaRPr lang="ru-RU" dirty="0">
              <a:latin typeface="Arial Black" panose="020B0A04020102020204" pitchFamily="34" charset="0"/>
            </a:endParaRPr>
          </a:p>
          <a:p>
            <a:r>
              <a:rPr lang="ru-RU" dirty="0">
                <a:latin typeface="Arial Black" panose="020B0A04020102020204" pitchFamily="34" charset="0"/>
              </a:rPr>
              <a:t>И награду мы не просим!</a:t>
            </a:r>
          </a:p>
          <a:p>
            <a:r>
              <a:rPr lang="ru-RU" dirty="0">
                <a:latin typeface="Arial Black" panose="020B0A04020102020204" pitchFamily="34" charset="0"/>
              </a:rPr>
              <a:t>Настя с Кириллом любят печь ,</a:t>
            </a:r>
          </a:p>
          <a:p>
            <a:r>
              <a:rPr lang="ru-RU" dirty="0">
                <a:latin typeface="Arial Black" panose="020B0A04020102020204" pitchFamily="34" charset="0"/>
              </a:rPr>
              <a:t>У нас слюнка будет течь.</a:t>
            </a:r>
          </a:p>
          <a:p>
            <a:r>
              <a:rPr lang="ru-RU" dirty="0">
                <a:latin typeface="Arial Black" panose="020B0A04020102020204" pitchFamily="34" charset="0"/>
              </a:rPr>
              <a:t>Приходите в гости к нам,</a:t>
            </a:r>
          </a:p>
          <a:p>
            <a:r>
              <a:rPr lang="ru-RU" dirty="0">
                <a:latin typeface="Arial Black" panose="020B0A04020102020204" pitchFamily="34" charset="0"/>
              </a:rPr>
              <a:t>Очень рады мы гостям.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16632"/>
            <a:ext cx="8572500" cy="1468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600201"/>
            <a:ext cx="3240360" cy="2274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99" y="4027400"/>
            <a:ext cx="3274413" cy="2290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39952" y="2060848"/>
            <a:ext cx="471829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Соня с </a:t>
            </a:r>
            <a:r>
              <a:rPr lang="ru-RU" dirty="0" err="1" smtClean="0">
                <a:latin typeface="Arial Black" panose="020B0A04020102020204" pitchFamily="34" charset="0"/>
              </a:rPr>
              <a:t>сестрёнкою</a:t>
            </a:r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smtClean="0">
                <a:latin typeface="Arial Black" panose="020B0A04020102020204" pitchFamily="34" charset="0"/>
              </a:rPr>
              <a:t>играет</a:t>
            </a:r>
            <a:r>
              <a:rPr lang="ru-RU" dirty="0">
                <a:latin typeface="Arial Black" panose="020B0A04020102020204" pitchFamily="34" charset="0"/>
              </a:rPr>
              <a:t>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Маме тоже помогает.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Мы сердечки вырезали,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А потом их наполняли.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Иглой сшили по краям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И подарим мы друзьям.</a:t>
            </a: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027399"/>
            <a:ext cx="5078338" cy="2290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484784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32657"/>
            <a:ext cx="4934322" cy="864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9" y="1600200"/>
            <a:ext cx="4392488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20072" y="197346"/>
            <a:ext cx="381642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Трек"Доброволец</a:t>
            </a:r>
            <a:r>
              <a:rPr lang="ru-RU" sz="1600" b="1" dirty="0"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"</a:t>
            </a: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мы прошли,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Много полезного нашли.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Мы "Добровольца" портрет создали,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Качества добровольцев в себе воспитали.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Правила Доброты мы изучили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Добрые дела мы совершили.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Будем старших уважать,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Маме дома помогать.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Дела полезные нашли,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Животных от беды спасли.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Птичек будем мы кормить,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Всегда заботливыми быть.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 классе устроили </a:t>
            </a:r>
            <a:r>
              <a:rPr lang="ru-RU" sz="1600" b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Батл</a:t>
            </a: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добрых слов,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 победить в нём каждый готов.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Фотозону в классе мы создали,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Ёлку, к </a:t>
            </a:r>
            <a:r>
              <a:rPr lang="ru-RU" sz="1600" b="1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ласс</a:t>
            </a:r>
            <a:r>
              <a:rPr lang="ru-RU" sz="16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мы украшали.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Из ладошек </a:t>
            </a:r>
            <a:r>
              <a:rPr lang="ru-RU" sz="16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1600" b="1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Дракошу</a:t>
            </a:r>
            <a:r>
              <a:rPr lang="ru-RU" sz="16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слепили</a:t>
            </a: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А Снеговика первоклашкам подарили.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Газету оформили" </a:t>
            </a:r>
            <a:r>
              <a:rPr lang="ru-RU" sz="1600" b="1" dirty="0"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Твори добро",</a:t>
            </a:r>
            <a:br>
              <a:rPr lang="ru-RU" sz="1600" b="1" dirty="0"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Символами- сердечками оно полно.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 скажем мы вам в заключение:</a:t>
            </a:r>
            <a:b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</a:br>
            <a:r>
              <a:rPr lang="ru-RU" sz="1600" b="1" dirty="0"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" Что такое доброта" </a:t>
            </a:r>
            <a:endParaRPr lang="ru-RU" sz="1600" b="1" dirty="0" smtClean="0">
              <a:solidFill>
                <a:srgbClr val="FF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ru-RU" sz="1600" b="1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Флешмоб</a:t>
            </a:r>
            <a:r>
              <a:rPr lang="ru-RU" sz="16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-  на </a:t>
            </a:r>
            <a:r>
              <a:rPr lang="ru-RU" sz="1600" b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удивление!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186808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1" y="404665"/>
            <a:ext cx="4140323" cy="115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3140968"/>
            <a:ext cx="3807054" cy="2985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88024" y="116632"/>
            <a:ext cx="4176464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/>
              <a:t>СЕГОДНЯ БУДЕМ СТРОИТЬ ГОРОД МЫ-</a:t>
            </a:r>
          </a:p>
          <a:p>
            <a:r>
              <a:rPr lang="ru-RU" sz="1600" b="1" dirty="0"/>
              <a:t>ЛУЧШИЕ ОРЛЯТА НАШЕЙ СТРАНЫ.</a:t>
            </a:r>
          </a:p>
          <a:p>
            <a:r>
              <a:rPr lang="ru-RU" sz="1600" b="1" dirty="0"/>
              <a:t>КАЖДЫЙ ПОСТРОИТ НОВЫЙ ГОРОД   ТУТ.</a:t>
            </a:r>
          </a:p>
          <a:p>
            <a:r>
              <a:rPr lang="ru-RU" sz="1600" b="1" dirty="0"/>
              <a:t>КАК ЖЕ, СТРОИТЕЛИ, ВАС ЗОВУТ?</a:t>
            </a:r>
          </a:p>
          <a:p>
            <a:r>
              <a:rPr lang="ru-RU" sz="1600" b="1" dirty="0"/>
              <a:t>ЛИДЕР, МАСТЕР, ДОБРОВОЛЕЦ, ЭРУДИТ</a:t>
            </a:r>
          </a:p>
          <a:p>
            <a:r>
              <a:rPr lang="ru-RU" sz="1600" b="1" dirty="0"/>
              <a:t>ПУСТЬ В ЭТОЙ БИТВЕ СИЛЬНЕЙШИЙ ПОБЕДИТ</a:t>
            </a:r>
            <a:r>
              <a:rPr lang="ru-RU" sz="1600" b="1" dirty="0" smtClean="0"/>
              <a:t>.</a:t>
            </a:r>
            <a:endParaRPr lang="ru-RU" sz="1600" b="1" dirty="0"/>
          </a:p>
          <a:p>
            <a:r>
              <a:rPr lang="ru-RU" sz="1600" b="1" dirty="0" smtClean="0"/>
              <a:t>БУДЬ </a:t>
            </a:r>
            <a:r>
              <a:rPr lang="ru-RU" sz="1600" b="1" dirty="0"/>
              <a:t>ВНИМАТЕЛЬНЕЙ, СМОТРИ!</a:t>
            </a:r>
          </a:p>
          <a:p>
            <a:r>
              <a:rPr lang="ru-RU" sz="1600" b="1" dirty="0"/>
              <a:t>ПАРУ ТЫ СЕЙЧАС НАЙДИ.</a:t>
            </a:r>
          </a:p>
          <a:p>
            <a:r>
              <a:rPr lang="ru-RU" sz="1600" b="1" dirty="0"/>
              <a:t>ТОТ ПРЕДМЕТ, ЧТО ПАРЫ НЕТ,</a:t>
            </a:r>
          </a:p>
          <a:p>
            <a:r>
              <a:rPr lang="ru-RU" sz="1600" b="1" dirty="0"/>
              <a:t>СКАЖЕШЬ НАМ СЕЙЧАС В ОТВЕТ.</a:t>
            </a:r>
          </a:p>
          <a:p>
            <a:r>
              <a:rPr lang="ru-RU" sz="1600" b="1" dirty="0" smtClean="0"/>
              <a:t>РАЙОН  </a:t>
            </a:r>
            <a:r>
              <a:rPr lang="ru-RU" sz="1600" b="1" dirty="0"/>
              <a:t>МЕЧТЫ ВЫ СОТВОРИЛИ,</a:t>
            </a:r>
          </a:p>
          <a:p>
            <a:r>
              <a:rPr lang="ru-RU" sz="1600" b="1" dirty="0"/>
              <a:t>ВСЕХ НАС ОЧЕНЬ УДИВИЛИ.</a:t>
            </a:r>
          </a:p>
          <a:p>
            <a:r>
              <a:rPr lang="ru-RU" sz="1600" b="1" dirty="0"/>
              <a:t>ВЫ НАЗВАНЬЕ ЕМУ ДАЛИ</a:t>
            </a:r>
          </a:p>
          <a:p>
            <a:r>
              <a:rPr lang="ru-RU" sz="1600" b="1" dirty="0"/>
              <a:t>И ЖЮРИ ПРЕЗЕНТОВАЛИ.</a:t>
            </a:r>
          </a:p>
          <a:p>
            <a:r>
              <a:rPr lang="ru-RU" sz="1600" b="1" dirty="0"/>
              <a:t>ПОТРУДИЛИСЬ НЕСПРОСТА.</a:t>
            </a:r>
          </a:p>
          <a:p>
            <a:r>
              <a:rPr lang="ru-RU" sz="1600" b="1" dirty="0"/>
              <a:t>АХ, КАКАЯ КРАСОТА!</a:t>
            </a:r>
          </a:p>
          <a:p>
            <a:r>
              <a:rPr lang="ru-RU" sz="1600" b="1" dirty="0"/>
              <a:t>ЧЕТЫРЕ РАЙОНА  СОЕДИНИЛИ,</a:t>
            </a:r>
          </a:p>
          <a:p>
            <a:r>
              <a:rPr lang="ru-RU" sz="1600" b="1" dirty="0"/>
              <a:t>ГОРОД МЕЧТЫ МЫ ПОЛУЧИЛИ.</a:t>
            </a:r>
          </a:p>
          <a:p>
            <a:r>
              <a:rPr lang="ru-RU" sz="1600" b="1" dirty="0" smtClean="0"/>
              <a:t>РАССТАВАТЬСЯ </a:t>
            </a:r>
            <a:r>
              <a:rPr lang="ru-RU" sz="1600" b="1" dirty="0"/>
              <a:t>НАМ ПОРА.</a:t>
            </a:r>
          </a:p>
          <a:p>
            <a:r>
              <a:rPr lang="ru-RU" sz="1600" b="1" dirty="0"/>
              <a:t>ВАМ ПОНРАВИЛАСЬ ИГРА?</a:t>
            </a:r>
          </a:p>
          <a:p>
            <a:r>
              <a:rPr lang="ru-RU" sz="1600" b="1" dirty="0"/>
              <a:t>ВИЖУ ВАШЕ ВДОХНОВЕНЬЕ,</a:t>
            </a:r>
          </a:p>
          <a:p>
            <a:r>
              <a:rPr lang="ru-RU" sz="1600" b="1" dirty="0"/>
              <a:t>ОПИШИТЕ НАСТРОЕНЬЕ.</a:t>
            </a:r>
          </a:p>
          <a:p>
            <a:r>
              <a:rPr lang="ru-RU" sz="1600" b="1" dirty="0"/>
              <a:t>БЫЛО ВАМ ЛЕГКО ИЛЬ НЕТ, </a:t>
            </a:r>
          </a:p>
          <a:p>
            <a:r>
              <a:rPr lang="ru-RU" sz="1600" b="1" dirty="0"/>
              <a:t>ВЫ ЗАКРАСЬТЕ НУЖНЫЙ ЦВЕТ</a:t>
            </a:r>
            <a:r>
              <a:rPr lang="ru-RU" b="1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47701" y="1556792"/>
            <a:ext cx="414032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6-11 февраля 2024 года был объявлен конкурсный отбор для участия в федеральной смене </a:t>
            </a:r>
          </a:p>
          <a:p>
            <a:r>
              <a:rPr lang="ru-RU" dirty="0">
                <a:latin typeface="Arial Black" panose="020B0A04020102020204" pitchFamily="34" charset="0"/>
              </a:rPr>
              <a:t>«Содружество Орлят России»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Arial Black" panose="020B0A04020102020204" pitchFamily="34" charset="0"/>
              </a:rPr>
              <a:t>1 этап Коллективная творческая игра «Построй свой город»</a:t>
            </a:r>
          </a:p>
          <a:p>
            <a:pPr marL="0" indent="0" algn="ctr">
              <a:buNone/>
            </a:pPr>
            <a:endParaRPr lang="ru-RU" sz="2000" dirty="0" smtClean="0">
              <a:latin typeface="Arial Black" panose="020B0A04020102020204" pitchFamily="34" charset="0"/>
            </a:endParaRPr>
          </a:p>
          <a:p>
            <a:pPr algn="ctr"/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5"/>
            <a:ext cx="7848872" cy="108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0888"/>
            <a:ext cx="4068452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20888"/>
            <a:ext cx="4248472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83488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98033"/>
            <a:ext cx="8229600" cy="3123056"/>
          </a:xfrm>
        </p:spPr>
        <p:txBody>
          <a:bodyPr>
            <a:normAutofit fontScale="32500" lnSpcReduction="20000"/>
          </a:bodyPr>
          <a:lstStyle/>
          <a:p>
            <a:r>
              <a:rPr lang="ru-RU" sz="2900" b="1" dirty="0" smtClean="0">
                <a:latin typeface="Arial Black" panose="020B0A04020102020204" pitchFamily="34" charset="0"/>
              </a:rPr>
              <a:t> </a:t>
            </a:r>
            <a:r>
              <a:rPr lang="ru-RU" sz="1800" b="1" dirty="0" smtClean="0"/>
              <a:t>				 </a:t>
            </a:r>
          </a:p>
          <a:p>
            <a:endParaRPr lang="ru-RU" sz="1800" b="1" dirty="0"/>
          </a:p>
          <a:p>
            <a:pPr lvl="8"/>
            <a:r>
              <a:rPr lang="ru-RU" sz="3200" b="1" dirty="0" smtClean="0">
                <a:latin typeface="Arial Black" panose="020B0A04020102020204" pitchFamily="34" charset="0"/>
              </a:rPr>
              <a:t>  Привет, друзья </a:t>
            </a:r>
            <a:r>
              <a:rPr lang="ru-RU" sz="3200" b="1" dirty="0">
                <a:latin typeface="Arial Black" panose="020B0A04020102020204" pitchFamily="34" charset="0"/>
              </a:rPr>
              <a:t>из Волгограда!</a:t>
            </a:r>
          </a:p>
          <a:p>
            <a:pPr lvl="8"/>
            <a:r>
              <a:rPr lang="ru-RU" sz="3200" b="1" dirty="0" smtClean="0">
                <a:latin typeface="Arial Black" panose="020B0A04020102020204" pitchFamily="34" charset="0"/>
              </a:rPr>
              <a:t>  Видеть </a:t>
            </a:r>
            <a:r>
              <a:rPr lang="ru-RU" sz="3200" b="1" dirty="0">
                <a:latin typeface="Arial Black" panose="020B0A04020102020204" pitchFamily="34" charset="0"/>
              </a:rPr>
              <a:t>вас мы очень рады!</a:t>
            </a:r>
          </a:p>
          <a:p>
            <a:pPr lvl="8"/>
            <a:r>
              <a:rPr lang="ru-RU" sz="3200" b="1" dirty="0" smtClean="0">
                <a:latin typeface="Arial Black" panose="020B0A04020102020204" pitchFamily="34" charset="0"/>
              </a:rPr>
              <a:t>  На </a:t>
            </a:r>
            <a:r>
              <a:rPr lang="ru-RU" sz="3200" b="1" dirty="0">
                <a:latin typeface="Arial Black" panose="020B0A04020102020204" pitchFamily="34" charset="0"/>
              </a:rPr>
              <a:t>второй этап игры пришли</a:t>
            </a:r>
          </a:p>
          <a:p>
            <a:pPr lvl="8"/>
            <a:r>
              <a:rPr lang="ru-RU" sz="3200" b="1" dirty="0" smtClean="0">
                <a:latin typeface="Arial Black" panose="020B0A04020102020204" pitchFamily="34" charset="0"/>
              </a:rPr>
              <a:t>  И </a:t>
            </a:r>
            <a:r>
              <a:rPr lang="ru-RU" sz="3200" b="1" dirty="0">
                <a:latin typeface="Arial Black" panose="020B0A04020102020204" pitchFamily="34" charset="0"/>
              </a:rPr>
              <a:t>друзей себе нашли.</a:t>
            </a:r>
          </a:p>
          <a:p>
            <a:pPr lvl="8"/>
            <a:r>
              <a:rPr lang="ru-RU" sz="3200" b="1" dirty="0" smtClean="0">
                <a:latin typeface="Arial Black" panose="020B0A04020102020204" pitchFamily="34" charset="0"/>
              </a:rPr>
              <a:t>  Будем </a:t>
            </a:r>
            <a:r>
              <a:rPr lang="ru-RU" sz="3200" b="1" dirty="0">
                <a:latin typeface="Arial Black" panose="020B0A04020102020204" pitchFamily="34" charset="0"/>
              </a:rPr>
              <a:t>вместе мы играть</a:t>
            </a:r>
          </a:p>
          <a:p>
            <a:pPr lvl="8"/>
            <a:r>
              <a:rPr lang="ru-RU" sz="3200" b="1" dirty="0" smtClean="0">
                <a:latin typeface="Arial Black" panose="020B0A04020102020204" pitchFamily="34" charset="0"/>
              </a:rPr>
              <a:t>  И </a:t>
            </a:r>
            <a:r>
              <a:rPr lang="ru-RU" sz="3200" b="1" dirty="0">
                <a:latin typeface="Arial Black" panose="020B0A04020102020204" pitchFamily="34" charset="0"/>
              </a:rPr>
              <a:t>задания выполнять.</a:t>
            </a:r>
          </a:p>
          <a:p>
            <a:pPr lvl="8"/>
            <a:r>
              <a:rPr lang="ru-RU" sz="3200" b="1" dirty="0" smtClean="0">
                <a:latin typeface="Arial Black" panose="020B0A04020102020204" pitchFamily="34" charset="0"/>
              </a:rPr>
              <a:t>  Жюри, строго </a:t>
            </a:r>
            <a:r>
              <a:rPr lang="ru-RU" sz="3200" b="1" dirty="0">
                <a:latin typeface="Arial Black" panose="020B0A04020102020204" pitchFamily="34" charset="0"/>
              </a:rPr>
              <a:t>не судите</a:t>
            </a:r>
          </a:p>
          <a:p>
            <a:pPr lvl="8"/>
            <a:r>
              <a:rPr lang="ru-RU" sz="3200" b="1" dirty="0" smtClean="0">
                <a:latin typeface="Arial Black" panose="020B0A04020102020204" pitchFamily="34" charset="0"/>
              </a:rPr>
              <a:t>  И </a:t>
            </a:r>
            <a:r>
              <a:rPr lang="ru-RU" sz="3200" b="1" dirty="0">
                <a:latin typeface="Arial Black" panose="020B0A04020102020204" pitchFamily="34" charset="0"/>
              </a:rPr>
              <a:t>во </a:t>
            </a:r>
            <a:r>
              <a:rPr lang="ru-RU" sz="3200" b="1" dirty="0" smtClean="0">
                <a:latin typeface="Arial Black" panose="020B0A04020102020204" pitchFamily="34" charset="0"/>
              </a:rPr>
              <a:t>всём </a:t>
            </a:r>
            <a:r>
              <a:rPr lang="ru-RU" sz="3200" b="1" dirty="0">
                <a:latin typeface="Arial Black" panose="020B0A04020102020204" pitchFamily="34" charset="0"/>
              </a:rPr>
              <a:t>нас </a:t>
            </a:r>
            <a:r>
              <a:rPr lang="ru-RU" sz="3200" b="1" dirty="0" smtClean="0">
                <a:latin typeface="Arial Black" panose="020B0A04020102020204" pitchFamily="34" charset="0"/>
              </a:rPr>
              <a:t>поддержите !</a:t>
            </a:r>
          </a:p>
          <a:p>
            <a:r>
              <a:rPr lang="ru-RU" b="1" dirty="0"/>
              <a:t> </a:t>
            </a:r>
            <a:r>
              <a:rPr lang="ru-RU" b="1" dirty="0" smtClean="0"/>
              <a:t>                                                                              </a:t>
            </a:r>
            <a:endParaRPr lang="ru-RU" b="1" dirty="0"/>
          </a:p>
          <a:p>
            <a:r>
              <a:rPr lang="ru-RU" sz="1800" b="1" dirty="0"/>
              <a:t>На второй этап игры пришли</a:t>
            </a:r>
          </a:p>
          <a:p>
            <a:r>
              <a:rPr lang="ru-RU" sz="1800" b="1" dirty="0"/>
              <a:t>И друзей себе нашли.</a:t>
            </a:r>
          </a:p>
          <a:p>
            <a:r>
              <a:rPr lang="ru-RU" sz="1800" b="1" dirty="0"/>
              <a:t>Будем вместе мы играть</a:t>
            </a:r>
          </a:p>
          <a:p>
            <a:r>
              <a:rPr lang="ru-RU" sz="1800" b="1" dirty="0"/>
              <a:t>И задания выполнять.</a:t>
            </a:r>
          </a:p>
          <a:p>
            <a:r>
              <a:rPr lang="ru-RU" sz="1800" b="1" dirty="0" err="1"/>
              <a:t>Жюри,строго</a:t>
            </a:r>
            <a:r>
              <a:rPr lang="ru-RU" sz="1800" b="1" dirty="0"/>
              <a:t> не судите</a:t>
            </a:r>
          </a:p>
          <a:p>
            <a:r>
              <a:rPr lang="ru-RU" sz="1800" b="1" dirty="0"/>
              <a:t>И во всем нас поддержите</a:t>
            </a:r>
          </a:p>
          <a:p>
            <a:r>
              <a:rPr lang="ru-RU" sz="1800" b="1" dirty="0"/>
              <a:t>На второй этап игры пришли</a:t>
            </a:r>
          </a:p>
          <a:p>
            <a:r>
              <a:rPr lang="ru-RU" sz="1800" b="1" dirty="0"/>
              <a:t>И друзей себе нашли.</a:t>
            </a:r>
          </a:p>
          <a:p>
            <a:r>
              <a:rPr lang="ru-RU" sz="1800" b="1" dirty="0"/>
              <a:t>Будем вместе мы играть</a:t>
            </a:r>
          </a:p>
          <a:p>
            <a:r>
              <a:rPr lang="ru-RU" sz="1800" b="1" dirty="0"/>
              <a:t>И задания выполнять.</a:t>
            </a:r>
          </a:p>
          <a:p>
            <a:r>
              <a:rPr lang="ru-RU" sz="1800" b="1" dirty="0" err="1"/>
              <a:t>Жюри,строго</a:t>
            </a:r>
            <a:r>
              <a:rPr lang="ru-RU" sz="1800" b="1" dirty="0"/>
              <a:t> не судите</a:t>
            </a:r>
          </a:p>
          <a:p>
            <a:r>
              <a:rPr lang="ru-RU" sz="1800" b="1" dirty="0"/>
              <a:t>И во всем нас поддержите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1" y="332657"/>
            <a:ext cx="5076428" cy="79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4176464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31" y="4365104"/>
            <a:ext cx="4180353" cy="216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40394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48064" y="728700"/>
            <a:ext cx="3995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 марта 2 этап </a:t>
            </a:r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80928"/>
            <a:ext cx="4392488" cy="3744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Arial Black" panose="020B0A04020102020204" pitchFamily="34" charset="0"/>
              </a:rPr>
              <a:t>7 марта 3 этап Конкурса</a:t>
            </a:r>
            <a:endParaRPr lang="ru-RU" sz="2400" dirty="0">
              <a:latin typeface="Arial Black" panose="020B0A04020102020204" pitchFamily="34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0"/>
            <a:ext cx="7847013" cy="1484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4" descr="blob:https://web.telegram.org/e6c4326b-1db8-407d-8a40-b29f8af1ae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5" name="AutoShape 6" descr="blob:https://web.telegram.org/e6c4326b-1db8-407d-8a40-b29f8af1ae21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6" name="AutoShape 8" descr="blob:https://web.telegram.org/e6c4326b-1db8-407d-8a40-b29f8af1ae21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pic>
        <p:nvPicPr>
          <p:cNvPr id="21513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060848"/>
            <a:ext cx="4507162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152400"/>
            <a:ext cx="7847013" cy="14847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2060848"/>
            <a:ext cx="3679577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304800"/>
            <a:ext cx="7847013" cy="1179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12</a:t>
            </a:r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60648"/>
            <a:ext cx="7847013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772816"/>
            <a:ext cx="5616623" cy="4353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56176" y="1582341"/>
            <a:ext cx="28083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Новости хорошие узнали:</a:t>
            </a:r>
          </a:p>
          <a:p>
            <a:r>
              <a:rPr lang="ru-RU" b="1" dirty="0"/>
              <a:t>В 4 классе ВПР писали,</a:t>
            </a:r>
          </a:p>
          <a:p>
            <a:r>
              <a:rPr lang="ru-RU" b="1" dirty="0"/>
              <a:t>И совсем не </a:t>
            </a:r>
            <a:r>
              <a:rPr lang="ru-RU" b="1" dirty="0" smtClean="0"/>
              <a:t>ожидали:</a:t>
            </a:r>
            <a:endParaRPr lang="ru-RU" b="1" dirty="0"/>
          </a:p>
          <a:p>
            <a:r>
              <a:rPr lang="ru-RU" b="1" dirty="0" smtClean="0"/>
              <a:t>Сертификат </a:t>
            </a:r>
            <a:r>
              <a:rPr lang="ru-RU" b="1" dirty="0"/>
              <a:t>прислали.</a:t>
            </a:r>
          </a:p>
          <a:p>
            <a:r>
              <a:rPr lang="ru-RU" b="1" dirty="0"/>
              <a:t>Потом с Москвы мне позвонили,</a:t>
            </a:r>
          </a:p>
          <a:p>
            <a:r>
              <a:rPr lang="ru-RU" b="1" dirty="0"/>
              <a:t>И даже очень удивили:</a:t>
            </a:r>
          </a:p>
          <a:p>
            <a:r>
              <a:rPr lang="ru-RU" b="1" dirty="0"/>
              <a:t>На слет Орлят нас пригласили-</a:t>
            </a:r>
          </a:p>
          <a:p>
            <a:r>
              <a:rPr lang="ru-RU" b="1" dirty="0"/>
              <a:t>" Содружество Орлят России".</a:t>
            </a:r>
          </a:p>
          <a:p>
            <a:r>
              <a:rPr lang="ru-RU" b="1" dirty="0" smtClean="0"/>
              <a:t>Будем </a:t>
            </a:r>
            <a:r>
              <a:rPr lang="ru-RU" b="1" dirty="0"/>
              <a:t>очень мы стараться,</a:t>
            </a:r>
          </a:p>
          <a:p>
            <a:r>
              <a:rPr lang="ru-RU" b="1" dirty="0"/>
              <a:t>Станем лучше </a:t>
            </a:r>
            <a:r>
              <a:rPr lang="ru-RU" b="1" dirty="0" smtClean="0"/>
              <a:t>заниматься.</a:t>
            </a:r>
            <a:endParaRPr lang="ru-RU" b="1" dirty="0"/>
          </a:p>
          <a:p>
            <a:r>
              <a:rPr lang="ru-RU" b="1" dirty="0"/>
              <a:t>Хотим в Москве мы побывать,</a:t>
            </a:r>
          </a:p>
          <a:p>
            <a:r>
              <a:rPr lang="ru-RU" b="1" dirty="0"/>
              <a:t>Всё глазами увидать!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413048"/>
            <a:ext cx="7847013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8"/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16632"/>
            <a:ext cx="8424936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1735" y="2132965"/>
            <a:ext cx="2524125" cy="434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88024" y="1988840"/>
            <a:ext cx="3960441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err="1" smtClean="0">
                <a:latin typeface="Arial Black" panose="020B0A04020102020204" pitchFamily="34" charset="0"/>
              </a:rPr>
              <a:t>Сердюкова</a:t>
            </a:r>
            <a:r>
              <a:rPr lang="ru-RU" dirty="0" smtClean="0">
                <a:latin typeface="Arial Black" panose="020B0A04020102020204" pitchFamily="34" charset="0"/>
              </a:rPr>
              <a:t> Людмила Васильевна   </a:t>
            </a:r>
          </a:p>
          <a:p>
            <a:pPr algn="ctr"/>
            <a:endParaRPr lang="ru-RU" dirty="0">
              <a:latin typeface="Arial Black" panose="020B0A04020102020204" pitchFamily="34" charset="0"/>
            </a:endParaRP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Учитель начальных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классов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ГБОУ «ОШ№24 Г.О. МАКЕЕВКА»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Стаж работы 37 лет.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Образование высшее-филолог.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Работаю учителем начальных классов 5 лет.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С 1 сентября 2023 г. стала классным руководителем 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</a:rPr>
              <a:t>4-б класса</a:t>
            </a:r>
          </a:p>
          <a:p>
            <a:pPr algn="ctr"/>
            <a:endParaRPr lang="ru-RU" dirty="0">
              <a:latin typeface="Arial Black" panose="020B0A04020102020204" pitchFamily="34" charset="0"/>
            </a:endParaRPr>
          </a:p>
          <a:p>
            <a:pPr algn="ctr"/>
            <a:endParaRPr lang="ru-RU" dirty="0" smtClean="0">
              <a:latin typeface="Arial Black" panose="020B0A04020102020204" pitchFamily="34" charset="0"/>
            </a:endParaRPr>
          </a:p>
          <a:p>
            <a:pPr algn="ctr"/>
            <a:endParaRPr lang="ru-RU" dirty="0">
              <a:latin typeface="Arial Black" panose="020B0A04020102020204" pitchFamily="34" charset="0"/>
            </a:endParaRPr>
          </a:p>
          <a:p>
            <a:pPr algn="ctr"/>
            <a:endParaRPr lang="ru-RU" dirty="0" smtClean="0">
              <a:latin typeface="Arial Black" panose="020B0A04020102020204" pitchFamily="34" charset="0"/>
            </a:endParaRPr>
          </a:p>
          <a:p>
            <a:pPr algn="ctr"/>
            <a:endParaRPr lang="ru-RU" dirty="0">
              <a:latin typeface="Arial Black" panose="020B0A04020102020204" pitchFamily="34" charset="0"/>
            </a:endParaRPr>
          </a:p>
          <a:p>
            <a:pPr algn="ctr"/>
            <a:endParaRPr lang="ru-RU" dirty="0" smtClean="0">
              <a:latin typeface="Arial Black" panose="020B0A04020102020204" pitchFamily="34" charset="0"/>
            </a:endParaRPr>
          </a:p>
          <a:p>
            <a:pPr algn="ctr"/>
            <a:endParaRPr lang="ru-RU" dirty="0">
              <a:latin typeface="Arial Black" panose="020B0A04020102020204" pitchFamily="34" charset="0"/>
            </a:endParaRPr>
          </a:p>
          <a:p>
            <a:pPr algn="ctr"/>
            <a:endParaRPr lang="ru-RU" dirty="0" smtClean="0">
              <a:latin typeface="Arial Black" panose="020B0A04020102020204" pitchFamily="34" charset="0"/>
            </a:endParaRPr>
          </a:p>
          <a:p>
            <a:pPr algn="ctr"/>
            <a:endParaRPr lang="ru-RU" dirty="0">
              <a:latin typeface="Arial Black" panose="020B0A04020102020204" pitchFamily="34" charset="0"/>
            </a:endParaRPr>
          </a:p>
          <a:p>
            <a:pPr algn="ctr"/>
            <a:endParaRPr lang="ru-RU" dirty="0" smtClean="0">
              <a:latin typeface="Arial Black" panose="020B0A04020102020204" pitchFamily="34" charset="0"/>
            </a:endParaRPr>
          </a:p>
          <a:p>
            <a:pPr algn="ctr"/>
            <a:endParaRPr lang="ru-RU" dirty="0">
              <a:latin typeface="Arial Black" panose="020B0A04020102020204" pitchFamily="34" charset="0"/>
            </a:endParaRPr>
          </a:p>
          <a:p>
            <a:pPr algn="ctr"/>
            <a:endParaRPr lang="ru-RU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60649"/>
            <a:ext cx="7847013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00809"/>
            <a:ext cx="4762872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64088" y="1720840"/>
            <a:ext cx="331236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rial Black" panose="020B0A04020102020204" pitchFamily="34" charset="0"/>
              </a:rPr>
              <a:t> В пятый класс мы перейдём </a:t>
            </a:r>
          </a:p>
          <a:p>
            <a:r>
              <a:rPr lang="ru-RU" sz="1600" dirty="0">
                <a:latin typeface="Arial Black" panose="020B0A04020102020204" pitchFamily="34" charset="0"/>
              </a:rPr>
              <a:t>И нигде не пропадём. </a:t>
            </a:r>
          </a:p>
          <a:p>
            <a:r>
              <a:rPr lang="ru-RU" sz="1600" dirty="0">
                <a:latin typeface="Arial Black" panose="020B0A04020102020204" pitchFamily="34" charset="0"/>
              </a:rPr>
              <a:t>В </a:t>
            </a:r>
            <a:r>
              <a:rPr lang="ru-RU" sz="1600" dirty="0">
                <a:solidFill>
                  <a:srgbClr val="FF0000"/>
                </a:solidFill>
                <a:latin typeface="Arial Black" panose="020B0A04020102020204" pitchFamily="34" charset="0"/>
              </a:rPr>
              <a:t>Движение Первых </a:t>
            </a:r>
            <a:r>
              <a:rPr lang="ru-RU" sz="1600" dirty="0">
                <a:latin typeface="Arial Black" panose="020B0A04020102020204" pitchFamily="34" charset="0"/>
              </a:rPr>
              <a:t>вступим мы- </a:t>
            </a:r>
          </a:p>
          <a:p>
            <a:r>
              <a:rPr lang="ru-RU" sz="1600" dirty="0">
                <a:latin typeface="Arial Black" panose="020B0A04020102020204" pitchFamily="34" charset="0"/>
              </a:rPr>
              <a:t>Лучшие орлята нашей страны.</a:t>
            </a:r>
          </a:p>
          <a:p>
            <a:r>
              <a:rPr lang="ru-RU" sz="1600" dirty="0">
                <a:latin typeface="Arial Black" panose="020B0A04020102020204" pitchFamily="34" charset="0"/>
              </a:rPr>
              <a:t>На слёт Орлят мы попадём </a:t>
            </a:r>
          </a:p>
          <a:p>
            <a:r>
              <a:rPr lang="ru-RU" sz="1600" dirty="0">
                <a:latin typeface="Arial Black" panose="020B0A04020102020204" pitchFamily="34" charset="0"/>
              </a:rPr>
              <a:t>И друзей себе найдём. </a:t>
            </a:r>
          </a:p>
          <a:p>
            <a:r>
              <a:rPr lang="ru-RU" sz="1600" dirty="0">
                <a:latin typeface="Arial Black" panose="020B0A04020102020204" pitchFamily="34" charset="0"/>
              </a:rPr>
              <a:t>В столице нашей побываем </a:t>
            </a:r>
          </a:p>
          <a:p>
            <a:r>
              <a:rPr lang="ru-RU" sz="1600" dirty="0">
                <a:latin typeface="Arial Black" panose="020B0A04020102020204" pitchFamily="34" charset="0"/>
              </a:rPr>
              <a:t>И много нового узнаем. </a:t>
            </a:r>
          </a:p>
          <a:p>
            <a:r>
              <a:rPr lang="ru-RU" sz="1600" dirty="0">
                <a:latin typeface="Arial Black" panose="020B0A04020102020204" pitchFamily="34" charset="0"/>
              </a:rPr>
              <a:t> </a:t>
            </a:r>
            <a:r>
              <a:rPr lang="ru-RU" sz="1600" dirty="0" err="1">
                <a:solidFill>
                  <a:srgbClr val="FF0000"/>
                </a:solidFill>
                <a:latin typeface="Arial Black" panose="020B0A04020102020204" pitchFamily="34" charset="0"/>
              </a:rPr>
              <a:t>Росдетцентр</a:t>
            </a:r>
            <a:r>
              <a:rPr lang="ru-RU" sz="1600" dirty="0">
                <a:latin typeface="Arial Black" panose="020B0A04020102020204" pitchFamily="34" charset="0"/>
              </a:rPr>
              <a:t> благодарим </a:t>
            </a:r>
          </a:p>
          <a:p>
            <a:r>
              <a:rPr lang="ru-RU" sz="1600" dirty="0">
                <a:latin typeface="Arial Black" panose="020B0A04020102020204" pitchFamily="34" charset="0"/>
              </a:rPr>
              <a:t> Спасибо Вам мы говорим! </a:t>
            </a:r>
          </a:p>
          <a:p>
            <a:r>
              <a:rPr lang="ru-RU" sz="1600" dirty="0">
                <a:latin typeface="Arial Black" panose="020B0A04020102020204" pitchFamily="34" charset="0"/>
              </a:rPr>
              <a:t> Сегодня – Орлята! А завтра – Орлы! </a:t>
            </a:r>
          </a:p>
          <a:p>
            <a:r>
              <a:rPr lang="ru-RU" sz="1600" dirty="0">
                <a:latin typeface="Arial Black" panose="020B0A04020102020204" pitchFamily="34" charset="0"/>
              </a:rPr>
              <a:t>Традициям Родины – Будем </a:t>
            </a:r>
            <a:r>
              <a:rPr lang="ru-RU" sz="1600" dirty="0" smtClean="0">
                <a:latin typeface="Arial Black" panose="020B0A04020102020204" pitchFamily="34" charset="0"/>
              </a:rPr>
              <a:t>верны!</a:t>
            </a:r>
            <a:endParaRPr lang="ru-RU" sz="1600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476672"/>
            <a:ext cx="7847013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00200"/>
            <a:ext cx="4176464" cy="456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2039" y="2828836"/>
            <a:ext cx="35626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Раньше были октябрята,</a:t>
            </a:r>
          </a:p>
          <a:p>
            <a:r>
              <a:rPr lang="ru-RU" dirty="0">
                <a:latin typeface="Arial Black" panose="020B0A04020102020204" pitchFamily="34" charset="0"/>
              </a:rPr>
              <a:t>А теперь у нас- Орлята.</a:t>
            </a:r>
          </a:p>
          <a:p>
            <a:r>
              <a:rPr lang="ru-RU" dirty="0">
                <a:latin typeface="Arial Black" panose="020B0A04020102020204" pitchFamily="34" charset="0"/>
              </a:rPr>
              <a:t>Треки «Орлята России» прошли,</a:t>
            </a:r>
          </a:p>
          <a:p>
            <a:r>
              <a:rPr lang="ru-RU" dirty="0">
                <a:latin typeface="Arial Black" panose="020B0A04020102020204" pitchFamily="34" charset="0"/>
              </a:rPr>
              <a:t>Много полезного узнали</a:t>
            </a:r>
            <a:r>
              <a:rPr lang="ru-RU" dirty="0" smtClean="0">
                <a:latin typeface="Arial Black" panose="020B0A04020102020204" pitchFamily="34" charset="0"/>
              </a:rPr>
              <a:t>, нашли</a:t>
            </a:r>
            <a:r>
              <a:rPr lang="ru-RU" dirty="0">
                <a:latin typeface="Arial Black" panose="020B0A04020102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332657"/>
            <a:ext cx="7847013" cy="1224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11521"/>
            <a:ext cx="5554960" cy="300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84168" y="2828836"/>
            <a:ext cx="26642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В путь- дорогу мы собрались</a:t>
            </a:r>
          </a:p>
          <a:p>
            <a:r>
              <a:rPr lang="ru-RU" dirty="0">
                <a:latin typeface="Arial Black" panose="020B0A04020102020204" pitchFamily="34" charset="0"/>
              </a:rPr>
              <a:t>И с родными попрощались.</a:t>
            </a:r>
          </a:p>
          <a:p>
            <a:r>
              <a:rPr lang="ru-RU" dirty="0">
                <a:latin typeface="Arial Black" panose="020B0A04020102020204" pitchFamily="34" charset="0"/>
              </a:rPr>
              <a:t>Мы</a:t>
            </a:r>
            <a:r>
              <a:rPr lang="ru-RU" dirty="0" smtClean="0">
                <a:latin typeface="Arial Black" panose="020B0A04020102020204" pitchFamily="34" charset="0"/>
              </a:rPr>
              <a:t>, орлята </a:t>
            </a:r>
            <a:r>
              <a:rPr lang="ru-RU" dirty="0">
                <a:latin typeface="Arial Black" panose="020B0A04020102020204" pitchFamily="34" charset="0"/>
              </a:rPr>
              <a:t>4- б</a:t>
            </a:r>
          </a:p>
          <a:p>
            <a:r>
              <a:rPr lang="ru-RU" dirty="0">
                <a:latin typeface="Arial Black" panose="020B0A04020102020204" pitchFamily="34" charset="0"/>
              </a:rPr>
              <a:t>К слёту Орлят готовы в Москве.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260648"/>
            <a:ext cx="7847013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32856"/>
            <a:ext cx="3490665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2060848"/>
            <a:ext cx="4176463" cy="4065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30824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260649"/>
            <a:ext cx="5040560" cy="1411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868144" y="1327996"/>
            <a:ext cx="316835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торжественная церемония посвящения в ряды Российского движения детей и молодёжи «Движение Первых»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Мы </a:t>
            </a:r>
            <a:r>
              <a:rPr lang="ru-RU" sz="1600" dirty="0">
                <a:latin typeface="Arial Black" panose="020B0A04020102020204" pitchFamily="34" charset="0"/>
              </a:rPr>
              <a:t>ребята с ДНР</a:t>
            </a:r>
          </a:p>
          <a:p>
            <a:r>
              <a:rPr lang="ru-RU" sz="1600" dirty="0">
                <a:latin typeface="Arial Black" panose="020B0A04020102020204" pitchFamily="34" charset="0"/>
              </a:rPr>
              <a:t>С лучших мы берём </a:t>
            </a:r>
            <a:r>
              <a:rPr lang="ru-RU" sz="1600" dirty="0" smtClean="0">
                <a:latin typeface="Arial Black" panose="020B0A04020102020204" pitchFamily="34" charset="0"/>
              </a:rPr>
              <a:t>пример.</a:t>
            </a:r>
            <a:endParaRPr lang="ru-RU" sz="1600" dirty="0">
              <a:latin typeface="Arial Black" panose="020B0A04020102020204" pitchFamily="34" charset="0"/>
            </a:endParaRPr>
          </a:p>
          <a:p>
            <a:r>
              <a:rPr lang="ru-RU" sz="1600" dirty="0">
                <a:latin typeface="Arial Black" panose="020B0A04020102020204" pitchFamily="34" charset="0"/>
              </a:rPr>
              <a:t>Мы на Слёте выступали,</a:t>
            </a:r>
          </a:p>
          <a:p>
            <a:r>
              <a:rPr lang="ru-RU" sz="1600" dirty="0">
                <a:latin typeface="Arial Black" panose="020B0A04020102020204" pitchFamily="34" charset="0"/>
              </a:rPr>
              <a:t>Обещание давали.</a:t>
            </a:r>
          </a:p>
          <a:p>
            <a:r>
              <a:rPr lang="ru-RU" sz="1600" dirty="0">
                <a:latin typeface="Arial Black" panose="020B0A04020102020204" pitchFamily="34" charset="0"/>
              </a:rPr>
              <a:t>Будем Первыми везде:</a:t>
            </a:r>
          </a:p>
          <a:p>
            <a:r>
              <a:rPr lang="ru-RU" sz="1600" dirty="0">
                <a:latin typeface="Arial Black" panose="020B0A04020102020204" pitchFamily="34" charset="0"/>
              </a:rPr>
              <a:t>В учёбе</a:t>
            </a:r>
            <a:r>
              <a:rPr lang="ru-RU" sz="1600" dirty="0" smtClean="0">
                <a:latin typeface="Arial Black" panose="020B0A04020102020204" pitchFamily="34" charset="0"/>
              </a:rPr>
              <a:t>, спорте </a:t>
            </a:r>
            <a:r>
              <a:rPr lang="ru-RU" sz="1600" dirty="0">
                <a:latin typeface="Arial Black" panose="020B0A04020102020204" pitchFamily="34" charset="0"/>
              </a:rPr>
              <a:t>и труде.</a:t>
            </a:r>
          </a:p>
          <a:p>
            <a:r>
              <a:rPr lang="ru-RU" sz="1600" dirty="0" smtClean="0">
                <a:latin typeface="Arial Black" panose="020B0A04020102020204" pitchFamily="34" charset="0"/>
              </a:rPr>
              <a:t>Ты, Орлёнок, не ленись</a:t>
            </a:r>
            <a:endParaRPr lang="ru-RU" sz="1600" dirty="0">
              <a:latin typeface="Arial Black" panose="020B0A04020102020204" pitchFamily="34" charset="0"/>
            </a:endParaRPr>
          </a:p>
          <a:p>
            <a:r>
              <a:rPr lang="ru-RU" sz="1600" dirty="0">
                <a:latin typeface="Arial Black" panose="020B0A04020102020204" pitchFamily="34" charset="0"/>
              </a:rPr>
              <a:t>И за нами подтянись!</a:t>
            </a:r>
          </a:p>
        </p:txBody>
      </p:sp>
      <p:pic>
        <p:nvPicPr>
          <p:cNvPr id="819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1484785"/>
            <a:ext cx="5148436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724128" y="404665"/>
            <a:ext cx="3096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 июня на ВДНХ, на форуме-выставке «Россия» состоялся Фестиваль </a:t>
            </a:r>
            <a:r>
              <a:rPr lang="ru-RU" dirty="0" smtClean="0"/>
              <a:t>Детства,</a:t>
            </a:r>
            <a:endParaRPr lang="ru-RU" dirty="0"/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951" y="3717032"/>
            <a:ext cx="5256583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52120" y="1340768"/>
            <a:ext cx="3312368" cy="47853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/>
              <a:t>2 июня в культурно-развлекательном комплексе Измайловском Кремле прошло Итоговое событие «Моя страна – Россия» Участники программы «Орлята России» погрузились в историческую эпоху 1024 год, где через путешествие и познание смогли </a:t>
            </a:r>
            <a:r>
              <a:rPr lang="ru-RU" sz="1600" b="1" dirty="0" smtClean="0"/>
              <a:t>поучаствовать </a:t>
            </a:r>
            <a:r>
              <a:rPr lang="ru-RU" sz="1600" b="1" dirty="0"/>
              <a:t>в мастер-классах ремесел и </a:t>
            </a:r>
            <a:r>
              <a:rPr lang="ru-RU" sz="1600" b="1" dirty="0" smtClean="0"/>
              <a:t>промыслов. </a:t>
            </a:r>
            <a:r>
              <a:rPr lang="ru-RU" sz="1600" dirty="0" err="1" smtClean="0"/>
              <a:t>ввходе</a:t>
            </a:r>
            <a:r>
              <a:rPr lang="ru-RU" sz="1600" dirty="0" smtClean="0"/>
              <a:t> </a:t>
            </a:r>
            <a:r>
              <a:rPr lang="ru-RU" sz="1600" dirty="0"/>
              <a:t>которых они узнали исторический контекст и попробовали себя в ремесленных мастерских.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188640"/>
            <a:ext cx="7847013" cy="115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7"/>
            <a:ext cx="5256584" cy="2304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1"/>
            <a:ext cx="5256584" cy="2808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89041"/>
            <a:ext cx="4032448" cy="2808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" y="404665"/>
            <a:ext cx="7847013" cy="108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69731"/>
            <a:ext cx="4978896" cy="2539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21088"/>
            <a:ext cx="4968552" cy="236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484784"/>
            <a:ext cx="3024336" cy="2772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041" y="4221088"/>
            <a:ext cx="3300415" cy="2332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"/>
            <a:ext cx="4392488" cy="1484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00201"/>
            <a:ext cx="4536504" cy="2908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220072" y="332656"/>
            <a:ext cx="36004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 июня  Торжественное закрытие Всероссийского слёта. У ребят прошёл </a:t>
            </a:r>
            <a:r>
              <a:rPr lang="ru-RU" dirty="0"/>
              <a:t>Выпускной программы развития социальной</a:t>
            </a:r>
          </a:p>
          <a:p>
            <a:r>
              <a:rPr lang="ru-RU" dirty="0"/>
              <a:t>активности обучающихся начальных классов «Орлята России» Выступали учителя</a:t>
            </a:r>
            <a:r>
              <a:rPr lang="ru-RU" dirty="0" smtClean="0"/>
              <a:t>, рассказывали </a:t>
            </a:r>
            <a:r>
              <a:rPr lang="ru-RU" dirty="0"/>
              <a:t>легенду.. </a:t>
            </a:r>
            <a:r>
              <a:rPr lang="ru-RU" dirty="0" smtClean="0"/>
              <a:t>И </a:t>
            </a:r>
            <a:r>
              <a:rPr lang="ru-RU" dirty="0"/>
              <a:t>кусочек своей </a:t>
            </a:r>
            <a:r>
              <a:rPr lang="ru-RU" dirty="0" err="1"/>
              <a:t>души,своего</a:t>
            </a:r>
            <a:r>
              <a:rPr lang="ru-RU" dirty="0"/>
              <a:t> тепла они подарили детям</a:t>
            </a:r>
            <a:r>
              <a:rPr lang="ru-RU" dirty="0" smtClean="0"/>
              <a:t>, неся </a:t>
            </a:r>
            <a:r>
              <a:rPr lang="ru-RU" dirty="0"/>
              <a:t>зажженную свечу.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Мы </a:t>
            </a:r>
            <a:r>
              <a:rPr lang="ru-RU" dirty="0" err="1">
                <a:latin typeface="Arial Black" panose="020B0A04020102020204" pitchFamily="34" charset="0"/>
              </a:rPr>
              <a:t>Росдетцентр</a:t>
            </a:r>
            <a:r>
              <a:rPr lang="ru-RU" dirty="0">
                <a:latin typeface="Arial Black" panose="020B0A04020102020204" pitchFamily="34" charset="0"/>
              </a:rPr>
              <a:t> благодарим </a:t>
            </a:r>
            <a:r>
              <a:rPr lang="ru-RU" dirty="0" smtClean="0">
                <a:latin typeface="Arial Black" panose="020B0A04020102020204" pitchFamily="34" charset="0"/>
              </a:rPr>
              <a:t>.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Спасибо </a:t>
            </a:r>
            <a:r>
              <a:rPr lang="ru-RU" dirty="0">
                <a:latin typeface="Arial Black" panose="020B0A04020102020204" pitchFamily="34" charset="0"/>
              </a:rPr>
              <a:t>вам мы говорим.</a:t>
            </a:r>
          </a:p>
          <a:p>
            <a:r>
              <a:rPr lang="ru-RU" dirty="0">
                <a:latin typeface="Arial Black" panose="020B0A04020102020204" pitchFamily="34" charset="0"/>
              </a:rPr>
              <a:t>За те счастливые деньки,</a:t>
            </a:r>
          </a:p>
          <a:p>
            <a:r>
              <a:rPr lang="ru-RU" dirty="0">
                <a:latin typeface="Arial Black" panose="020B0A04020102020204" pitchFamily="34" charset="0"/>
              </a:rPr>
              <a:t>Хоть и бывали нелегки.</a:t>
            </a:r>
          </a:p>
          <a:p>
            <a:r>
              <a:rPr lang="ru-RU" dirty="0">
                <a:latin typeface="Arial Black" panose="020B0A04020102020204" pitchFamily="34" charset="0"/>
              </a:rPr>
              <a:t>Наши дети были рады,</a:t>
            </a:r>
          </a:p>
          <a:p>
            <a:r>
              <a:rPr lang="ru-RU" dirty="0">
                <a:latin typeface="Arial Black" panose="020B0A04020102020204" pitchFamily="34" charset="0"/>
              </a:rPr>
              <a:t>Спасибо вам и за награды!</a:t>
            </a:r>
          </a:p>
          <a:p>
            <a:r>
              <a:rPr lang="ru-RU" dirty="0">
                <a:latin typeface="Arial Black" panose="020B0A04020102020204" pitchFamily="34" charset="0"/>
              </a:rPr>
              <a:t>Вы нам детство подарили</a:t>
            </a:r>
          </a:p>
          <a:p>
            <a:r>
              <a:rPr lang="ru-RU" dirty="0">
                <a:latin typeface="Arial Black" panose="020B0A04020102020204" pitchFamily="34" charset="0"/>
              </a:rPr>
              <a:t>И всех очень удивили.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509121"/>
            <a:ext cx="4536504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04664"/>
            <a:ext cx="4680519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71339"/>
            <a:ext cx="4978896" cy="2969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36096" y="751344"/>
            <a:ext cx="33123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Привет, родной мой город!</a:t>
            </a:r>
          </a:p>
          <a:p>
            <a:r>
              <a:rPr lang="ru-RU" b="1" dirty="0"/>
              <a:t>Привет, мой дом родной!</a:t>
            </a:r>
          </a:p>
          <a:p>
            <a:r>
              <a:rPr lang="ru-RU" b="1" dirty="0"/>
              <a:t>Вернулись мы со Слёта</a:t>
            </a:r>
          </a:p>
          <a:p>
            <a:r>
              <a:rPr lang="ru-RU" b="1" dirty="0"/>
              <a:t>И рады мы с тобой.</a:t>
            </a:r>
          </a:p>
          <a:p>
            <a:endParaRPr lang="ru-RU" b="1" dirty="0"/>
          </a:p>
          <a:p>
            <a:r>
              <a:rPr lang="ru-RU" b="1" dirty="0"/>
              <a:t>Столицу нашу увидали,</a:t>
            </a:r>
          </a:p>
          <a:p>
            <a:r>
              <a:rPr lang="ru-RU" b="1" dirty="0"/>
              <a:t>На Красной площади бывали.</a:t>
            </a:r>
          </a:p>
          <a:p>
            <a:r>
              <a:rPr lang="ru-RU" b="1" dirty="0"/>
              <a:t>И древний </a:t>
            </a:r>
            <a:r>
              <a:rPr lang="ru-RU" b="1" dirty="0" smtClean="0"/>
              <a:t>Кремль ,</a:t>
            </a:r>
          </a:p>
          <a:p>
            <a:r>
              <a:rPr lang="ru-RU" b="1" dirty="0" smtClean="0"/>
              <a:t>и </a:t>
            </a:r>
            <a:r>
              <a:rPr lang="ru-RU" b="1" dirty="0"/>
              <a:t>Мавзолей,</a:t>
            </a:r>
          </a:p>
          <a:p>
            <a:r>
              <a:rPr lang="ru-RU" b="1" dirty="0"/>
              <a:t>Нет нашей Родины милей!</a:t>
            </a:r>
          </a:p>
          <a:p>
            <a:endParaRPr lang="ru-RU" b="1" dirty="0"/>
          </a:p>
          <a:p>
            <a:r>
              <a:rPr lang="ru-RU" b="1" dirty="0"/>
              <a:t>На ВДНХ мы побывали</a:t>
            </a:r>
          </a:p>
          <a:p>
            <a:r>
              <a:rPr lang="ru-RU" b="1" dirty="0"/>
              <a:t>И много нового узнали.</a:t>
            </a:r>
          </a:p>
          <a:p>
            <a:r>
              <a:rPr lang="ru-RU" b="1" dirty="0"/>
              <a:t>Клятву Первых на сцене дали,</a:t>
            </a:r>
          </a:p>
          <a:p>
            <a:r>
              <a:rPr lang="ru-RU" b="1" dirty="0"/>
              <a:t>Быть достойными пообещали.</a:t>
            </a:r>
          </a:p>
          <a:p>
            <a:endParaRPr lang="ru-RU" b="1" dirty="0"/>
          </a:p>
          <a:p>
            <a:r>
              <a:rPr lang="ru-RU" b="1" dirty="0"/>
              <a:t>Я верю в вас</a:t>
            </a:r>
            <a:r>
              <a:rPr lang="ru-RU" b="1" dirty="0" smtClean="0"/>
              <a:t>, мои </a:t>
            </a:r>
            <a:r>
              <a:rPr lang="ru-RU" b="1" dirty="0"/>
              <a:t>Орлята,</a:t>
            </a:r>
          </a:p>
          <a:p>
            <a:r>
              <a:rPr lang="ru-RU" b="1" dirty="0"/>
              <a:t>Теперь вы </a:t>
            </a:r>
            <a:r>
              <a:rPr lang="ru-RU" b="1" dirty="0">
                <a:solidFill>
                  <a:srgbClr val="FF0000"/>
                </a:solidFill>
              </a:rPr>
              <a:t>Первые</a:t>
            </a:r>
            <a:r>
              <a:rPr lang="ru-RU" b="1" dirty="0" smtClean="0"/>
              <a:t>, ребята</a:t>
            </a:r>
            <a:r>
              <a:rPr lang="ru-RU" b="1" dirty="0"/>
              <a:t>.</a:t>
            </a:r>
          </a:p>
          <a:p>
            <a:r>
              <a:rPr lang="ru-RU" b="1" dirty="0"/>
              <a:t>Всё получится у </a:t>
            </a:r>
            <a:r>
              <a:rPr lang="ru-RU" b="1" dirty="0" smtClean="0"/>
              <a:t>вас , знайте</a:t>
            </a:r>
            <a:endParaRPr lang="ru-RU" b="1" dirty="0"/>
          </a:p>
          <a:p>
            <a:r>
              <a:rPr lang="ru-RU" b="1" dirty="0"/>
              <a:t>И про наш Слёт не забывайте.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76056" y="1600200"/>
            <a:ext cx="3610744" cy="4525963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Arial Black" panose="020B0A04020102020204" pitchFamily="34" charset="0"/>
              </a:rPr>
              <a:t>Путешествие по Трекам очень замечательно.</a:t>
            </a:r>
          </a:p>
          <a:p>
            <a:r>
              <a:rPr lang="ru-RU" sz="2000" dirty="0" smtClean="0">
                <a:latin typeface="Arial Black" panose="020B0A04020102020204" pitchFamily="34" charset="0"/>
              </a:rPr>
              <a:t>Детям нравится играть, это увлекательно!</a:t>
            </a:r>
          </a:p>
          <a:p>
            <a:r>
              <a:rPr lang="ru-RU" sz="2000" dirty="0" smtClean="0">
                <a:latin typeface="Arial Black" panose="020B0A04020102020204" pitchFamily="34" charset="0"/>
              </a:rPr>
              <a:t>Коллеги, не сидите вы на мели,</a:t>
            </a:r>
          </a:p>
          <a:p>
            <a:r>
              <a:rPr lang="ru-RU" sz="2000" dirty="0" smtClean="0">
                <a:latin typeface="Arial Black" panose="020B0A04020102020204" pitchFamily="34" charset="0"/>
              </a:rPr>
              <a:t>А вперёд идите к цели!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76673"/>
            <a:ext cx="7199313" cy="11521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4896544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484784"/>
            <a:ext cx="5040560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600200"/>
            <a:ext cx="482453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17232" y="1916832"/>
            <a:ext cx="33752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Arial Black" panose="020B0A04020102020204" pitchFamily="34" charset="0"/>
              </a:rPr>
              <a:t>13 октября 2023 г. учащихся начальной школы в </a:t>
            </a:r>
            <a:r>
              <a:rPr lang="ru-RU" sz="2800" dirty="0" smtClean="0">
                <a:latin typeface="Arial Black" panose="020B0A04020102020204" pitchFamily="34" charset="0"/>
              </a:rPr>
              <a:t>торжественной </a:t>
            </a:r>
            <a:r>
              <a:rPr lang="ru-RU" sz="2800" dirty="0">
                <a:latin typeface="Arial Black" panose="020B0A04020102020204" pitchFamily="34" charset="0"/>
              </a:rPr>
              <a:t>обстановке приняли в «Орлята России»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8" y="361951"/>
            <a:ext cx="8821737" cy="1554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5"/>
            <a:ext cx="7200799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00200"/>
            <a:ext cx="324036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556793"/>
            <a:ext cx="4824536" cy="4536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 Всем спасибо за внимание,</a:t>
            </a:r>
          </a:p>
          <a:p>
            <a:r>
              <a:rPr lang="ru-RU" dirty="0">
                <a:solidFill>
                  <a:srgbClr val="7030A0"/>
                </a:solidFill>
                <a:latin typeface="Arial Black" panose="020B0A04020102020204" pitchFamily="34" charset="0"/>
              </a:rPr>
              <a:t>Говорю вам : « До свидания!»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04665"/>
            <a:ext cx="7199313" cy="1216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730556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564904"/>
            <a:ext cx="309634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65290" y="2173506"/>
            <a:ext cx="5046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 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!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20072" y="2967335"/>
            <a:ext cx="33843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Программа «Орлята России» </a:t>
            </a:r>
            <a:r>
              <a:rPr lang="ru-RU" dirty="0" smtClean="0">
                <a:latin typeface="Arial Black" panose="020B0A04020102020204" pitchFamily="34" charset="0"/>
              </a:rPr>
              <a:t>	состоит </a:t>
            </a:r>
            <a:r>
              <a:rPr lang="ru-RU" dirty="0">
                <a:latin typeface="Arial Black" panose="020B0A04020102020204" pitchFamily="34" charset="0"/>
              </a:rPr>
              <a:t>из 7 образовательных треков, которые класс проходит поэтапно в течение учебного года.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4581128"/>
            <a:ext cx="360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Каждый трек включает </a:t>
            </a:r>
            <a:endParaRPr lang="ru-RU" dirty="0" smtClean="0">
              <a:latin typeface="Arial Black" panose="020B0A04020102020204" pitchFamily="34" charset="0"/>
            </a:endParaRPr>
          </a:p>
          <a:p>
            <a:r>
              <a:rPr lang="ru-RU" dirty="0">
                <a:latin typeface="Arial Black" panose="020B0A04020102020204" pitchFamily="34" charset="0"/>
              </a:rPr>
              <a:t> </a:t>
            </a:r>
            <a:r>
              <a:rPr lang="ru-RU" dirty="0" smtClean="0">
                <a:latin typeface="Arial Black" panose="020B0A04020102020204" pitchFamily="34" charset="0"/>
              </a:rPr>
              <a:t>  от </a:t>
            </a:r>
            <a:r>
              <a:rPr lang="ru-RU" dirty="0">
                <a:latin typeface="Arial Black" panose="020B0A04020102020204" pitchFamily="34" charset="0"/>
              </a:rPr>
              <a:t>5 до 9 </a:t>
            </a:r>
            <a:r>
              <a:rPr lang="ru-RU" dirty="0" smtClean="0">
                <a:latin typeface="Arial Black" panose="020B0A04020102020204" pitchFamily="34" charset="0"/>
              </a:rPr>
              <a:t>занятий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>
                <a:latin typeface="Arial Black" panose="020B0A04020102020204" pitchFamily="34" charset="0"/>
              </a:rPr>
              <a:t>в зависимости от года обучения в начальной школе.</a:t>
            </a: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73506"/>
            <a:ext cx="4680520" cy="4063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338" y="260648"/>
            <a:ext cx="8821737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56793"/>
            <a:ext cx="4978896" cy="2952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769" y="1534906"/>
            <a:ext cx="417725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88024" y="4536995"/>
            <a:ext cx="36003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  <a:p>
            <a:r>
              <a:rPr lang="ru-RU" dirty="0">
                <a:latin typeface="Arial Black" panose="020B0A04020102020204" pitchFamily="34" charset="0"/>
              </a:rPr>
              <a:t>Гореть самой и зажигать </a:t>
            </a:r>
            <a:r>
              <a:rPr lang="ru-RU" dirty="0" smtClean="0">
                <a:latin typeface="Arial Black" panose="020B0A04020102020204" pitchFamily="34" charset="0"/>
              </a:rPr>
              <a:t>	других</a:t>
            </a:r>
            <a:endParaRPr lang="ru-RU" dirty="0">
              <a:latin typeface="Arial Black" panose="020B0A04020102020204" pitchFamily="34" charset="0"/>
            </a:endParaRPr>
          </a:p>
          <a:p>
            <a:r>
              <a:rPr lang="ru-RU" dirty="0"/>
              <a:t> "Чем человек умнее и добрее, тем больше он замечает добра в людях", - писал Л.Н. Толстой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8" y="413048"/>
            <a:ext cx="8821737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8" y="4536995"/>
            <a:ext cx="4115246" cy="2204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68761"/>
            <a:ext cx="4222812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568952" cy="1555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628799"/>
            <a:ext cx="4536504" cy="288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AutoShape 6" descr="blob:https://web.telegram.org/29245074-a334-4fd7-b247-84ee52af1d7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4509119"/>
            <a:ext cx="40141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Орлёнок-мастер встречает ребят,</a:t>
            </a:r>
            <a:br>
              <a:rPr lang="ru-RU" dirty="0"/>
            </a:br>
            <a:r>
              <a:rPr lang="ru-RU" dirty="0"/>
              <a:t>Что нам обещает отряд орлят?</a:t>
            </a:r>
            <a:br>
              <a:rPr lang="ru-RU" dirty="0"/>
            </a:br>
            <a:r>
              <a:rPr lang="ru-RU" dirty="0"/>
              <a:t>Про мастеров всё изучить,</a:t>
            </a:r>
            <a:br>
              <a:rPr lang="ru-RU" dirty="0"/>
            </a:br>
            <a:r>
              <a:rPr lang="ru-RU" dirty="0"/>
              <a:t>Знаний полезных сполна получить,</a:t>
            </a:r>
            <a:br>
              <a:rPr lang="ru-RU" dirty="0"/>
            </a:br>
            <a:r>
              <a:rPr lang="ru-RU" dirty="0"/>
              <a:t>Чтоб в общем труде были радость и счастье,</a:t>
            </a:r>
            <a:br>
              <a:rPr lang="ru-RU" dirty="0"/>
            </a:br>
            <a:r>
              <a:rPr lang="ru-RU" dirty="0"/>
              <a:t>Чтоб видели: КАЖДЫЙ ОРЛЁНОК - МАСТЕР!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9" y="413048"/>
            <a:ext cx="8507734" cy="129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600200"/>
            <a:ext cx="345638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11960" y="1997839"/>
            <a:ext cx="403244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>
                <a:latin typeface="Arial Black" panose="020B0A04020102020204" pitchFamily="34" charset="0"/>
              </a:rPr>
              <a:t>Мы заданье  получили,</a:t>
            </a:r>
          </a:p>
          <a:p>
            <a:r>
              <a:rPr lang="ru-RU" dirty="0">
                <a:latin typeface="Arial Black" panose="020B0A04020102020204" pitchFamily="34" charset="0"/>
              </a:rPr>
              <a:t>К делу сразу приступили.</a:t>
            </a:r>
          </a:p>
          <a:p>
            <a:r>
              <a:rPr lang="ru-RU" dirty="0">
                <a:latin typeface="Arial Black" panose="020B0A04020102020204" pitchFamily="34" charset="0"/>
              </a:rPr>
              <a:t>" Мастер" трек чтоб показать,</a:t>
            </a:r>
          </a:p>
          <a:p>
            <a:r>
              <a:rPr lang="ru-RU" dirty="0">
                <a:latin typeface="Arial Black" panose="020B0A04020102020204" pitchFamily="34" charset="0"/>
              </a:rPr>
              <a:t>Надо делом доказать.</a:t>
            </a:r>
          </a:p>
          <a:p>
            <a:endParaRPr lang="ru-RU" dirty="0">
              <a:latin typeface="Arial Black" panose="020B0A04020102020204" pitchFamily="34" charset="0"/>
            </a:endParaRPr>
          </a:p>
          <a:p>
            <a:r>
              <a:rPr lang="ru-RU" dirty="0">
                <a:latin typeface="Arial Black" panose="020B0A04020102020204" pitchFamily="34" charset="0"/>
              </a:rPr>
              <a:t>Я сегодня в воскресенье</a:t>
            </a:r>
          </a:p>
          <a:p>
            <a:r>
              <a:rPr lang="ru-RU" dirty="0">
                <a:latin typeface="Arial Black" panose="020B0A04020102020204" pitchFamily="34" charset="0"/>
              </a:rPr>
              <a:t>Взрослым всем на удивленье</a:t>
            </a:r>
          </a:p>
          <a:p>
            <a:r>
              <a:rPr lang="ru-RU" dirty="0">
                <a:latin typeface="Arial Black" panose="020B0A04020102020204" pitchFamily="34" charset="0"/>
              </a:rPr>
              <a:t>Пиццу испекла сама,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Родня рада без </a:t>
            </a:r>
            <a:r>
              <a:rPr lang="ru-RU" dirty="0">
                <a:latin typeface="Arial Black" panose="020B0A04020102020204" pitchFamily="34" charset="0"/>
              </a:rPr>
              <a:t>ума!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600200"/>
            <a:ext cx="417646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6632"/>
            <a:ext cx="9036496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2040" y="1997839"/>
            <a:ext cx="34563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 Black" panose="020B0A04020102020204" pitchFamily="34" charset="0"/>
              </a:rPr>
              <a:t>Где же наша чудо-печь?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Тортик я решил испечь.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Прочитал рецепт</a:t>
            </a:r>
            <a:r>
              <a:rPr lang="ru-RU" dirty="0" smtClean="0">
                <a:latin typeface="Arial Black" panose="020B0A04020102020204" pitchFamily="34" charset="0"/>
              </a:rPr>
              <a:t>, другой</a:t>
            </a:r>
            <a:r>
              <a:rPr lang="ru-RU" dirty="0">
                <a:latin typeface="Arial Black" panose="020B0A04020102020204" pitchFamily="34" charset="0"/>
              </a:rPr>
              <a:t>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Выбрал торт недорогой.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Вот коржи уже купил,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Чудо- крем я смастерил.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Кремом смазал</a:t>
            </a:r>
            <a:r>
              <a:rPr lang="ru-RU" dirty="0" smtClean="0">
                <a:latin typeface="Arial Black" panose="020B0A04020102020204" pitchFamily="34" charset="0"/>
              </a:rPr>
              <a:t>, пропитал</a:t>
            </a:r>
            <a:r>
              <a:rPr lang="ru-RU" dirty="0">
                <a:latin typeface="Arial Black" panose="020B0A04020102020204" pitchFamily="34" charset="0"/>
              </a:rPr>
              <a:t>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За обе щеки </a:t>
            </a:r>
            <a:r>
              <a:rPr lang="ru-RU" dirty="0" smtClean="0">
                <a:latin typeface="Arial Black" panose="020B0A04020102020204" pitchFamily="34" charset="0"/>
              </a:rPr>
              <a:t>уплетал!</a:t>
            </a:r>
            <a:endParaRPr lang="ru-RU" dirty="0">
              <a:latin typeface="Arial Black" panose="020B0A04020102020204" pitchFamily="34" charset="0"/>
            </a:endParaRPr>
          </a:p>
          <a:p>
            <a:r>
              <a:rPr lang="ru-RU" dirty="0">
                <a:latin typeface="Arial Black" panose="020B0A04020102020204" pitchFamily="34" charset="0"/>
              </a:rPr>
              <a:t/>
            </a:r>
            <a:br>
              <a:rPr lang="ru-RU" dirty="0">
                <a:latin typeface="Arial Black" panose="020B0A04020102020204" pitchFamily="34" charset="0"/>
              </a:rPr>
            </a:br>
            <a:endParaRPr lang="ru-RU" dirty="0">
              <a:latin typeface="Arial Black" panose="020B0A040201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281" y="116633"/>
            <a:ext cx="8572500" cy="15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69731"/>
            <a:ext cx="5626968" cy="4339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084168" y="1582341"/>
            <a:ext cx="266429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"Мастер" трек мы изучаем,</a:t>
            </a:r>
            <a:br>
              <a:rPr lang="ru-RU" dirty="0"/>
            </a:br>
            <a:r>
              <a:rPr lang="ru-RU" dirty="0"/>
              <a:t>К делу всех мы привлекаем.</a:t>
            </a:r>
            <a:br>
              <a:rPr lang="ru-RU" dirty="0"/>
            </a:br>
            <a:r>
              <a:rPr lang="ru-RU" dirty="0"/>
              <a:t>Мы ладошки вырезали</a:t>
            </a:r>
            <a:br>
              <a:rPr lang="ru-RU" dirty="0"/>
            </a:br>
            <a:r>
              <a:rPr lang="ru-RU" dirty="0"/>
              <a:t>И Дракончика создали.</a:t>
            </a:r>
            <a:br>
              <a:rPr lang="ru-RU" dirty="0"/>
            </a:br>
            <a:r>
              <a:rPr lang="ru-RU" dirty="0" smtClean="0"/>
              <a:t>Пусть </a:t>
            </a:r>
            <a:r>
              <a:rPr lang="ru-RU" dirty="0"/>
              <a:t>Дракон нам принесет</a:t>
            </a:r>
            <a:br>
              <a:rPr lang="ru-RU" dirty="0"/>
            </a:br>
            <a:r>
              <a:rPr lang="ru-RU" dirty="0" err="1"/>
              <a:t>Мир,покой</a:t>
            </a:r>
            <a:r>
              <a:rPr lang="ru-RU" dirty="0"/>
              <a:t> нам создаёт.</a:t>
            </a:r>
            <a:br>
              <a:rPr lang="ru-RU" dirty="0"/>
            </a:br>
            <a:r>
              <a:rPr lang="ru-RU" dirty="0"/>
              <a:t>Будет Новый год счастливым</a:t>
            </a:r>
            <a:br>
              <a:rPr lang="ru-RU" dirty="0"/>
            </a:br>
            <a:r>
              <a:rPr lang="ru-RU" dirty="0"/>
              <a:t>И не будет нам уныло.</a:t>
            </a:r>
            <a:br>
              <a:rPr lang="ru-RU" dirty="0"/>
            </a:br>
            <a:r>
              <a:rPr lang="ru-RU" dirty="0"/>
              <a:t>Мастерскую открываем</a:t>
            </a:r>
            <a:br>
              <a:rPr lang="ru-RU" dirty="0"/>
            </a:br>
            <a:r>
              <a:rPr lang="ru-RU" dirty="0"/>
              <a:t>И свой класс мы украшаем.</a:t>
            </a:r>
            <a:br>
              <a:rPr lang="ru-RU" dirty="0"/>
            </a:br>
            <a:r>
              <a:rPr lang="ru-RU" dirty="0"/>
              <a:t>Будем мы с тобой трудиться</a:t>
            </a:r>
            <a:br>
              <a:rPr lang="ru-RU" dirty="0"/>
            </a:br>
            <a:r>
              <a:rPr lang="ru-RU" dirty="0"/>
              <a:t>И ни капли не лениться.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953</Words>
  <Application>Microsoft Office PowerPoint</Application>
  <PresentationFormat>Экран (4:3)</PresentationFormat>
  <Paragraphs>205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  </vt:lpstr>
      <vt:lpstr>Презентация PowerPoint</vt:lpstr>
      <vt:lpstr>12</vt:lpstr>
      <vt:lpstr>Презентация PowerPoint</vt:lpstr>
      <vt:lpstr>Р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пк</cp:lastModifiedBy>
  <cp:revision>40</cp:revision>
  <dcterms:created xsi:type="dcterms:W3CDTF">2024-07-27T10:52:00Z</dcterms:created>
  <dcterms:modified xsi:type="dcterms:W3CDTF">2024-07-30T11:06:11Z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E28ED43A313E41FA9CC7D4744BE3EE13_12</vt:lpwstr>
  </property>
  <property fmtid="{D5CDD505-2E9C-101B-9397-08002B2CF9AE}" pid="3" name="KSOProductBuildVer">
    <vt:lpwstr>1049-12.2.0.17153</vt:lpwstr>
  </property>
</Properties>
</file>