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4" r:id="rId9"/>
    <p:sldMasterId id="2147483756" r:id="rId10"/>
    <p:sldMasterId id="2147483768" r:id="rId11"/>
    <p:sldMasterId id="2147483780" r:id="rId12"/>
    <p:sldMasterId id="2147483792" r:id="rId13"/>
    <p:sldMasterId id="2147483804" r:id="rId14"/>
    <p:sldMasterId id="2147483816" r:id="rId15"/>
    <p:sldMasterId id="2147483828" r:id="rId16"/>
    <p:sldMasterId id="2147483840" r:id="rId17"/>
  </p:sldMasterIdLst>
  <p:sldIdLst>
    <p:sldId id="256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71" r:id="rId26"/>
    <p:sldId id="272" r:id="rId27"/>
    <p:sldId id="273" r:id="rId28"/>
    <p:sldId id="274" r:id="rId29"/>
    <p:sldId id="266" r:id="rId30"/>
    <p:sldId id="267" r:id="rId31"/>
    <p:sldId id="268" r:id="rId32"/>
    <p:sldId id="269" r:id="rId33"/>
    <p:sldId id="27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3.xml"/><Relationship Id="rId29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48310"/>
      </p:ext>
    </p:extLst>
  </p:cSld>
  <p:clrMapOvr>
    <a:masterClrMapping/>
  </p:clrMapOvr>
  <p:transition spd="slow" advClick="0" advTm="7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524376"/>
      </p:ext>
    </p:extLst>
  </p:cSld>
  <p:clrMapOvr>
    <a:masterClrMapping/>
  </p:clrMapOvr>
  <p:transition spd="slow" advClick="0" advTm="7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512700"/>
      </p:ext>
    </p:extLst>
  </p:cSld>
  <p:clrMapOvr>
    <a:masterClrMapping/>
  </p:clrMapOvr>
  <p:transition spd="slow" advClick="0" advTm="7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091409"/>
      </p:ext>
    </p:extLst>
  </p:cSld>
  <p:clrMapOvr>
    <a:masterClrMapping/>
  </p:clrMapOvr>
  <p:transition spd="slow" advClick="0" advTm="7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49705"/>
      </p:ext>
    </p:extLst>
  </p:cSld>
  <p:clrMapOvr>
    <a:masterClrMapping/>
  </p:clrMapOvr>
  <p:transition spd="slow" advClick="0" advTm="7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71345"/>
      </p:ext>
    </p:extLst>
  </p:cSld>
  <p:clrMapOvr>
    <a:masterClrMapping/>
  </p:clrMapOvr>
  <p:transition spd="slow" advClick="0" advTm="7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331127"/>
      </p:ext>
    </p:extLst>
  </p:cSld>
  <p:clrMapOvr>
    <a:masterClrMapping/>
  </p:clrMapOvr>
  <p:transition spd="slow" advClick="0" advTm="7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787243"/>
      </p:ext>
    </p:extLst>
  </p:cSld>
  <p:clrMapOvr>
    <a:masterClrMapping/>
  </p:clrMapOvr>
  <p:transition spd="slow" advClick="0" advTm="7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060745"/>
      </p:ext>
    </p:extLst>
  </p:cSld>
  <p:clrMapOvr>
    <a:masterClrMapping/>
  </p:clrMapOvr>
  <p:transition spd="slow" advClick="0" advTm="7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2760852"/>
      </p:ext>
    </p:extLst>
  </p:cSld>
  <p:clrMapOvr>
    <a:masterClrMapping/>
  </p:clrMapOvr>
  <p:transition spd="slow" advClick="0" advTm="7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936698"/>
      </p:ext>
    </p:extLst>
  </p:cSld>
  <p:clrMapOvr>
    <a:masterClrMapping/>
  </p:clrMapOvr>
  <p:transition spd="slow" advClick="0" advTm="7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006363"/>
      </p:ext>
    </p:extLst>
  </p:cSld>
  <p:clrMapOvr>
    <a:masterClrMapping/>
  </p:clrMapOvr>
  <p:transition spd="slow" advClick="0" advTm="7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642785"/>
      </p:ext>
    </p:extLst>
  </p:cSld>
  <p:clrMapOvr>
    <a:masterClrMapping/>
  </p:clrMapOvr>
  <p:transition spd="slow" advClick="0" advTm="7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30577"/>
      </p:ext>
    </p:extLst>
  </p:cSld>
  <p:clrMapOvr>
    <a:masterClrMapping/>
  </p:clrMapOvr>
  <p:transition spd="slow" advClick="0" advTm="7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95466"/>
      </p:ext>
    </p:extLst>
  </p:cSld>
  <p:clrMapOvr>
    <a:masterClrMapping/>
  </p:clrMapOvr>
  <p:transition spd="slow" advClick="0" advTm="7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60564"/>
      </p:ext>
    </p:extLst>
  </p:cSld>
  <p:clrMapOvr>
    <a:masterClrMapping/>
  </p:clrMapOvr>
  <p:transition spd="slow" advClick="0" advTm="7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087995"/>
      </p:ext>
    </p:extLst>
  </p:cSld>
  <p:clrMapOvr>
    <a:masterClrMapping/>
  </p:clrMapOvr>
  <p:transition spd="slow" advClick="0" advTm="7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790358"/>
      </p:ext>
    </p:extLst>
  </p:cSld>
  <p:clrMapOvr>
    <a:masterClrMapping/>
  </p:clrMapOvr>
  <p:transition spd="slow" advClick="0" advTm="7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66598"/>
      </p:ext>
    </p:extLst>
  </p:cSld>
  <p:clrMapOvr>
    <a:masterClrMapping/>
  </p:clrMapOvr>
  <p:transition spd="slow" advClick="0" advTm="7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6690374"/>
      </p:ext>
    </p:extLst>
  </p:cSld>
  <p:clrMapOvr>
    <a:masterClrMapping/>
  </p:clrMapOvr>
  <p:transition spd="slow" advClick="0" advTm="7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10718"/>
      </p:ext>
    </p:extLst>
  </p:cSld>
  <p:clrMapOvr>
    <a:masterClrMapping/>
  </p:clrMapOvr>
  <p:transition spd="slow" advClick="0" advTm="7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054352"/>
      </p:ext>
    </p:extLst>
  </p:cSld>
  <p:clrMapOvr>
    <a:masterClrMapping/>
  </p:clrMapOvr>
  <p:transition spd="slow" advClick="0" advTm="7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599299"/>
      </p:ext>
    </p:extLst>
  </p:cSld>
  <p:clrMapOvr>
    <a:masterClrMapping/>
  </p:clrMapOvr>
  <p:transition spd="slow" advClick="0" advTm="7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535718"/>
      </p:ext>
    </p:extLst>
  </p:cSld>
  <p:clrMapOvr>
    <a:masterClrMapping/>
  </p:clrMapOvr>
  <p:transition spd="slow" advClick="0" advTm="7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573481"/>
      </p:ext>
    </p:extLst>
  </p:cSld>
  <p:clrMapOvr>
    <a:masterClrMapping/>
  </p:clrMapOvr>
  <p:transition spd="slow" advClick="0" advTm="7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901235"/>
      </p:ext>
    </p:extLst>
  </p:cSld>
  <p:clrMapOvr>
    <a:masterClrMapping/>
  </p:clrMapOvr>
  <p:transition spd="slow" advClick="0" advTm="7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719823"/>
      </p:ext>
    </p:extLst>
  </p:cSld>
  <p:clrMapOvr>
    <a:masterClrMapping/>
  </p:clrMapOvr>
  <p:transition spd="slow" advClick="0" advTm="7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29082"/>
      </p:ext>
    </p:extLst>
  </p:cSld>
  <p:clrMapOvr>
    <a:masterClrMapping/>
  </p:clrMapOvr>
  <p:transition spd="slow" advClick="0" advTm="7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562440"/>
      </p:ext>
    </p:extLst>
  </p:cSld>
  <p:clrMapOvr>
    <a:masterClrMapping/>
  </p:clrMapOvr>
  <p:transition spd="slow" advClick="0" advTm="7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874387"/>
      </p:ext>
    </p:extLst>
  </p:cSld>
  <p:clrMapOvr>
    <a:masterClrMapping/>
  </p:clrMapOvr>
  <p:transition spd="slow" advClick="0" advTm="7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20840"/>
      </p:ext>
    </p:extLst>
  </p:cSld>
  <p:clrMapOvr>
    <a:masterClrMapping/>
  </p:clrMapOvr>
  <p:transition spd="slow" advClick="0" advTm="7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14071"/>
      </p:ext>
    </p:extLst>
  </p:cSld>
  <p:clrMapOvr>
    <a:masterClrMapping/>
  </p:clrMapOvr>
  <p:transition spd="slow" advClick="0" advTm="7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823246"/>
      </p:ext>
    </p:extLst>
  </p:cSld>
  <p:clrMapOvr>
    <a:masterClrMapping/>
  </p:clrMapOvr>
  <p:transition spd="slow" advClick="0" advTm="7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394423"/>
      </p:ext>
    </p:extLst>
  </p:cSld>
  <p:clrMapOvr>
    <a:masterClrMapping/>
  </p:clrMapOvr>
  <p:transition spd="slow" advClick="0" advTm="7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580310"/>
      </p:ext>
    </p:extLst>
  </p:cSld>
  <p:clrMapOvr>
    <a:masterClrMapping/>
  </p:clrMapOvr>
  <p:transition spd="slow" advClick="0" advTm="7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651678"/>
      </p:ext>
    </p:extLst>
  </p:cSld>
  <p:clrMapOvr>
    <a:masterClrMapping/>
  </p:clrMapOvr>
  <p:transition spd="slow" advClick="0" advTm="7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39676"/>
      </p:ext>
    </p:extLst>
  </p:cSld>
  <p:clrMapOvr>
    <a:masterClrMapping/>
  </p:clrMapOvr>
  <p:transition spd="slow" advClick="0" advTm="7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227274"/>
      </p:ext>
    </p:extLst>
  </p:cSld>
  <p:clrMapOvr>
    <a:masterClrMapping/>
  </p:clrMapOvr>
  <p:transition spd="slow" advClick="0" advTm="7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283794"/>
      </p:ext>
    </p:extLst>
  </p:cSld>
  <p:clrMapOvr>
    <a:masterClrMapping/>
  </p:clrMapOvr>
  <p:transition spd="slow" advClick="0" advTm="7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695263"/>
      </p:ext>
    </p:extLst>
  </p:cSld>
  <p:clrMapOvr>
    <a:masterClrMapping/>
  </p:clrMapOvr>
  <p:transition spd="slow" advClick="0" advTm="7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074854"/>
      </p:ext>
    </p:extLst>
  </p:cSld>
  <p:clrMapOvr>
    <a:masterClrMapping/>
  </p:clrMapOvr>
  <p:transition spd="slow" advClick="0" advTm="7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012688"/>
      </p:ext>
    </p:extLst>
  </p:cSld>
  <p:clrMapOvr>
    <a:masterClrMapping/>
  </p:clrMapOvr>
  <p:transition spd="slow" advClick="0" advTm="7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4974"/>
      </p:ext>
    </p:extLst>
  </p:cSld>
  <p:clrMapOvr>
    <a:masterClrMapping/>
  </p:clrMapOvr>
  <p:transition spd="slow" advClick="0" advTm="7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523923"/>
      </p:ext>
    </p:extLst>
  </p:cSld>
  <p:clrMapOvr>
    <a:masterClrMapping/>
  </p:clrMapOvr>
  <p:transition spd="slow" advClick="0" advTm="7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587495"/>
      </p:ext>
    </p:extLst>
  </p:cSld>
  <p:clrMapOvr>
    <a:masterClrMapping/>
  </p:clrMapOvr>
  <p:transition spd="slow" advClick="0" advTm="7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461601"/>
      </p:ext>
    </p:extLst>
  </p:cSld>
  <p:clrMapOvr>
    <a:masterClrMapping/>
  </p:clrMapOvr>
  <p:transition spd="slow" advClick="0" advTm="7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69313"/>
      </p:ext>
    </p:extLst>
  </p:cSld>
  <p:clrMapOvr>
    <a:masterClrMapping/>
  </p:clrMapOvr>
  <p:transition spd="slow" advClick="0" advTm="7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69903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54020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04356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855796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01465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83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127216"/>
      </p:ext>
    </p:extLst>
  </p:cSld>
  <p:clrMapOvr>
    <a:masterClrMapping/>
  </p:clrMapOvr>
  <p:transition spd="slow" advClick="0" advTm="7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10671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2037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1949574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3859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89587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60206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35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38736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073216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9859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616146"/>
      </p:ext>
    </p:extLst>
  </p:cSld>
  <p:clrMapOvr>
    <a:masterClrMapping/>
  </p:clrMapOvr>
  <p:transition spd="slow" advClick="0" advTm="700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9147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1829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43036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8617916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68085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735582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83256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708057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01513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312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837427"/>
      </p:ext>
    </p:extLst>
  </p:cSld>
  <p:clrMapOvr>
    <a:masterClrMapping/>
  </p:clrMapOvr>
  <p:transition spd="slow" advClick="0" advTm="700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52568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79015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8113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40432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323407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0621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26718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727376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83651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3978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736209"/>
      </p:ext>
    </p:extLst>
  </p:cSld>
  <p:clrMapOvr>
    <a:masterClrMapping/>
  </p:clrMapOvr>
  <p:transition spd="slow" advClick="0" advTm="7000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85781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44468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818963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6248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6050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93565602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253520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475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28714"/>
      </p:ext>
    </p:extLst>
  </p:cSld>
  <p:clrMapOvr>
    <a:masterClrMapping/>
  </p:clrMapOvr>
  <p:transition spd="slow" advClick="0" advTm="7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243"/>
      </p:ext>
    </p:extLst>
  </p:cSld>
  <p:clrMapOvr>
    <a:masterClrMapping/>
  </p:clrMapOvr>
  <p:transition spd="slow" advClick="0" advTm="7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59147"/>
      </p:ext>
    </p:extLst>
  </p:cSld>
  <p:clrMapOvr>
    <a:masterClrMapping/>
  </p:clrMapOvr>
  <p:transition spd="slow" advClick="0" advTm="7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81176"/>
      </p:ext>
    </p:extLst>
  </p:cSld>
  <p:clrMapOvr>
    <a:masterClrMapping/>
  </p:clrMapOvr>
  <p:transition spd="slow" advClick="0" advTm="7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28290"/>
      </p:ext>
    </p:extLst>
  </p:cSld>
  <p:clrMapOvr>
    <a:masterClrMapping/>
  </p:clrMapOvr>
  <p:transition spd="slow" advClick="0" advTm="7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905059"/>
      </p:ext>
    </p:extLst>
  </p:cSld>
  <p:clrMapOvr>
    <a:masterClrMapping/>
  </p:clrMapOvr>
  <p:transition spd="slow" advClick="0" advTm="7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195969"/>
      </p:ext>
    </p:extLst>
  </p:cSld>
  <p:clrMapOvr>
    <a:masterClrMapping/>
  </p:clrMapOvr>
  <p:transition spd="slow" advClick="0" advTm="7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974617"/>
      </p:ext>
    </p:extLst>
  </p:cSld>
  <p:clrMapOvr>
    <a:masterClrMapping/>
  </p:clrMapOvr>
  <p:transition spd="slow" advClick="0" advTm="7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585496"/>
      </p:ext>
    </p:extLst>
  </p:cSld>
  <p:clrMapOvr>
    <a:masterClrMapping/>
  </p:clrMapOvr>
  <p:transition spd="slow" advClick="0" advTm="7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551503"/>
      </p:ext>
    </p:extLst>
  </p:cSld>
  <p:clrMapOvr>
    <a:masterClrMapping/>
  </p:clrMapOvr>
  <p:transition spd="slow" advClick="0" advTm="7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050790"/>
      </p:ext>
    </p:extLst>
  </p:cSld>
  <p:clrMapOvr>
    <a:masterClrMapping/>
  </p:clrMapOvr>
  <p:transition spd="slow" advClick="0" advTm="7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097381"/>
      </p:ext>
    </p:extLst>
  </p:cSld>
  <p:clrMapOvr>
    <a:masterClrMapping/>
  </p:clrMapOvr>
  <p:transition spd="slow" advClick="0" advTm="7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717949"/>
      </p:ext>
    </p:extLst>
  </p:cSld>
  <p:clrMapOvr>
    <a:masterClrMapping/>
  </p:clrMapOvr>
  <p:transition spd="slow" advClick="0" advTm="7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58128"/>
      </p:ext>
    </p:extLst>
  </p:cSld>
  <p:clrMapOvr>
    <a:masterClrMapping/>
  </p:clrMapOvr>
  <p:transition spd="slow" advClick="0" advTm="7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992730"/>
      </p:ext>
    </p:extLst>
  </p:cSld>
  <p:clrMapOvr>
    <a:masterClrMapping/>
  </p:clrMapOvr>
  <p:transition spd="slow" advClick="0" advTm="7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076303"/>
      </p:ext>
    </p:extLst>
  </p:cSld>
  <p:clrMapOvr>
    <a:masterClrMapping/>
  </p:clrMapOvr>
  <p:transition spd="slow" advClick="0" advTm="7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8915"/>
      </p:ext>
    </p:extLst>
  </p:cSld>
  <p:clrMapOvr>
    <a:masterClrMapping/>
  </p:clrMapOvr>
  <p:transition spd="slow" advClick="0" advTm="7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584689"/>
      </p:ext>
    </p:extLst>
  </p:cSld>
  <p:clrMapOvr>
    <a:masterClrMapping/>
  </p:clrMapOvr>
  <p:transition spd="slow" advClick="0" advTm="7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129532"/>
      </p:ext>
    </p:extLst>
  </p:cSld>
  <p:clrMapOvr>
    <a:masterClrMapping/>
  </p:clrMapOvr>
  <p:transition spd="slow" advClick="0" advTm="7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817821"/>
      </p:ext>
    </p:extLst>
  </p:cSld>
  <p:clrMapOvr>
    <a:masterClrMapping/>
  </p:clrMapOvr>
  <p:transition spd="slow" advClick="0" advTm="7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734767"/>
      </p:ext>
    </p:extLst>
  </p:cSld>
  <p:clrMapOvr>
    <a:masterClrMapping/>
  </p:clrMapOvr>
  <p:transition spd="slow" advClick="0" advTm="7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92381"/>
      </p:ext>
    </p:extLst>
  </p:cSld>
  <p:clrMapOvr>
    <a:masterClrMapping/>
  </p:clrMapOvr>
  <p:transition spd="slow" advClick="0" advTm="7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063175"/>
      </p:ext>
    </p:extLst>
  </p:cSld>
  <p:clrMapOvr>
    <a:masterClrMapping/>
  </p:clrMapOvr>
  <p:transition spd="slow" advClick="0" advTm="7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59021"/>
      </p:ext>
    </p:extLst>
  </p:cSld>
  <p:clrMapOvr>
    <a:masterClrMapping/>
  </p:clrMapOvr>
  <p:transition spd="slow" advClick="0" advTm="7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464613"/>
      </p:ext>
    </p:extLst>
  </p:cSld>
  <p:clrMapOvr>
    <a:masterClrMapping/>
  </p:clrMapOvr>
  <p:transition spd="slow" advClick="0" advTm="7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78083"/>
      </p:ext>
    </p:extLst>
  </p:cSld>
  <p:clrMapOvr>
    <a:masterClrMapping/>
  </p:clrMapOvr>
  <p:transition spd="slow" advClick="0" advTm="7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766574"/>
      </p:ext>
    </p:extLst>
  </p:cSld>
  <p:clrMapOvr>
    <a:masterClrMapping/>
  </p:clrMapOvr>
  <p:transition spd="slow" advClick="0" advTm="7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30007"/>
      </p:ext>
    </p:extLst>
  </p:cSld>
  <p:clrMapOvr>
    <a:masterClrMapping/>
  </p:clrMapOvr>
  <p:transition spd="slow" advClick="0" advTm="7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71414"/>
      </p:ext>
    </p:extLst>
  </p:cSld>
  <p:clrMapOvr>
    <a:masterClrMapping/>
  </p:clrMapOvr>
  <p:transition spd="slow" advClick="0" advTm="7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581735"/>
      </p:ext>
    </p:extLst>
  </p:cSld>
  <p:clrMapOvr>
    <a:masterClrMapping/>
  </p:clrMapOvr>
  <p:transition spd="slow" advClick="0" advTm="7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61572"/>
      </p:ext>
    </p:extLst>
  </p:cSld>
  <p:clrMapOvr>
    <a:masterClrMapping/>
  </p:clrMapOvr>
  <p:transition spd="slow" advClick="0" advTm="7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3214"/>
      </p:ext>
    </p:extLst>
  </p:cSld>
  <p:clrMapOvr>
    <a:masterClrMapping/>
  </p:clrMapOvr>
  <p:transition spd="slow" advClick="0" advTm="7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380500"/>
      </p:ext>
    </p:extLst>
  </p:cSld>
  <p:clrMapOvr>
    <a:masterClrMapping/>
  </p:clrMapOvr>
  <p:transition spd="slow" advClick="0" advTm="7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784561"/>
      </p:ext>
    </p:extLst>
  </p:cSld>
  <p:clrMapOvr>
    <a:masterClrMapping/>
  </p:clrMapOvr>
  <p:transition spd="slow" advClick="0" advTm="7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293358"/>
      </p:ext>
    </p:extLst>
  </p:cSld>
  <p:clrMapOvr>
    <a:masterClrMapping/>
  </p:clrMapOvr>
  <p:transition spd="slow" advClick="0" advTm="7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81922"/>
      </p:ext>
    </p:extLst>
  </p:cSld>
  <p:clrMapOvr>
    <a:masterClrMapping/>
  </p:clrMapOvr>
  <p:transition spd="slow" advClick="0" advTm="7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85065"/>
      </p:ext>
    </p:extLst>
  </p:cSld>
  <p:clrMapOvr>
    <a:masterClrMapping/>
  </p:clrMapOvr>
  <p:transition spd="slow" advClick="0" advTm="7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41713"/>
      </p:ext>
    </p:extLst>
  </p:cSld>
  <p:clrMapOvr>
    <a:masterClrMapping/>
  </p:clrMapOvr>
  <p:transition spd="slow" advClick="0" advTm="7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95355"/>
      </p:ext>
    </p:extLst>
  </p:cSld>
  <p:clrMapOvr>
    <a:masterClrMapping/>
  </p:clrMapOvr>
  <p:transition spd="slow" advClick="0" advTm="7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266257"/>
      </p:ext>
    </p:extLst>
  </p:cSld>
  <p:clrMapOvr>
    <a:masterClrMapping/>
  </p:clrMapOvr>
  <p:transition spd="slow" advClick="0" advTm="7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12597"/>
      </p:ext>
    </p:extLst>
  </p:cSld>
  <p:clrMapOvr>
    <a:masterClrMapping/>
  </p:clrMapOvr>
  <p:transition spd="slow" advClick="0" advTm="7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94567"/>
      </p:ext>
    </p:extLst>
  </p:cSld>
  <p:clrMapOvr>
    <a:masterClrMapping/>
  </p:clrMapOvr>
  <p:transition spd="slow" advClick="0" advTm="7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172141"/>
      </p:ext>
    </p:extLst>
  </p:cSld>
  <p:clrMapOvr>
    <a:masterClrMapping/>
  </p:clrMapOvr>
  <p:transition spd="slow" advClick="0" advTm="7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410780"/>
      </p:ext>
    </p:extLst>
  </p:cSld>
  <p:clrMapOvr>
    <a:masterClrMapping/>
  </p:clrMapOvr>
  <p:transition spd="slow" advClick="0" advTm="7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825822"/>
      </p:ext>
    </p:extLst>
  </p:cSld>
  <p:clrMapOvr>
    <a:masterClrMapping/>
  </p:clrMapOvr>
  <p:transition spd="slow" advClick="0" advTm="7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785444"/>
      </p:ext>
    </p:extLst>
  </p:cSld>
  <p:clrMapOvr>
    <a:masterClrMapping/>
  </p:clrMapOvr>
  <p:transition spd="slow" advClick="0" advTm="7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742950"/>
      </p:ext>
    </p:extLst>
  </p:cSld>
  <p:clrMapOvr>
    <a:masterClrMapping/>
  </p:clrMapOvr>
  <p:transition spd="slow" advClick="0" advTm="7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036987"/>
      </p:ext>
    </p:extLst>
  </p:cSld>
  <p:clrMapOvr>
    <a:masterClrMapping/>
  </p:clrMapOvr>
  <p:transition spd="slow" advClick="0" advTm="7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56029"/>
      </p:ext>
    </p:extLst>
  </p:cSld>
  <p:clrMapOvr>
    <a:masterClrMapping/>
  </p:clrMapOvr>
  <p:transition spd="slow" advClick="0" advTm="7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483"/>
      </p:ext>
    </p:extLst>
  </p:cSld>
  <p:clrMapOvr>
    <a:masterClrMapping/>
  </p:clrMapOvr>
  <p:transition spd="slow" advClick="0" advTm="7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997402"/>
      </p:ext>
    </p:extLst>
  </p:cSld>
  <p:clrMapOvr>
    <a:masterClrMapping/>
  </p:clrMapOvr>
  <p:transition spd="slow" advClick="0" advTm="7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0522182"/>
      </p:ext>
    </p:extLst>
  </p:cSld>
  <p:clrMapOvr>
    <a:masterClrMapping/>
  </p:clrMapOvr>
  <p:transition spd="slow" advClick="0" advTm="7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2985"/>
      </p:ext>
    </p:extLst>
  </p:cSld>
  <p:clrMapOvr>
    <a:masterClrMapping/>
  </p:clrMapOvr>
  <p:transition spd="slow" advClick="0" advTm="7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741260"/>
      </p:ext>
    </p:extLst>
  </p:cSld>
  <p:clrMapOvr>
    <a:masterClrMapping/>
  </p:clrMapOvr>
  <p:transition spd="slow" advClick="0" advTm="7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43536"/>
      </p:ext>
    </p:extLst>
  </p:cSld>
  <p:clrMapOvr>
    <a:masterClrMapping/>
  </p:clrMapOvr>
  <p:transition spd="slow" advClick="0" advTm="7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230485"/>
      </p:ext>
    </p:extLst>
  </p:cSld>
  <p:clrMapOvr>
    <a:masterClrMapping/>
  </p:clrMapOvr>
  <p:transition spd="slow" advClick="0" advTm="7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009151"/>
      </p:ext>
    </p:extLst>
  </p:cSld>
  <p:clrMapOvr>
    <a:masterClrMapping/>
  </p:clrMapOvr>
  <p:transition spd="slow" advClick="0" advTm="7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097194"/>
      </p:ext>
    </p:extLst>
  </p:cSld>
  <p:clrMapOvr>
    <a:masterClrMapping/>
  </p:clrMapOvr>
  <p:transition spd="slow" advClick="0" advTm="7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923005"/>
      </p:ext>
    </p:extLst>
  </p:cSld>
  <p:clrMapOvr>
    <a:masterClrMapping/>
  </p:clrMapOvr>
  <p:transition spd="slow" advClick="0" advTm="7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978955"/>
      </p:ext>
    </p:extLst>
  </p:cSld>
  <p:clrMapOvr>
    <a:masterClrMapping/>
  </p:clrMapOvr>
  <p:transition spd="slow" advClick="0" advTm="7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063471"/>
      </p:ext>
    </p:extLst>
  </p:cSld>
  <p:clrMapOvr>
    <a:masterClrMapping/>
  </p:clrMapOvr>
  <p:transition spd="slow" advClick="0" advTm="7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457186"/>
      </p:ext>
    </p:extLst>
  </p:cSld>
  <p:clrMapOvr>
    <a:masterClrMapping/>
  </p:clrMapOvr>
  <p:transition spd="slow" advClick="0" advTm="7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979788"/>
      </p:ext>
    </p:extLst>
  </p:cSld>
  <p:clrMapOvr>
    <a:masterClrMapping/>
  </p:clrMapOvr>
  <p:transition spd="slow" advClick="0" advTm="7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719451"/>
      </p:ext>
    </p:extLst>
  </p:cSld>
  <p:clrMapOvr>
    <a:masterClrMapping/>
  </p:clrMapOvr>
  <p:transition spd="slow" advClick="0" advTm="7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28568"/>
      </p:ext>
    </p:extLst>
  </p:cSld>
  <p:clrMapOvr>
    <a:masterClrMapping/>
  </p:clrMapOvr>
  <p:transition spd="slow" advClick="0" advTm="7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165183"/>
      </p:ext>
    </p:extLst>
  </p:cSld>
  <p:clrMapOvr>
    <a:masterClrMapping/>
  </p:clrMapOvr>
  <p:transition spd="slow" advClick="0" advTm="7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09334"/>
      </p:ext>
    </p:extLst>
  </p:cSld>
  <p:clrMapOvr>
    <a:masterClrMapping/>
  </p:clrMapOvr>
  <p:transition spd="slow" advClick="0" advTm="7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93459"/>
      </p:ext>
    </p:extLst>
  </p:cSld>
  <p:clrMapOvr>
    <a:masterClrMapping/>
  </p:clrMapOvr>
  <p:transition spd="slow" advClick="0" advTm="7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301544"/>
      </p:ext>
    </p:extLst>
  </p:cSld>
  <p:clrMapOvr>
    <a:masterClrMapping/>
  </p:clrMapOvr>
  <p:transition spd="slow" advClick="0" advTm="7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107384"/>
      </p:ext>
    </p:extLst>
  </p:cSld>
  <p:clrMapOvr>
    <a:masterClrMapping/>
  </p:clrMapOvr>
  <p:transition spd="slow" advClick="0" advTm="7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4D3D16-2013-48D5-AA0B-C776B7FC9CD2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243BA9-A4BF-4B64-94F4-BF81978EB98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448535"/>
      </p:ext>
    </p:extLst>
  </p:cSld>
  <p:clrMapOvr>
    <a:masterClrMapping/>
  </p:clrMapOvr>
  <p:transition spd="slow" advClick="0" advTm="7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F9466-2B93-480B-BB1E-3FD13147AF7A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BD1971-2586-41AB-8CB6-C7401F1CAAC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505471"/>
      </p:ext>
    </p:extLst>
  </p:cSld>
  <p:clrMapOvr>
    <a:masterClrMapping/>
  </p:clrMapOvr>
  <p:transition spd="slow" advClick="0" advTm="7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A9407D9-333E-4075-82EC-7B4719CF03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DA0EB0A-AC9C-410C-9262-4F8733DEB94D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590314"/>
      </p:ext>
    </p:extLst>
  </p:cSld>
  <p:clrMapOvr>
    <a:masterClrMapping/>
  </p:clrMapOvr>
  <p:transition spd="slow" advClick="0" advTm="7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07515-CE2D-486D-90A4-3B29880A900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801D4-27A6-4022-9D62-490D4C1592D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21847"/>
      </p:ext>
    </p:extLst>
  </p:cSld>
  <p:clrMapOvr>
    <a:masterClrMapping/>
  </p:clrMapOvr>
  <p:transition spd="slow" advClick="0" advTm="7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5B8649-8114-4270-A950-C6F1B0C6D4A1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77234-8E12-4573-A5B7-882B462D7EB9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270779"/>
      </p:ext>
    </p:extLst>
  </p:cSld>
  <p:clrMapOvr>
    <a:masterClrMapping/>
  </p:clrMapOvr>
  <p:transition spd="slow" advClick="0" advTm="7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1AA4-B571-4FA7-AB13-F6D6F1528D9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4E4D4-F113-4C7B-A54B-1AF9CD384B0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299252"/>
      </p:ext>
    </p:extLst>
  </p:cSld>
  <p:clrMapOvr>
    <a:masterClrMapping/>
  </p:clrMapOvr>
  <p:transition spd="slow" advClick="0" advTm="7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D0B3B4-A335-48A3-B911-42308D7C63A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15EDAC9-3ED7-4C45-A842-17D070DB6D2F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563478"/>
      </p:ext>
    </p:extLst>
  </p:cSld>
  <p:clrMapOvr>
    <a:masterClrMapping/>
  </p:clrMapOvr>
  <p:transition spd="slow" advClick="0" advTm="7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02324-E717-49A9-9E23-1282E6227C3B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AE5B-F430-477E-8566-1DD1BC26DD72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919648"/>
      </p:ext>
    </p:extLst>
  </p:cSld>
  <p:clrMapOvr>
    <a:masterClrMapping/>
  </p:clrMapOvr>
  <p:transition spd="slow" advClick="0" advTm="7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6EFAD-A6A8-4CD7-B3AD-B05D9B1C6A8D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C69CA1A-2F71-4247-97ED-FF02317C580A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397944"/>
      </p:ext>
    </p:extLst>
  </p:cSld>
  <p:clrMapOvr>
    <a:masterClrMapping/>
  </p:clrMapOvr>
  <p:transition spd="slow" advClick="0" advTm="7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502E59-2BA2-44DA-961B-8B855EB16838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E837E-4D28-4A9B-9032-25017DB1D573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509631"/>
      </p:ext>
    </p:extLst>
  </p:cSld>
  <p:clrMapOvr>
    <a:masterClrMapping/>
  </p:clrMapOvr>
  <p:transition spd="slow" advClick="0" advTm="7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3C8CC-8259-4B5B-AA13-3630FEED8874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B75EF-7ED1-4666-AEC8-846296E77388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03297"/>
      </p:ext>
    </p:extLst>
  </p:cSld>
  <p:clrMapOvr>
    <a:masterClrMapping/>
  </p:clrMapOvr>
  <p:transition spd="slow" advClick="0" advTm="7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168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285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93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996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758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8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7084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30.07.2024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ru-RU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81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38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45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42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97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068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923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024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E3479E2-CADF-4683-9A2C-CB3559C1B53F}" type="datetimeFigureOut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30.07.2024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93F1352-9093-4EB2-AA8E-F3BA8508A87C}" type="slidenum">
              <a:rPr lang="ru-RU">
                <a:solidFill>
                  <a:srgbClr val="C9C2D1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C9C2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935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 advClick="0" advTm="700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B1DC81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B1DC81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5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3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9776" y="2563156"/>
            <a:ext cx="7772400" cy="147002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Город, в котором мы </a:t>
            </a:r>
            <a:r>
              <a:rPr lang="ru-RU" dirty="0" smtClean="0">
                <a:solidFill>
                  <a:srgbClr val="FF0000"/>
                </a:solidFill>
              </a:rPr>
              <a:t>живем. Белгород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458" y="3937861"/>
            <a:ext cx="6400800" cy="1752600"/>
          </a:xfrm>
        </p:spPr>
        <p:txBody>
          <a:bodyPr/>
          <a:lstStyle/>
          <a:p>
            <a:r>
              <a:rPr lang="ru-RU" dirty="0" smtClean="0"/>
              <a:t>Урок изобразительного искусства</a:t>
            </a:r>
          </a:p>
          <a:p>
            <a:r>
              <a:rPr lang="ru-RU" dirty="0" smtClean="0"/>
              <a:t>1 класс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8" y="0"/>
            <a:ext cx="4337518" cy="244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53136"/>
            <a:ext cx="3593976" cy="202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410" y="0"/>
            <a:ext cx="3798590" cy="25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6807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Белгородский Арбат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" r="2846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17032"/>
            <a:ext cx="4176464" cy="2784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746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Филармония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4" r="8064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472" y="3212976"/>
            <a:ext cx="4347718" cy="309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1859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7" r="839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997861"/>
            <a:ext cx="4108450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87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863" y="385763"/>
            <a:ext cx="42862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0" y="1358900"/>
            <a:ext cx="3143250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2786063"/>
            <a:ext cx="23876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571750"/>
            <a:ext cx="1814513" cy="175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572000"/>
            <a:ext cx="2352675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4286250"/>
            <a:ext cx="2486025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428875"/>
            <a:ext cx="857250" cy="1154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2571750"/>
            <a:ext cx="1152525" cy="172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4500563"/>
            <a:ext cx="1071563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3078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4714875" y="2428875"/>
            <a:ext cx="4071938" cy="34290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5" y="1500188"/>
            <a:ext cx="4214813" cy="28575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4357688"/>
            <a:ext cx="34369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Симметричная композиция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29188" y="5929313"/>
            <a:ext cx="35702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Асимметричная композиция</a:t>
            </a:r>
          </a:p>
        </p:txBody>
      </p:sp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643063"/>
            <a:ext cx="3829050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714625"/>
            <a:ext cx="3276600" cy="290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2" name="Прямоугольник 11"/>
          <p:cNvSpPr>
            <a:spLocks noChangeArrowheads="1"/>
          </p:cNvSpPr>
          <p:nvPr/>
        </p:nvSpPr>
        <p:spPr bwMode="auto">
          <a:xfrm>
            <a:off x="928688" y="428625"/>
            <a:ext cx="77152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602B"/>
                </a:solidFill>
              </a:rPr>
              <a:t>ОБРАЗЦЫ ПОСТРОЕНИЯ КОМПОЗИЦИИ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00602B"/>
                </a:solidFill>
              </a:rPr>
              <a:t>ФАСАДА ЗДАНИЯ</a:t>
            </a:r>
          </a:p>
        </p:txBody>
      </p:sp>
      <p:sp>
        <p:nvSpPr>
          <p:cNvPr id="26633" name="Прямоугольник 12"/>
          <p:cNvSpPr>
            <a:spLocks noChangeArrowheads="1"/>
          </p:cNvSpPr>
          <p:nvPr/>
        </p:nvSpPr>
        <p:spPr bwMode="auto">
          <a:xfrm>
            <a:off x="1571625" y="5857875"/>
            <a:ext cx="2627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FF0000"/>
                </a:solidFill>
              </a:rPr>
              <a:t>Фасад - лицо здания.</a:t>
            </a:r>
          </a:p>
        </p:txBody>
      </p:sp>
    </p:spTree>
    <p:extLst>
      <p:ext uri="{BB962C8B-B14F-4D97-AF65-F5344CB8AC3E}">
        <p14:creationId xmlns:p14="http://schemas.microsoft.com/office/powerpoint/2010/main" val="20044335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авнобедренный треугольник 2"/>
          <p:cNvSpPr/>
          <p:nvPr/>
        </p:nvSpPr>
        <p:spPr>
          <a:xfrm>
            <a:off x="571500" y="1428750"/>
            <a:ext cx="857250" cy="1714500"/>
          </a:xfrm>
          <a:prstGeom prst="triangle">
            <a:avLst/>
          </a:prstGeom>
          <a:solidFill>
            <a:srgbClr val="E75F13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571625" y="1428750"/>
            <a:ext cx="857250" cy="1714500"/>
          </a:xfrm>
          <a:prstGeom prst="triangle">
            <a:avLst/>
          </a:prstGeom>
          <a:solidFill>
            <a:srgbClr val="E75F13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C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143669" y="2285206"/>
            <a:ext cx="1714500" cy="1588"/>
          </a:xfrm>
          <a:prstGeom prst="line">
            <a:avLst/>
          </a:prstGeom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1143794" y="2285206"/>
            <a:ext cx="1714500" cy="1588"/>
          </a:xfrm>
          <a:prstGeom prst="line">
            <a:avLst/>
          </a:prstGeom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Трапеция 6"/>
          <p:cNvSpPr/>
          <p:nvPr/>
        </p:nvSpPr>
        <p:spPr>
          <a:xfrm>
            <a:off x="6500813" y="1285875"/>
            <a:ext cx="1643062" cy="1071563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143125" y="3500438"/>
            <a:ext cx="642938" cy="57150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00938" y="2786063"/>
            <a:ext cx="500062" cy="2500312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143875" y="2786063"/>
            <a:ext cx="500063" cy="2500312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71938" y="1428750"/>
            <a:ext cx="1214437" cy="1857375"/>
          </a:xfrm>
          <a:prstGeom prst="rect">
            <a:avLst/>
          </a:prstGeom>
          <a:solidFill>
            <a:srgbClr val="FFC000"/>
          </a:solidFill>
          <a:ln>
            <a:solidFill>
              <a:srgbClr val="E75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14625" y="1428750"/>
            <a:ext cx="1214438" cy="1857375"/>
          </a:xfrm>
          <a:prstGeom prst="rect">
            <a:avLst/>
          </a:prstGeom>
          <a:solidFill>
            <a:srgbClr val="FFC000"/>
          </a:solidFill>
          <a:ln>
            <a:solidFill>
              <a:srgbClr val="E75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375" y="3214688"/>
            <a:ext cx="357188" cy="1643062"/>
          </a:xfrm>
          <a:prstGeom prst="rect">
            <a:avLst/>
          </a:prstGeom>
          <a:solidFill>
            <a:srgbClr val="DF17C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29438" y="3214688"/>
            <a:ext cx="357187" cy="1643062"/>
          </a:xfrm>
          <a:prstGeom prst="rect">
            <a:avLst/>
          </a:prstGeom>
          <a:solidFill>
            <a:srgbClr val="DF17C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571875" y="3429000"/>
            <a:ext cx="714375" cy="1000125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00563" y="3429000"/>
            <a:ext cx="714375" cy="1000125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ый треугольник 16"/>
          <p:cNvSpPr/>
          <p:nvPr/>
        </p:nvSpPr>
        <p:spPr>
          <a:xfrm rot="16200000">
            <a:off x="500063" y="3429000"/>
            <a:ext cx="642938" cy="642937"/>
          </a:xfrm>
          <a:prstGeom prst="rtTriangle">
            <a:avLst/>
          </a:prstGeom>
          <a:solidFill>
            <a:srgbClr val="10DE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ый треугольник 17"/>
          <p:cNvSpPr/>
          <p:nvPr/>
        </p:nvSpPr>
        <p:spPr>
          <a:xfrm>
            <a:off x="1285875" y="3429000"/>
            <a:ext cx="642938" cy="642938"/>
          </a:xfrm>
          <a:prstGeom prst="rtTriangle">
            <a:avLst/>
          </a:prstGeom>
          <a:solidFill>
            <a:srgbClr val="10DE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357688" y="4643438"/>
            <a:ext cx="357187" cy="357187"/>
          </a:xfrm>
          <a:prstGeom prst="rect">
            <a:avLst/>
          </a:prstGeom>
          <a:solidFill>
            <a:srgbClr val="EB3DD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57750" y="4643438"/>
            <a:ext cx="357188" cy="357187"/>
          </a:xfrm>
          <a:prstGeom prst="rect">
            <a:avLst/>
          </a:prstGeom>
          <a:solidFill>
            <a:srgbClr val="EB3DD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5400000">
            <a:off x="2072481" y="2356644"/>
            <a:ext cx="1857375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2643981" y="2356644"/>
            <a:ext cx="1857375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4001294" y="2356644"/>
            <a:ext cx="1857375" cy="158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429794" y="2356644"/>
            <a:ext cx="1857375" cy="158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72" name="TextBox 25"/>
          <p:cNvSpPr txBox="1">
            <a:spLocks noChangeArrowheads="1"/>
          </p:cNvSpPr>
          <p:nvPr/>
        </p:nvSpPr>
        <p:spPr bwMode="auto">
          <a:xfrm>
            <a:off x="2143125" y="785813"/>
            <a:ext cx="57705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НАБОР ГЕОМЕТРИЧЕСКИХ ФИГУР ДЛЯ КОНСТРУИРОВАНИЯ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10033826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>
            <a:off x="2152650" y="1765300"/>
            <a:ext cx="857250" cy="1714500"/>
          </a:xfrm>
          <a:prstGeom prst="triangle">
            <a:avLst/>
          </a:prstGeom>
          <a:solidFill>
            <a:srgbClr val="E75F13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1" name="Трапеция 10"/>
          <p:cNvSpPr/>
          <p:nvPr/>
        </p:nvSpPr>
        <p:spPr>
          <a:xfrm>
            <a:off x="3721100" y="3011488"/>
            <a:ext cx="1643063" cy="1071562"/>
          </a:xfrm>
          <a:prstGeom prst="trapezoid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4" name="Прямоугольный треугольник 13"/>
          <p:cNvSpPr/>
          <p:nvPr/>
        </p:nvSpPr>
        <p:spPr>
          <a:xfrm rot="16200000">
            <a:off x="930275" y="5345113"/>
            <a:ext cx="642937" cy="642938"/>
          </a:xfrm>
          <a:prstGeom prst="rtTriangle">
            <a:avLst/>
          </a:prstGeom>
          <a:solidFill>
            <a:srgbClr val="10DE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7545388" y="5291138"/>
            <a:ext cx="642937" cy="642937"/>
          </a:xfrm>
          <a:prstGeom prst="rtTriangle">
            <a:avLst/>
          </a:prstGeom>
          <a:solidFill>
            <a:srgbClr val="10DE2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4210050" y="2417763"/>
            <a:ext cx="642938" cy="571500"/>
          </a:xfrm>
          <a:prstGeom prst="triangle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62538" y="4097338"/>
            <a:ext cx="1214437" cy="1857375"/>
          </a:xfrm>
          <a:prstGeom prst="rect">
            <a:avLst/>
          </a:prstGeom>
          <a:solidFill>
            <a:srgbClr val="FFC000"/>
          </a:solidFill>
          <a:ln>
            <a:solidFill>
              <a:srgbClr val="E75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82900" y="4127500"/>
            <a:ext cx="1214438" cy="1857375"/>
          </a:xfrm>
          <a:prstGeom prst="rect">
            <a:avLst/>
          </a:prstGeom>
          <a:solidFill>
            <a:srgbClr val="FFC000"/>
          </a:solidFill>
          <a:ln>
            <a:solidFill>
              <a:srgbClr val="E75F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5400000">
            <a:off x="1707357" y="2667794"/>
            <a:ext cx="1714500" cy="1587"/>
          </a:xfrm>
          <a:prstGeom prst="line">
            <a:avLst/>
          </a:prstGeom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Равнобедренный треугольник 27"/>
          <p:cNvSpPr/>
          <p:nvPr/>
        </p:nvSpPr>
        <p:spPr>
          <a:xfrm>
            <a:off x="6151563" y="1698625"/>
            <a:ext cx="857250" cy="1714500"/>
          </a:xfrm>
          <a:prstGeom prst="triangle">
            <a:avLst/>
          </a:prstGeom>
          <a:solidFill>
            <a:srgbClr val="E75F13"/>
          </a:solidFill>
          <a:ln>
            <a:solidFill>
              <a:srgbClr val="8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C00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5722144" y="2588419"/>
            <a:ext cx="1714500" cy="1588"/>
          </a:xfrm>
          <a:prstGeom prst="line">
            <a:avLst/>
          </a:prstGeom>
          <a:ln w="38100" cmpd="sng">
            <a:solidFill>
              <a:srgbClr val="8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2886869" y="5072857"/>
            <a:ext cx="1857375" cy="158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2285206" y="5045869"/>
            <a:ext cx="1857375" cy="1588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5074444" y="5018882"/>
            <a:ext cx="1857375" cy="158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6832600" y="4924425"/>
            <a:ext cx="714375" cy="1000125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04963" y="4987925"/>
            <a:ext cx="714375" cy="1000125"/>
          </a:xfrm>
          <a:prstGeom prst="rect">
            <a:avLst/>
          </a:prstGeom>
          <a:solidFill>
            <a:srgbClr val="0070C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319838" y="3438525"/>
            <a:ext cx="500062" cy="2500313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357438" y="3500438"/>
            <a:ext cx="500062" cy="2500312"/>
          </a:xfrm>
          <a:prstGeom prst="rect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505450" y="4279900"/>
            <a:ext cx="357188" cy="1643063"/>
          </a:xfrm>
          <a:prstGeom prst="rect">
            <a:avLst/>
          </a:prstGeom>
          <a:solidFill>
            <a:srgbClr val="DF17C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322638" y="4341813"/>
            <a:ext cx="357187" cy="1643062"/>
          </a:xfrm>
          <a:prstGeom prst="rect">
            <a:avLst/>
          </a:prstGeom>
          <a:solidFill>
            <a:srgbClr val="DF17C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rot="5400000">
            <a:off x="4423569" y="5034757"/>
            <a:ext cx="1857375" cy="1587"/>
          </a:xfrm>
          <a:prstGeom prst="line">
            <a:avLst/>
          </a:prstGeom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7178675" y="4559300"/>
            <a:ext cx="357188" cy="357188"/>
          </a:xfrm>
          <a:prstGeom prst="rect">
            <a:avLst/>
          </a:prstGeom>
          <a:solidFill>
            <a:srgbClr val="EB3DD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627188" y="4603750"/>
            <a:ext cx="357187" cy="357188"/>
          </a:xfrm>
          <a:prstGeom prst="rect">
            <a:avLst/>
          </a:prstGeom>
          <a:solidFill>
            <a:srgbClr val="EB3DD6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8696" name="TextBox 42"/>
          <p:cNvSpPr txBox="1">
            <a:spLocks noChangeArrowheads="1"/>
          </p:cNvSpPr>
          <p:nvPr/>
        </p:nvSpPr>
        <p:spPr bwMode="auto">
          <a:xfrm>
            <a:off x="1928813" y="785813"/>
            <a:ext cx="4983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ПРИМЕР ФАСАДА АРХИТЕКТУРНОГО СООРУЖЕНИЯ</a:t>
            </a:r>
          </a:p>
        </p:txBody>
      </p:sp>
    </p:spTree>
    <p:extLst>
      <p:ext uri="{BB962C8B-B14F-4D97-AF65-F5344CB8AC3E}">
        <p14:creationId xmlns:p14="http://schemas.microsoft.com/office/powerpoint/2010/main" val="12720363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8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48225" y="2460625"/>
            <a:ext cx="3557588" cy="263525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3" y="1277938"/>
            <a:ext cx="4084637" cy="250031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85938" y="500063"/>
            <a:ext cx="6143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585CF">
                    <a:lumMod val="75000"/>
                  </a:srgbClr>
                </a:solidFill>
                <a:cs typeface="Arial" pitchFamily="34" charset="0"/>
              </a:rPr>
              <a:t>ОБРАЗЦЫ УЧЕНИЧЕСКИХ РАБОТ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22400"/>
            <a:ext cx="3713163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0163" y="2570163"/>
            <a:ext cx="3035300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8747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714375"/>
            <a:ext cx="8389937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34880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Кондрова\Local Settings\Temporary Internet Files\Content.Word\DSC05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214438"/>
            <a:ext cx="3286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Documents and Settings\Кондрова\Local Settings\Temporary Internet Files\Content.Word\DSC050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000250"/>
            <a:ext cx="321468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7188" y="4071938"/>
            <a:ext cx="4857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Лучшим домом,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который человеку дала сама природа,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 была пещера.</a:t>
            </a:r>
          </a:p>
        </p:txBody>
      </p:sp>
      <p:sp>
        <p:nvSpPr>
          <p:cNvPr id="9221" name="TextBox 13"/>
          <p:cNvSpPr txBox="1">
            <a:spLocks noChangeArrowheads="1"/>
          </p:cNvSpPr>
          <p:nvPr/>
        </p:nvSpPr>
        <p:spPr bwMode="auto">
          <a:xfrm>
            <a:off x="3000375" y="428625"/>
            <a:ext cx="337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00B050"/>
                </a:solidFill>
                <a:latin typeface="Verdana" pitchFamily="34" charset="0"/>
              </a:rPr>
              <a:t>ЖИЛИЩА ЛЮДЕЙ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29125" y="4857750"/>
            <a:ext cx="442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Там, где не было пещер,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люди строили землянки и хижины.</a:t>
            </a:r>
          </a:p>
        </p:txBody>
      </p:sp>
    </p:spTree>
    <p:extLst>
      <p:ext uri="{BB962C8B-B14F-4D97-AF65-F5344CB8AC3E}">
        <p14:creationId xmlns:p14="http://schemas.microsoft.com/office/powerpoint/2010/main" val="4206640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Кондрова\Local Settings\Temporary Internet Files\Content.Word\DSC050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214438"/>
            <a:ext cx="32861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Documents and Settings\Кондрова\Local Settings\Temporary Internet Files\Content.Word\DSC0504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000250"/>
            <a:ext cx="3214688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7188" y="4071938"/>
            <a:ext cx="4857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Лучшим домом,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который человеку дала сама природа,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 была пещера.</a:t>
            </a:r>
          </a:p>
        </p:txBody>
      </p:sp>
      <p:sp>
        <p:nvSpPr>
          <p:cNvPr id="9221" name="TextBox 13"/>
          <p:cNvSpPr txBox="1">
            <a:spLocks noChangeArrowheads="1"/>
          </p:cNvSpPr>
          <p:nvPr/>
        </p:nvSpPr>
        <p:spPr bwMode="auto">
          <a:xfrm>
            <a:off x="3000375" y="428625"/>
            <a:ext cx="337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smtClean="0">
                <a:solidFill>
                  <a:srgbClr val="00B050"/>
                </a:solidFill>
                <a:latin typeface="Verdana" pitchFamily="34" charset="0"/>
              </a:rPr>
              <a:t>ЖИЛИЩА ЛЮДЕЙ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429125" y="4857750"/>
            <a:ext cx="44291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Там, где не было пещер,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люди строили землянки и хижины.</a:t>
            </a:r>
          </a:p>
        </p:txBody>
      </p:sp>
    </p:spTree>
    <p:extLst>
      <p:ext uri="{BB962C8B-B14F-4D97-AF65-F5344CB8AC3E}">
        <p14:creationId xmlns:p14="http://schemas.microsoft.com/office/powerpoint/2010/main" val="702879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Кондрова\Local Settings\Temporary Internet Files\Content.Word\DSC050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786188"/>
            <a:ext cx="3500437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C:\Documents and Settings\Кондрова\Local Settings\Temporary Internet Files\Content.Word\DSC050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2786063"/>
            <a:ext cx="3286125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1000125" y="571500"/>
            <a:ext cx="7362825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Шло время.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Людям требовались более крепкие и долговечные дома.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Нужны были постройки для домашнего скота,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запасов пищи и инструментов.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600" b="1" smtClean="0">
              <a:solidFill>
                <a:prstClr val="black"/>
              </a:solidFill>
              <a:latin typeface="Verdana" pitchFamily="34" charset="0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E75F13"/>
                </a:solidFill>
                <a:latin typeface="Verdana" pitchFamily="34" charset="0"/>
              </a:rPr>
              <a:t>Давайте совершим путешествие по разным странам,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E75F13"/>
                </a:solidFill>
                <a:latin typeface="Verdana" pitchFamily="34" charset="0"/>
              </a:rPr>
              <a:t>чтобы увидеть какие дома строили. 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600" b="1" smtClean="0">
              <a:solidFill>
                <a:prstClr val="black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75" y="3000375"/>
            <a:ext cx="3606800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6585CF">
                    <a:lumMod val="75000"/>
                  </a:srgbClr>
                </a:solidFill>
                <a:cs typeface="Arial" pitchFamily="34" charset="0"/>
              </a:rPr>
              <a:t>Начнём наше знакомство</a:t>
            </a:r>
          </a:p>
          <a:p>
            <a:pPr algn="ctr">
              <a:defRPr/>
            </a:pPr>
            <a:r>
              <a:rPr lang="ru-RU" b="1" dirty="0">
                <a:solidFill>
                  <a:srgbClr val="6585CF">
                    <a:lumMod val="75000"/>
                  </a:srgbClr>
                </a:solidFill>
                <a:cs typeface="Arial" pitchFamily="34" charset="0"/>
              </a:rPr>
              <a:t> с Древней Греции.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86313" y="5357813"/>
            <a:ext cx="3925887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7030A0"/>
                </a:solidFill>
                <a:latin typeface="Verdana" pitchFamily="34" charset="0"/>
              </a:rPr>
              <a:t>Климат здесь жаркий –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7030A0"/>
                </a:solidFill>
                <a:latin typeface="Verdana" pitchFamily="34" charset="0"/>
              </a:rPr>
              <a:t>дома строили так,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7030A0"/>
                </a:solidFill>
                <a:latin typeface="Verdana" pitchFamily="34" charset="0"/>
              </a:rPr>
              <a:t>чтобы было легче переносить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7030A0"/>
                </a:solidFill>
                <a:latin typeface="Verdana" pitchFamily="34" charset="0"/>
              </a:rPr>
              <a:t> полуденный зной.</a:t>
            </a:r>
          </a:p>
        </p:txBody>
      </p:sp>
    </p:spTree>
    <p:extLst>
      <p:ext uri="{BB962C8B-B14F-4D97-AF65-F5344CB8AC3E}">
        <p14:creationId xmlns:p14="http://schemas.microsoft.com/office/powerpoint/2010/main" val="3554702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Кондрова\Local Settings\Temporary Internet Files\Content.Word\DSC050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143125"/>
            <a:ext cx="40005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C:\Documents and Settings\Кондрова\Local Settings\Temporary Internet Files\Content.Word\DSC050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429000"/>
            <a:ext cx="3857625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8625" y="857250"/>
            <a:ext cx="4203700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7E6BC9">
                    <a:lumMod val="75000"/>
                  </a:srgbClr>
                </a:solidFill>
                <a:cs typeface="Arial" pitchFamily="34" charset="0"/>
              </a:rPr>
              <a:t>В средневековой Европе</a:t>
            </a:r>
          </a:p>
          <a:p>
            <a:pPr algn="ctr">
              <a:defRPr/>
            </a:pPr>
            <a:r>
              <a:rPr lang="ru-RU" b="1" dirty="0">
                <a:solidFill>
                  <a:srgbClr val="7E6BC9">
                    <a:lumMod val="75000"/>
                  </a:srgbClr>
                </a:solidFill>
                <a:cs typeface="Arial" pitchFamily="34" charset="0"/>
              </a:rPr>
              <a:t> дома строили по принципу – </a:t>
            </a:r>
          </a:p>
          <a:p>
            <a:pPr algn="ctr">
              <a:defRPr/>
            </a:pPr>
            <a:r>
              <a:rPr lang="ru-RU" b="1" dirty="0">
                <a:solidFill>
                  <a:srgbClr val="7E6BC9">
                    <a:lumMod val="75000"/>
                  </a:srgbClr>
                </a:solidFill>
                <a:cs typeface="Arial" pitchFamily="34" charset="0"/>
              </a:rPr>
              <a:t>«Мой дом – моя крепость».</a:t>
            </a:r>
          </a:p>
          <a:p>
            <a:pPr algn="ctr">
              <a:defRPr/>
            </a:pPr>
            <a:endParaRPr lang="ru-RU" b="1" dirty="0">
              <a:solidFill>
                <a:srgbClr val="7E6BC9">
                  <a:lumMod val="75000"/>
                </a:srgbClr>
              </a:solidFill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29125" y="1285875"/>
            <a:ext cx="4484688" cy="2586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В 10-11 веках в Европе </a:t>
            </a:r>
          </a:p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начали появляться города.</a:t>
            </a:r>
          </a:p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Они имели укреплённые стены,</a:t>
            </a:r>
          </a:p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 ворота, башни.</a:t>
            </a:r>
          </a:p>
          <a:p>
            <a:pPr algn="ctr">
              <a:defRPr/>
            </a:pPr>
            <a:endParaRPr lang="ru-RU" b="1" dirty="0">
              <a:solidFill>
                <a:srgbClr val="A379BB">
                  <a:lumMod val="75000"/>
                </a:srgbClr>
              </a:solidFill>
              <a:cs typeface="Arial" pitchFamily="34" charset="0"/>
            </a:endParaRPr>
          </a:p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Главным местом была </a:t>
            </a:r>
          </a:p>
          <a:p>
            <a:pPr algn="ctr">
              <a:defRPr/>
            </a:pPr>
            <a:r>
              <a:rPr lang="ru-RU" b="1" dirty="0">
                <a:solidFill>
                  <a:srgbClr val="A379BB">
                    <a:lumMod val="75000"/>
                  </a:srgbClr>
                </a:solidFill>
                <a:cs typeface="Arial" pitchFamily="34" charset="0"/>
              </a:rPr>
              <a:t>рыночная площадь.</a:t>
            </a:r>
          </a:p>
          <a:p>
            <a:pPr algn="ctr">
              <a:defRPr/>
            </a:pPr>
            <a:endParaRPr lang="ru-RU" b="1" dirty="0">
              <a:solidFill>
                <a:srgbClr val="DF17C7"/>
              </a:solidFill>
              <a:cs typeface="Arial" pitchFamily="34" charset="0"/>
            </a:endParaRPr>
          </a:p>
          <a:p>
            <a:pPr algn="ctr">
              <a:defRPr/>
            </a:pPr>
            <a:endParaRPr lang="ru-RU" b="1" dirty="0">
              <a:solidFill>
                <a:srgbClr val="7030A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70632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Кондрова\Local Settings\Temporary Internet Files\Content.Word\DSC050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1857375"/>
            <a:ext cx="371475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C:\Documents and Settings\Кондрова\Local Settings\Temporary Internet Files\Content.Word\DSC050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857625"/>
            <a:ext cx="2765425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Documents and Settings\Кондрова\Local Settings\Temporary Internet Files\Content.Word\DSC050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857625"/>
            <a:ext cx="3071812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285875" y="428625"/>
            <a:ext cx="672623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E75F13"/>
                </a:solidFill>
                <a:latin typeface="Verdana" pitchFamily="34" charset="0"/>
              </a:rPr>
              <a:t>В древнерусском городе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E75F13"/>
                </a:solidFill>
                <a:latin typeface="Verdana" pitchFamily="34" charset="0"/>
              </a:rPr>
              <a:t>укрепления были деревянные.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E75F13"/>
                </a:solidFill>
                <a:latin typeface="Verdana" pitchFamily="34" charset="0"/>
              </a:rPr>
              <a:t>Существовало выражение «срубить город».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C00000"/>
                </a:solidFill>
                <a:latin typeface="Verdana" pitchFamily="34" charset="0"/>
              </a:rPr>
              <a:t>Центром был кремль,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smtClean="0">
                <a:solidFill>
                  <a:srgbClr val="C00000"/>
                </a:solidFill>
                <a:latin typeface="Verdana" pitchFamily="34" charset="0"/>
              </a:rPr>
              <a:t>в котором находился собор, княжеские хоромы.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8625" y="5857875"/>
            <a:ext cx="38417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Древнерусский городской дом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00563" y="5786438"/>
            <a:ext cx="43672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Сельское население жило в избах,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prstClr val="black"/>
                </a:solidFill>
                <a:latin typeface="Verdana" pitchFamily="34" charset="0"/>
              </a:rPr>
              <a:t>которые строили из брёвен.</a:t>
            </a:r>
          </a:p>
        </p:txBody>
      </p:sp>
    </p:spTree>
    <p:extLst>
      <p:ext uri="{BB962C8B-B14F-4D97-AF65-F5344CB8AC3E}">
        <p14:creationId xmlns:p14="http://schemas.microsoft.com/office/powerpoint/2010/main" val="24257857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Кондрова\Local Settings\Temporary Internet Files\Content.Word\DSC05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3000"/>
            <a:ext cx="3929063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57375" y="428625"/>
            <a:ext cx="5267325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7E6BC9">
                    <a:lumMod val="75000"/>
                  </a:srgbClr>
                </a:solidFill>
                <a:cs typeface="Arial" pitchFamily="34" charset="0"/>
              </a:rPr>
              <a:t>Города, в которых мы живём сейчас, </a:t>
            </a:r>
          </a:p>
          <a:p>
            <a:pPr algn="ctr">
              <a:defRPr/>
            </a:pPr>
            <a:r>
              <a:rPr lang="ru-RU" b="1" dirty="0">
                <a:solidFill>
                  <a:srgbClr val="7E6BC9">
                    <a:lumMod val="75000"/>
                  </a:srgbClr>
                </a:solidFill>
                <a:cs typeface="Arial" pitchFamily="34" charset="0"/>
              </a:rPr>
              <a:t>совсем другие.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1143000" y="4286250"/>
            <a:ext cx="460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600" b="1" smtClean="0">
              <a:solidFill>
                <a:srgbClr val="FF0000"/>
              </a:solidFill>
              <a:latin typeface="Verdana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7188" y="4143375"/>
            <a:ext cx="42846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Цивилизация наступает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на исторические памятники.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Мы должны бережно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относиться к наследию прошлого,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сохранять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smtClean="0">
                <a:solidFill>
                  <a:srgbClr val="FF0000"/>
                </a:solidFill>
                <a:latin typeface="Verdana" pitchFamily="34" charset="0"/>
              </a:rPr>
              <a:t>памятники архитектуры.</a:t>
            </a:r>
          </a:p>
        </p:txBody>
      </p:sp>
      <p:pic>
        <p:nvPicPr>
          <p:cNvPr id="6" name="Рисунок 5" descr="C:\Documents and Settings\Кондрова\Local Settings\Temporary Internet Files\Content.Word\DSC0505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3786188"/>
            <a:ext cx="3857625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2804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Центральная площадь Белгорода 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" r="808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933056"/>
            <a:ext cx="4089483" cy="2710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1391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3_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Аспект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270</Words>
  <Application>Microsoft Office PowerPoint</Application>
  <PresentationFormat>Экран (4:3)</PresentationFormat>
  <Paragraphs>65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17</vt:i4>
      </vt:variant>
      <vt:variant>
        <vt:lpstr>Заголовки слайдов</vt:lpstr>
      </vt:variant>
      <vt:variant>
        <vt:i4>17</vt:i4>
      </vt:variant>
    </vt:vector>
  </HeadingPairs>
  <TitlesOfParts>
    <vt:vector size="34" baseType="lpstr">
      <vt:lpstr>Тема Office</vt:lpstr>
      <vt:lpstr>Аспект</vt:lpstr>
      <vt:lpstr>1_Аспект</vt:lpstr>
      <vt:lpstr>2_Аспект</vt:lpstr>
      <vt:lpstr>3_Аспект</vt:lpstr>
      <vt:lpstr>4_Аспект</vt:lpstr>
      <vt:lpstr>5_Аспект</vt:lpstr>
      <vt:lpstr>6_Аспект</vt:lpstr>
      <vt:lpstr>7_Аспект</vt:lpstr>
      <vt:lpstr>8_Аспект</vt:lpstr>
      <vt:lpstr>9_Аспект</vt:lpstr>
      <vt:lpstr>10_Аспект</vt:lpstr>
      <vt:lpstr>11_Аспект</vt:lpstr>
      <vt:lpstr>Солнцестояние</vt:lpstr>
      <vt:lpstr>1_Солнцестояние</vt:lpstr>
      <vt:lpstr>2_Солнцестояние</vt:lpstr>
      <vt:lpstr>3_Солнцестояние</vt:lpstr>
      <vt:lpstr>Город, в котором мы живем. Белгород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Директор</dc:creator>
  <cp:lastModifiedBy>User</cp:lastModifiedBy>
  <cp:revision>7</cp:revision>
  <dcterms:created xsi:type="dcterms:W3CDTF">2018-03-26T12:36:04Z</dcterms:created>
  <dcterms:modified xsi:type="dcterms:W3CDTF">2024-07-30T11:38:20Z</dcterms:modified>
</cp:coreProperties>
</file>