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71" r:id="rId4"/>
    <p:sldId id="259" r:id="rId5"/>
    <p:sldId id="260" r:id="rId6"/>
    <p:sldId id="262" r:id="rId7"/>
    <p:sldId id="272" r:id="rId8"/>
    <p:sldId id="273" r:id="rId9"/>
    <p:sldId id="263" r:id="rId10"/>
    <p:sldId id="264" r:id="rId11"/>
    <p:sldId id="265" r:id="rId12"/>
    <p:sldId id="279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-354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B538988-DD9C-4589-8779-05991A1A47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193E3CFB-2C24-4249-B251-C60D3F6E1E5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32A34A2-2EA4-4498-8F66-44E7681FA5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E44B3-742F-4C9D-A52D-1F197FE61193}" type="datetimeFigureOut">
              <a:rPr lang="ru-RU" smtClean="0"/>
              <a:t>26.06.2024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FDAE6D5-BCC3-4D0D-B001-63C6D1CD8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FB4CB558-E2EB-4B0F-BBC7-E72BF74466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5C8C5-46CD-450E-9E8C-8BF1C135E6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0829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980C0D8-535C-483C-A0C8-34FDCA4764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6EB2D4CB-5EBA-4B84-AA55-D732DCCB7C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8CA046D-EC0A-421D-9A3D-218B26D091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E44B3-742F-4C9D-A52D-1F197FE61193}" type="datetimeFigureOut">
              <a:rPr lang="ru-RU" smtClean="0"/>
              <a:t>26.06.2024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CDBFBB7-56BA-43A7-A528-4958B52A8A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9D5599DE-755D-4484-9D74-ED0B3E114A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5C8C5-46CD-450E-9E8C-8BF1C135E6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8178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C1D0AE57-9C40-45ED-8E66-75276F0504E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02AC7B0D-6529-4AF2-854B-6E3AE6E5D4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5B887B6C-2843-4479-A877-F37FFF8450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E44B3-742F-4C9D-A52D-1F197FE61193}" type="datetimeFigureOut">
              <a:rPr lang="ru-RU" smtClean="0"/>
              <a:t>26.06.2024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2542087-C5B9-4C0C-94CF-18C683B340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C092472-FD8D-4C3D-A121-D1D98ADE05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5C8C5-46CD-450E-9E8C-8BF1C135E6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93730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D571020-CEAB-492A-9EDB-82278CB22B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14EACAD2-D0A3-4D9E-944A-071E7A5C4A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E6C5D34-3D47-479A-BF7B-F1E4B45BF7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E44B3-742F-4C9D-A52D-1F197FE61193}" type="datetimeFigureOut">
              <a:rPr lang="ru-RU" smtClean="0"/>
              <a:t>26.06.2024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B3B5CD6-61DC-4CF5-9FF5-B3482A129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150DA5B-87AE-4AED-BBD5-22DDCECE72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5C8C5-46CD-450E-9E8C-8BF1C135E6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3964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1FF07C8-9753-4CF7-8ACC-EB9ECE3F33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1961F6DC-1385-44F9-874D-65B679049B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B7D37519-E5B5-43EC-8E68-FFE6DBF124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E44B3-742F-4C9D-A52D-1F197FE61193}" type="datetimeFigureOut">
              <a:rPr lang="ru-RU" smtClean="0"/>
              <a:t>26.06.2024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E2AC609-ACDB-40C3-A9D6-DE3D597761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E13C5A9-71B5-4648-A03F-E3C1E06308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5C8C5-46CD-450E-9E8C-8BF1C135E6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14273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52D7A82-9D54-4F5B-89D3-4AF48C6583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4BF1813-C108-4E16-A9D6-2C2E7AE68C7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7E56F2D3-331C-46A7-8AA4-5002205531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B9B81F9C-50C3-4D3C-8642-C4BA4598EE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E44B3-742F-4C9D-A52D-1F197FE61193}" type="datetimeFigureOut">
              <a:rPr lang="ru-RU" smtClean="0"/>
              <a:t>26.06.2024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FF36A0D0-AFFC-4B08-8A1B-29C5371509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D61AEFCA-B9E5-4457-896E-C817399AB2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5C8C5-46CD-450E-9E8C-8BF1C135E6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78284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BA02E5E-EF12-4996-BBEE-C9B3D7DB05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C9F547DE-D8A4-47AC-A9C8-242980BE43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5296D19E-921F-4DC9-943A-368FF75CF0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42A29CD8-F460-43C4-818D-BEF5935D6D7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D26D729E-CAC0-45C7-AD82-ADC4703119C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74462A26-10A7-4641-A456-12723BB89B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E44B3-742F-4C9D-A52D-1F197FE61193}" type="datetimeFigureOut">
              <a:rPr lang="ru-RU" smtClean="0"/>
              <a:t>26.06.2024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ADB811D5-A631-412D-964B-D4FA88A533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0841CEE5-8420-4C3E-99C9-89FB7CBAC6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5C8C5-46CD-450E-9E8C-8BF1C135E6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49230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4078520-B1F3-4715-B3F6-E17E4680AA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885046E3-D643-4909-874E-99635FDF6F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E44B3-742F-4C9D-A52D-1F197FE61193}" type="datetimeFigureOut">
              <a:rPr lang="ru-RU" smtClean="0"/>
              <a:t>26.06.2024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5EE42394-FFFE-4E79-9F18-38EA3183C5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0AB9DD22-58AB-43C6-9F4B-533A3C664E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5C8C5-46CD-450E-9E8C-8BF1C135E6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15406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1BC9E979-805D-4F2B-9617-569A72D888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E44B3-742F-4C9D-A52D-1F197FE61193}" type="datetimeFigureOut">
              <a:rPr lang="ru-RU" smtClean="0"/>
              <a:t>26.06.2024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A9EA50A7-C37F-4D7F-8950-24AF1B5387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FA69CCA2-74BF-4A16-9FA4-10C4633F63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5C8C5-46CD-450E-9E8C-8BF1C135E6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74773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6EA5FF0-FBE1-472D-81C8-E1810F44D1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4C76C6E-F9AB-4A98-89FD-89204EAA70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AD4A6F5F-0527-435B-8DB7-6281D22E89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D92C995F-B72B-41B7-9D03-78BDBEF890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E44B3-742F-4C9D-A52D-1F197FE61193}" type="datetimeFigureOut">
              <a:rPr lang="ru-RU" smtClean="0"/>
              <a:t>26.06.2024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16AFC7E3-09A6-4213-A239-EADCFEFA29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E5217C0C-3F06-4FB9-A0F5-D1EFA889A1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5C8C5-46CD-450E-9E8C-8BF1C135E6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36918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677411D-1F69-47B9-89D3-F761C64017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63FF191F-D987-4FC1-B94F-5118B0015A7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650C4CCD-A23D-4F36-B38B-FF432FAA94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D1916499-A180-4583-A77E-22122512D7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E44B3-742F-4C9D-A52D-1F197FE61193}" type="datetimeFigureOut">
              <a:rPr lang="ru-RU" smtClean="0"/>
              <a:t>26.06.2024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F35745A0-74AE-402A-89E3-1E376CB07D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D4B1173F-135C-4437-A5A9-5C179F2FF5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5C8C5-46CD-450E-9E8C-8BF1C135E6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2752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DF3AD47-CC6B-4017-B603-7258DBCD05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A0EB0B01-8BC9-4190-9282-B3849EFD6D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9E271811-133C-47DA-8350-7F22BFBA78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BE44B3-742F-4C9D-A52D-1F197FE61193}" type="datetimeFigureOut">
              <a:rPr lang="ru-RU" smtClean="0"/>
              <a:t>26.06.2024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26CA4A2-1819-4C62-85C6-F25D54FE04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914E7AD2-111F-4C81-9099-73944E0D6C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75C8C5-46CD-450E-9E8C-8BF1C135E6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83258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microsoft.com/office/2007/relationships/media" Target="../media/media2.mp4"/><Relationship Id="rId7" Type="http://schemas.openxmlformats.org/officeDocument/2006/relationships/image" Target="../media/image11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2.xml"/><Relationship Id="rId4" Type="http://schemas.openxmlformats.org/officeDocument/2006/relationships/video" Target="../media/media2.mp4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ria.ru/location_rossiyskaya-federatsiya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ria.ru/person_Snegurochka/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42D573D5-888F-49CB-AB0D-072D169006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76" y="-174345"/>
            <a:ext cx="12084424" cy="7552765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0999F32-84E3-41CF-A1DE-E1873F24A2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ТВОРЧЕСКИЙ ПРОЕКТ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«Новый год. Готовимся к празднику».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67A61AE0-FED5-4298-BBEE-245B5DD78B9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Выполнили ученики 2 «Д» класса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МОУ «СОШ №4 имени С.П. Королёва»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Учитель: Макарова Е.В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2023-2024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</a:t>
            </a:r>
            <a:r>
              <a:rPr 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год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7634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800F1810-B7D7-42CC-822D-738D39B07C6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6188" y="0"/>
            <a:ext cx="11985812" cy="7491133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189A8E1-78E8-49D7-B486-E3906ED0FA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EB65241-B1ED-44E1-9D6C-D18CED7C71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b="1" dirty="0"/>
              <a:t>Любимые Новогодние стихотворения подготовили Махмудова Яна и Баннов Богдан.</a:t>
            </a:r>
          </a:p>
        </p:txBody>
      </p:sp>
      <p:pic>
        <p:nvPicPr>
          <p:cNvPr id="6" name="video-f9ee8faa4bf473449ca4125f598c1cd4-V">
            <a:hlinkClick r:id="" action="ppaction://media"/>
            <a:extLst>
              <a:ext uri="{FF2B5EF4-FFF2-40B4-BE49-F238E27FC236}">
                <a16:creationId xmlns:a16="http://schemas.microsoft.com/office/drawing/2014/main" xmlns="" id="{2605461D-0B7E-4106-9E12-148A377B210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8200" y="-986353"/>
            <a:ext cx="4446495" cy="7844353"/>
          </a:xfrm>
          <a:prstGeom prst="rect">
            <a:avLst/>
          </a:prstGeom>
        </p:spPr>
      </p:pic>
      <p:pic>
        <p:nvPicPr>
          <p:cNvPr id="7" name="баннов">
            <a:hlinkClick r:id="" action="ppaction://media"/>
            <a:extLst>
              <a:ext uri="{FF2B5EF4-FFF2-40B4-BE49-F238E27FC236}">
                <a16:creationId xmlns:a16="http://schemas.microsoft.com/office/drawing/2014/main" xmlns="" id="{D0528CCB-22FB-4873-BC91-383C1860FF3F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199094" y="-1669269"/>
            <a:ext cx="4751295" cy="8432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6897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800F1810-B7D7-42CC-822D-738D39B07C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188" y="0"/>
            <a:ext cx="11985812" cy="7491133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189A8E1-78E8-49D7-B486-E3906ED0FA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EB65241-B1ED-44E1-9D6C-D18CED7C71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1294" y="821578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Творческие</a:t>
            </a:r>
          </a:p>
          <a:p>
            <a:pPr marL="0" indent="0">
              <a:buNone/>
            </a:pPr>
            <a:r>
              <a:rPr lang="ru-RU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странички.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CF43BF4E-9064-453F-9F6C-795559D4D03F}"/>
              </a:ext>
            </a:extLst>
          </p:cNvPr>
          <p:cNvSpPr txBox="1"/>
          <p:nvPr/>
        </p:nvSpPr>
        <p:spPr>
          <a:xfrm>
            <a:off x="1147482" y="3292842"/>
            <a:ext cx="473597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/>
              <a:t>Символ года Дракоша </a:t>
            </a:r>
          </a:p>
          <a:p>
            <a:r>
              <a:rPr lang="ru-RU" sz="3200" dirty="0"/>
              <a:t>выполнил Алиев Ярослав.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80BD003D-DF33-4FAD-A0A3-308E95DBF5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7949" y="-49306"/>
            <a:ext cx="8481043" cy="68580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6E7C0054-C00F-4DD4-9215-EC6D71EEBF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9306"/>
            <a:ext cx="4596976" cy="685800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6C02EF1-9F68-4C11-BBC1-EFA873FF510A}"/>
              </a:ext>
            </a:extLst>
          </p:cNvPr>
          <p:cNvSpPr/>
          <p:nvPr/>
        </p:nvSpPr>
        <p:spPr>
          <a:xfrm>
            <a:off x="2826856" y="5280164"/>
            <a:ext cx="17365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Павлов Андрей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038F8FDB-15ED-4EE9-A510-CBC3AB462F3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26193" y="142408"/>
            <a:ext cx="7952462" cy="550708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6E56AFC6-3FBE-4579-990C-74D7D26ACECA}"/>
              </a:ext>
            </a:extLst>
          </p:cNvPr>
          <p:cNvSpPr txBox="1"/>
          <p:nvPr/>
        </p:nvSpPr>
        <p:spPr>
          <a:xfrm>
            <a:off x="9287435" y="5011272"/>
            <a:ext cx="18198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err="1"/>
              <a:t>Дрындина</a:t>
            </a:r>
            <a:r>
              <a:rPr lang="ru-RU" b="1" dirty="0"/>
              <a:t> Настасья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E50F9895-A4A3-4A24-AEED-1D1D7A04E46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88221" y="0"/>
            <a:ext cx="9834113" cy="68580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5D85BC0E-2571-4EF1-8A36-281C7260ED28}"/>
              </a:ext>
            </a:extLst>
          </p:cNvPr>
          <p:cNvSpPr txBox="1"/>
          <p:nvPr/>
        </p:nvSpPr>
        <p:spPr>
          <a:xfrm>
            <a:off x="9622721" y="5965315"/>
            <a:ext cx="14794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err="1"/>
              <a:t>Салогуб</a:t>
            </a:r>
            <a:r>
              <a:rPr lang="ru-RU" b="1" dirty="0"/>
              <a:t> Катя</a:t>
            </a:r>
          </a:p>
        </p:txBody>
      </p:sp>
    </p:spTree>
    <p:extLst>
      <p:ext uri="{BB962C8B-B14F-4D97-AF65-F5344CB8AC3E}">
        <p14:creationId xmlns:p14="http://schemas.microsoft.com/office/powerpoint/2010/main" val="1432583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40E0B4E-5B27-462A-863A-C158AFD5EC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6CA7B504-591A-4A02-B77A-8A5DA9F9903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73392" y="-62753"/>
            <a:ext cx="12795698" cy="799731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E256BBD-4AF2-4588-9822-CB9BC0D86B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150" y="-2097742"/>
            <a:ext cx="12637766" cy="950991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312C02A7-E1AE-44EB-94D3-580D66C115CE}"/>
              </a:ext>
            </a:extLst>
          </p:cNvPr>
          <p:cNvSpPr txBox="1"/>
          <p:nvPr/>
        </p:nvSpPr>
        <p:spPr>
          <a:xfrm>
            <a:off x="1230234" y="607748"/>
            <a:ext cx="105215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chemeClr val="accent1"/>
                </a:solidFill>
              </a:rPr>
              <a:t>Ну и конечно ПОДАРКИ от Деда Мороза и Снегурочки!!!!!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FD4B3001-C756-4CD2-8612-25776F8B60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9115" y="-331693"/>
            <a:ext cx="12150683" cy="9113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2799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800F1810-B7D7-42CC-822D-738D39B07C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094" y="-116541"/>
            <a:ext cx="11985812" cy="7491133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189A8E1-78E8-49D7-B486-E3906ED0FA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489760"/>
            <a:ext cx="10515600" cy="13255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E916E419-3B67-42A4-AC51-D4EB0DD11FFA}"/>
              </a:ext>
            </a:extLst>
          </p:cNvPr>
          <p:cNvSpPr/>
          <p:nvPr/>
        </p:nvSpPr>
        <p:spPr>
          <a:xfrm>
            <a:off x="838200" y="717178"/>
            <a:ext cx="10183906" cy="37969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Bef>
                <a:spcPts val="2400"/>
              </a:spcBef>
              <a:spcAft>
                <a:spcPts val="0"/>
              </a:spcAft>
            </a:pPr>
            <a:r>
              <a:rPr lang="ru-RU" sz="2800" b="1" kern="0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Актуальность темы:</a:t>
            </a:r>
            <a:endParaRPr lang="ru-RU" sz="2800" b="1" kern="0" dirty="0">
              <a:solidFill>
                <a:schemeClr val="accent1"/>
              </a:solidFill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dirty="0">
                <a:solidFill>
                  <a:schemeClr val="accent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just">
              <a:tabLst>
                <a:tab pos="399415" algn="l"/>
                <a:tab pos="4309110" algn="l"/>
              </a:tabLst>
            </a:pPr>
            <a:r>
              <a:rPr lang="ru-RU" sz="2800" dirty="0">
                <a:latin typeface="Times New Roman" panose="02020603050405020304" pitchFamily="18" charset="0"/>
              </a:rPr>
              <a:t>	Данный проект направлен на приобщение детей к традициям, к народным праздникам и особенностям их проведения. Нынешнее поколение детей мало приобщены и знакомы с традициями русского народа, не знакомы с историей возникновения праздника, мало знают новогодних игр, мало двигаются и играют, почти не знакомы с обычаями праздника.</a:t>
            </a:r>
            <a:endParaRPr lang="ru-RU" sz="28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6129228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800F1810-B7D7-42CC-822D-738D39B07C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094" y="-116541"/>
            <a:ext cx="11985812" cy="7491133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189A8E1-78E8-49D7-B486-E3906ED0FA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489760"/>
            <a:ext cx="10515600" cy="13255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E916E419-3B67-42A4-AC51-D4EB0DD11FFA}"/>
              </a:ext>
            </a:extLst>
          </p:cNvPr>
          <p:cNvSpPr/>
          <p:nvPr/>
        </p:nvSpPr>
        <p:spPr>
          <a:xfrm>
            <a:off x="838200" y="717178"/>
            <a:ext cx="10183906" cy="558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Bef>
                <a:spcPts val="2400"/>
              </a:spcBef>
              <a:spcAft>
                <a:spcPts val="0"/>
              </a:spcAft>
            </a:pPr>
            <a:endParaRPr lang="ru-RU" sz="2800" dirty="0">
              <a:effectLst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D958943A-87B0-48D7-B22E-85A808C56201}"/>
              </a:ext>
            </a:extLst>
          </p:cNvPr>
          <p:cNvSpPr/>
          <p:nvPr/>
        </p:nvSpPr>
        <p:spPr>
          <a:xfrm>
            <a:off x="1053353" y="420483"/>
            <a:ext cx="8848164" cy="6307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Тип проекта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групповой.</a:t>
            </a:r>
            <a:endParaRPr lang="ru-RU" sz="20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Продолжительность проекта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краткосрочный.</a:t>
            </a:r>
            <a:endParaRPr lang="ru-RU" sz="20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Участники проекта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 дети; родители.</a:t>
            </a:r>
            <a:endParaRPr lang="ru-RU" sz="20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 проекта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сформировать  понятие «праздника», его </a:t>
            </a:r>
            <a:endParaRPr lang="ru-RU" sz="20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характерные особенности и традиции на примере Нового года.</a:t>
            </a:r>
            <a:endParaRPr lang="ru-RU" sz="20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Задачи проекта:</a:t>
            </a:r>
            <a:endParaRPr lang="ru-RU" sz="20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Выделить характерные особенности Нового года и традиции праздника.</a:t>
            </a:r>
            <a:endParaRPr lang="ru-RU" sz="20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Вызвать желание в подготовке к празднику.</a:t>
            </a:r>
            <a:endParaRPr lang="ru-RU" sz="20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Раскрыть творческие возможности и способности через разнообразные виды деятельности.</a:t>
            </a:r>
            <a:endParaRPr lang="ru-RU" sz="20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Побуждать интерес к традициям новогоднего праздника.</a:t>
            </a:r>
          </a:p>
          <a:p>
            <a:pPr indent="450215"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• Укрепить </a:t>
            </a:r>
            <a:r>
              <a:rPr lang="ru-RU" sz="2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детско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– родительские отношения. Побуждать родителей к совместной творческой деятельности с детьми.</a:t>
            </a:r>
            <a:b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0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Создание позитивного настроя в новогодний праздник.</a:t>
            </a:r>
            <a:endParaRPr lang="ru-RU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3266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800F1810-B7D7-42CC-822D-738D39B07C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188" y="0"/>
            <a:ext cx="11985812" cy="7491133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189A8E1-78E8-49D7-B486-E3906ED0FA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              </a:t>
            </a:r>
            <a:r>
              <a:rPr lang="ru-RU" b="1" dirty="0">
                <a:solidFill>
                  <a:schemeClr val="accent1"/>
                </a:solidFill>
              </a:rPr>
              <a:t>Из истории праздника: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EB65241-B1ED-44E1-9D6C-D18CED7C71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131"/>
            <a:ext cx="10515600" cy="5068234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/>
              <a:t>Указ Петра Первого о праздновании Нового года 1 января</a:t>
            </a:r>
            <a:endParaRPr lang="ru-RU" dirty="0"/>
          </a:p>
          <a:p>
            <a:r>
              <a:rPr lang="ru-RU" dirty="0"/>
              <a:t>По указу Петра I от 20 декабря 1699 года </a:t>
            </a:r>
            <a:r>
              <a:rPr lang="ru-RU" dirty="0"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Россия</a:t>
            </a:r>
            <a:r>
              <a:rPr lang="ru-RU" dirty="0"/>
              <a:t> перешла на новое летоисчисление, празднование начала года с 1 сентября официально перенесли на 1 января. В документе были обозначены и первые традиции проведения торжества, схожие с обычаями европейских стран. Так, по царскому указу новый 1700 год в Москве отмечался целую неделю, и каждый вечер возле Кремля гремели пушки. Людям предписывалось украшать дома и ворота еловыми, сосновыми, можжевеловыми деревьями или хвойными ветками и поздравлять друг друга с наступлением Нового года. Приготовления к главному празднику года в России начинаются уже с начала зимы. На улицах городов появляются украшенные елки, световые инсталляции, ледяные скульптуры, снеговики и фигуры </a:t>
            </a:r>
            <a:r>
              <a:rPr lang="ru-RU" u="sng" dirty="0"/>
              <a:t>Деда Мороза</a:t>
            </a:r>
            <a:r>
              <a:rPr lang="ru-RU" dirty="0"/>
              <a:t>, </a:t>
            </a:r>
            <a:r>
              <a:rPr lang="ru-RU" u="sng" dirty="0">
                <a:hlinkClick r:id="rId4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Снегурочки</a:t>
            </a:r>
            <a:r>
              <a:rPr lang="ru-RU" u="sng" dirty="0"/>
              <a:t> и</a:t>
            </a:r>
            <a:r>
              <a:rPr lang="ru-RU" dirty="0"/>
              <a:t> символа наступающего года по восточному календарю. </a:t>
            </a:r>
          </a:p>
        </p:txBody>
      </p:sp>
    </p:spTree>
    <p:extLst>
      <p:ext uri="{BB962C8B-B14F-4D97-AF65-F5344CB8AC3E}">
        <p14:creationId xmlns:p14="http://schemas.microsoft.com/office/powerpoint/2010/main" val="15590935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800F1810-B7D7-42CC-822D-738D39B07C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188" y="0"/>
            <a:ext cx="11985812" cy="7491133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189A8E1-78E8-49D7-B486-E3906ED0FA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EB65241-B1ED-44E1-9D6C-D18CED7C71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7870" y="929153"/>
            <a:ext cx="10515600" cy="5563721"/>
          </a:xfrm>
        </p:spPr>
        <p:txBody>
          <a:bodyPr>
            <a:normAutofit/>
          </a:bodyPr>
          <a:lstStyle/>
          <a:p>
            <a:r>
              <a:rPr lang="ru-RU" dirty="0"/>
              <a:t>На центральных площадях проходят праздничные представления. Традиционно организуют детские утренники, где ребята принимают участие в маскараде, играют, поют песни и танцуют вокруг елки, рассказывают стихи и получают подарки от Деда Мороза и Снегурочки. Семьи украшают свои дома и квартиры, стараются избавиться от всего старого и ненужного, наряжают елку, готовят подарки. По традиции празднование 31 декабря начинается  в 23 часа. За ужином обычно звучит тост за уходящий год, вспоминают все счастливые события, которые он принес. Президент в эфире ТВ подводит итоги года и поздравляет всех граждан России с Новым годом. Под звуки курантов загадывают самые заветные желания и поздравляют друг друга с наступлением Нового года, зажигают бенгальские огни и запускают фейерверки.</a:t>
            </a:r>
          </a:p>
        </p:txBody>
      </p:sp>
    </p:spTree>
    <p:extLst>
      <p:ext uri="{BB962C8B-B14F-4D97-AF65-F5344CB8AC3E}">
        <p14:creationId xmlns:p14="http://schemas.microsoft.com/office/powerpoint/2010/main" val="14368049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800F1810-B7D7-42CC-822D-738D39B07C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094" y="-316567"/>
            <a:ext cx="11985812" cy="7491133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189A8E1-78E8-49D7-B486-E3906ED0FA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0623" y="1046442"/>
            <a:ext cx="10515600" cy="1325563"/>
          </a:xfrm>
        </p:spPr>
        <p:txBody>
          <a:bodyPr/>
          <a:lstStyle/>
          <a:p>
            <a:r>
              <a:rPr lang="ru-RU" b="1" dirty="0"/>
              <a:t>Как готовятся к встрече Нового года ребята  нашего класса?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7AAABEAE-7D59-46C3-9108-ECF509A8B91E}"/>
              </a:ext>
            </a:extLst>
          </p:cNvPr>
          <p:cNvSpPr txBox="1"/>
          <p:nvPr/>
        </p:nvSpPr>
        <p:spPr>
          <a:xfrm>
            <a:off x="730623" y="2658139"/>
            <a:ext cx="1027640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/>
              <a:t>Семья Логинова Семёна начинает подготовку </a:t>
            </a:r>
          </a:p>
          <a:p>
            <a:r>
              <a:rPr lang="ru-RU" sz="4000" dirty="0"/>
              <a:t>к празднику с украшения комнат.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EE69D97F-F957-4096-8C72-D652C1D011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847" y="-530483"/>
            <a:ext cx="5281612" cy="770068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E194B826-2E20-4C5F-874A-8BDFFBF41D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05288" y="-4367"/>
            <a:ext cx="4901738" cy="7174566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F5C127C6-93BE-4832-ADBA-92F9384B20A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777" y="-58240"/>
            <a:ext cx="4548189" cy="7228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2919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B13D8333-4600-4D97-B432-8010D73493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715" y="0"/>
            <a:ext cx="10970569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DA71150-E1B2-4FEA-81D9-5549F1A693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2976" y="965760"/>
            <a:ext cx="10515600" cy="1325563"/>
          </a:xfrm>
        </p:spPr>
        <p:txBody>
          <a:bodyPr/>
          <a:lstStyle/>
          <a:p>
            <a:r>
              <a:rPr lang="ru-RU" sz="3200" b="1" dirty="0"/>
              <a:t>Как только комнаты украшены, начинаем</a:t>
            </a:r>
            <a:br>
              <a:rPr lang="ru-RU" sz="3200" b="1" dirty="0"/>
            </a:br>
            <a:r>
              <a:rPr lang="ru-RU" sz="3200" b="1" dirty="0"/>
              <a:t> украшать главный символ праздника </a:t>
            </a:r>
            <a:r>
              <a:rPr lang="ru-RU" b="1" dirty="0"/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53D2179-71EE-4A70-9442-605C9EB0F7BD}"/>
              </a:ext>
            </a:extLst>
          </p:cNvPr>
          <p:cNvSpPr txBox="1"/>
          <p:nvPr/>
        </p:nvSpPr>
        <p:spPr>
          <a:xfrm>
            <a:off x="1402976" y="2971800"/>
            <a:ext cx="793824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/>
              <a:t>Семья Жихарева Никиты</a:t>
            </a:r>
          </a:p>
          <a:p>
            <a:r>
              <a:rPr lang="ru-RU" sz="3600" dirty="0"/>
              <a:t> первыми справились. </a:t>
            </a:r>
          </a:p>
          <a:p>
            <a:r>
              <a:rPr lang="ru-RU" sz="3600" dirty="0"/>
              <a:t>Они любят наряжать ёлку</a:t>
            </a:r>
          </a:p>
          <a:p>
            <a:r>
              <a:rPr lang="ru-RU" sz="3600" dirty="0"/>
              <a:t> пораньше. </a:t>
            </a:r>
          </a:p>
          <a:p>
            <a:r>
              <a:rPr lang="ru-RU" sz="3600" dirty="0"/>
              <a:t>Ёлка просто загляденье! 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xmlns="" id="{4F73B6F8-A7AA-4460-975F-9F34926CFF4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008905" y="218139"/>
            <a:ext cx="4979895" cy="6639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6397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7E9F5D5-A40D-4A83-AB3B-01F20679A4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77067DEF-4993-4096-9DDA-0951C5BB941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62465" y="-193964"/>
            <a:ext cx="12354465" cy="772311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D5E8684-4548-49C7-ADBA-A52B20395C88}"/>
              </a:ext>
            </a:extLst>
          </p:cNvPr>
          <p:cNvSpPr txBox="1"/>
          <p:nvPr/>
        </p:nvSpPr>
        <p:spPr>
          <a:xfrm>
            <a:off x="701963" y="2105891"/>
            <a:ext cx="384259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Вот и у Долганова Глеба</a:t>
            </a:r>
          </a:p>
          <a:p>
            <a:r>
              <a:rPr lang="ru-RU" sz="2800" dirty="0"/>
              <a:t> украшена ёлка.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49BFFCF0-3CC7-4FA2-B3FF-D51378ECDA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5699" y="-151020"/>
            <a:ext cx="5143500" cy="6858000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0291219E-DCC4-4A48-89A6-A9931647359E}"/>
              </a:ext>
            </a:extLst>
          </p:cNvPr>
          <p:cNvSpPr/>
          <p:nvPr/>
        </p:nvSpPr>
        <p:spPr>
          <a:xfrm>
            <a:off x="838200" y="3344212"/>
            <a:ext cx="6096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/>
              <a:t>Красавица- ёлка в семье </a:t>
            </a:r>
          </a:p>
          <a:p>
            <a:r>
              <a:rPr lang="ru-RU" sz="2800" dirty="0"/>
              <a:t>Шкуренко Ивана.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BE5E6955-DEA5-4B02-B788-458897D31B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68237" y="151020"/>
            <a:ext cx="455842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6013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800F1810-B7D7-42CC-822D-738D39B07C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094" y="0"/>
            <a:ext cx="11985812" cy="7491133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189A8E1-78E8-49D7-B486-E3906ED0FA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EB65241-B1ED-44E1-9D6C-D18CED7C71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05753" y="45402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6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Новогодние угощения.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2790E133-2CCF-4275-BB1D-7A2C161280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697" y="1192306"/>
            <a:ext cx="3400096" cy="551329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06D42E7-A506-4702-B2BA-C6834136DB0E}"/>
              </a:ext>
            </a:extLst>
          </p:cNvPr>
          <p:cNvSpPr txBox="1"/>
          <p:nvPr/>
        </p:nvSpPr>
        <p:spPr>
          <a:xfrm>
            <a:off x="4433346" y="1667659"/>
            <a:ext cx="621131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Глухов Саша любит помогать маме</a:t>
            </a:r>
          </a:p>
          <a:p>
            <a:r>
              <a:rPr lang="ru-RU" sz="2800" dirty="0"/>
              <a:t> готовить салаты к Новогоднему столу!!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4C482868-09F6-4E4E-A9A3-C0FEA7A56633}"/>
              </a:ext>
            </a:extLst>
          </p:cNvPr>
          <p:cNvSpPr/>
          <p:nvPr/>
        </p:nvSpPr>
        <p:spPr>
          <a:xfrm>
            <a:off x="4548662" y="3075791"/>
            <a:ext cx="6096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/>
              <a:t>Баннов Богдан всегда помогает маме</a:t>
            </a:r>
          </a:p>
          <a:p>
            <a:r>
              <a:rPr lang="ru-RU" sz="2800" dirty="0"/>
              <a:t> накрывать на стол!!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96D383D7-78EF-45FD-BDF3-CC12110F19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3011" y="58271"/>
            <a:ext cx="402546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4222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4448</TotalTime>
  <Words>392</Words>
  <Application>Microsoft Office PowerPoint</Application>
  <PresentationFormat>Произвольный</PresentationFormat>
  <Paragraphs>50</Paragraphs>
  <Slides>12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ТВОРЧЕСКИЙ ПРОЕКТ «Новый год. Готовимся к празднику».</vt:lpstr>
      <vt:lpstr>Презентация PowerPoint</vt:lpstr>
      <vt:lpstr>Презентация PowerPoint</vt:lpstr>
      <vt:lpstr>               Из истории праздника:</vt:lpstr>
      <vt:lpstr>Презентация PowerPoint</vt:lpstr>
      <vt:lpstr>Как готовятся к встрече Нового года ребята  нашего класса?</vt:lpstr>
      <vt:lpstr>Как только комнаты украшены, начинаем  украшать главный символ праздника 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ТВОРЧЕСКИЙ ПРОЕКТ «Новый год. Готовимся к празднику».</dc:title>
  <dc:creator>Елена Макарова</dc:creator>
  <cp:lastModifiedBy>Пользователь</cp:lastModifiedBy>
  <cp:revision>8</cp:revision>
  <dcterms:created xsi:type="dcterms:W3CDTF">2023-12-12T13:15:37Z</dcterms:created>
  <dcterms:modified xsi:type="dcterms:W3CDTF">2024-06-26T05:23:34Z</dcterms:modified>
</cp:coreProperties>
</file>