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6" r:id="rId4"/>
    <p:sldId id="262" r:id="rId5"/>
    <p:sldId id="263" r:id="rId6"/>
    <p:sldId id="274" r:id="rId7"/>
    <p:sldId id="259" r:id="rId8"/>
    <p:sldId id="269" r:id="rId9"/>
    <p:sldId id="272" r:id="rId10"/>
    <p:sldId id="273" r:id="rId11"/>
    <p:sldId id="264" r:id="rId12"/>
    <p:sldId id="265" r:id="rId13"/>
    <p:sldId id="266" r:id="rId14"/>
    <p:sldId id="271" r:id="rId15"/>
    <p:sldId id="267" r:id="rId16"/>
    <p:sldId id="268" r:id="rId17"/>
    <p:sldId id="270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757B18-2400-4929-A1A0-6CBF737585A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821D63-2BB0-452C-8104-8BECBE8A572B}">
      <dgm:prSet phldrT="[Текст]" custT="1"/>
      <dgm:spPr/>
      <dgm:t>
        <a:bodyPr/>
        <a:lstStyle/>
        <a:p>
          <a:r>
            <a:rPr lang="ru-RU" sz="4800" dirty="0" smtClean="0"/>
            <a:t>Цикл</a:t>
          </a:r>
          <a:endParaRPr lang="ru-RU" sz="4800" dirty="0"/>
        </a:p>
      </dgm:t>
    </dgm:pt>
    <dgm:pt modelId="{EDEE9F3C-82E4-404D-A3F6-48A50BA49DDB}" type="parTrans" cxnId="{3C439BAC-A17F-4346-BE22-7DFDEA138906}">
      <dgm:prSet/>
      <dgm:spPr/>
      <dgm:t>
        <a:bodyPr/>
        <a:lstStyle/>
        <a:p>
          <a:endParaRPr lang="ru-RU"/>
        </a:p>
      </dgm:t>
    </dgm:pt>
    <dgm:pt modelId="{7BF7DB42-E51B-4042-BDED-7CDB749A4516}" type="sibTrans" cxnId="{3C439BAC-A17F-4346-BE22-7DFDEA138906}">
      <dgm:prSet/>
      <dgm:spPr/>
      <dgm:t>
        <a:bodyPr/>
        <a:lstStyle/>
        <a:p>
          <a:endParaRPr lang="ru-RU"/>
        </a:p>
      </dgm:t>
    </dgm:pt>
    <dgm:pt modelId="{50C7E156-0DD3-47DB-8126-AE942BA4B55F}">
      <dgm:prSet phldrT="[Текст]"/>
      <dgm:spPr/>
      <dgm:t>
        <a:bodyPr/>
        <a:lstStyle/>
        <a:p>
          <a:endParaRPr lang="ru-RU" dirty="0"/>
        </a:p>
      </dgm:t>
    </dgm:pt>
    <dgm:pt modelId="{CBA4A16D-22C7-4E15-B9B9-A5C71B8BBE91}" type="parTrans" cxnId="{BD4E42B1-5931-4146-BF7A-E99C2EFDAC1C}">
      <dgm:prSet/>
      <dgm:spPr/>
      <dgm:t>
        <a:bodyPr/>
        <a:lstStyle/>
        <a:p>
          <a:endParaRPr lang="ru-RU"/>
        </a:p>
      </dgm:t>
    </dgm:pt>
    <dgm:pt modelId="{024F370D-A303-4772-B725-66C5ABD5258C}" type="sibTrans" cxnId="{BD4E42B1-5931-4146-BF7A-E99C2EFDAC1C}">
      <dgm:prSet/>
      <dgm:spPr/>
      <dgm:t>
        <a:bodyPr/>
        <a:lstStyle/>
        <a:p>
          <a:endParaRPr lang="ru-RU"/>
        </a:p>
      </dgm:t>
    </dgm:pt>
    <dgm:pt modelId="{6944A917-BDF9-4566-916D-8F967E89B533}">
      <dgm:prSet phldrT="[Текст]"/>
      <dgm:spPr/>
      <dgm:t>
        <a:bodyPr/>
        <a:lstStyle/>
        <a:p>
          <a:endParaRPr lang="ru-RU" dirty="0"/>
        </a:p>
      </dgm:t>
    </dgm:pt>
    <dgm:pt modelId="{D5B27C21-B983-4603-BB18-04A3209B0DD5}" type="parTrans" cxnId="{1B3B0350-9FB7-42FF-BB9D-79C8B3F75875}">
      <dgm:prSet/>
      <dgm:spPr/>
      <dgm:t>
        <a:bodyPr/>
        <a:lstStyle/>
        <a:p>
          <a:endParaRPr lang="ru-RU"/>
        </a:p>
      </dgm:t>
    </dgm:pt>
    <dgm:pt modelId="{30492DC7-19E4-4CAE-BA98-85B15B167E7C}" type="sibTrans" cxnId="{1B3B0350-9FB7-42FF-BB9D-79C8B3F75875}">
      <dgm:prSet/>
      <dgm:spPr/>
      <dgm:t>
        <a:bodyPr/>
        <a:lstStyle/>
        <a:p>
          <a:endParaRPr lang="ru-RU"/>
        </a:p>
      </dgm:t>
    </dgm:pt>
    <dgm:pt modelId="{FFDDED99-6E7C-41EC-85A3-26D0FE7287C3}">
      <dgm:prSet phldrT="[Текст]"/>
      <dgm:spPr/>
      <dgm:t>
        <a:bodyPr/>
        <a:lstStyle/>
        <a:p>
          <a:endParaRPr lang="ru-RU" dirty="0"/>
        </a:p>
      </dgm:t>
    </dgm:pt>
    <dgm:pt modelId="{F62BD69D-4D5F-45F9-9999-E48B2B9FD40F}" type="parTrans" cxnId="{7648AE16-C88E-4ED5-B769-4FD11308B2A8}">
      <dgm:prSet/>
      <dgm:spPr/>
      <dgm:t>
        <a:bodyPr/>
        <a:lstStyle/>
        <a:p>
          <a:endParaRPr lang="ru-RU"/>
        </a:p>
      </dgm:t>
    </dgm:pt>
    <dgm:pt modelId="{8C6D1F96-FFB1-4323-8411-AEB4F004CBE1}" type="sibTrans" cxnId="{7648AE16-C88E-4ED5-B769-4FD11308B2A8}">
      <dgm:prSet/>
      <dgm:spPr/>
      <dgm:t>
        <a:bodyPr/>
        <a:lstStyle/>
        <a:p>
          <a:endParaRPr lang="ru-RU"/>
        </a:p>
      </dgm:t>
    </dgm:pt>
    <dgm:pt modelId="{3459910A-3871-40EA-87D4-4922C87948A7}">
      <dgm:prSet phldrT="[Текст]"/>
      <dgm:spPr/>
      <dgm:t>
        <a:bodyPr/>
        <a:lstStyle/>
        <a:p>
          <a:endParaRPr lang="ru-RU" dirty="0"/>
        </a:p>
      </dgm:t>
    </dgm:pt>
    <dgm:pt modelId="{3A1D4090-B6DF-4EED-940C-BD37EAC3A77D}" type="parTrans" cxnId="{3300DEC2-57FE-4DBD-8252-A2861C95B2B0}">
      <dgm:prSet/>
      <dgm:spPr/>
      <dgm:t>
        <a:bodyPr/>
        <a:lstStyle/>
        <a:p>
          <a:endParaRPr lang="ru-RU"/>
        </a:p>
      </dgm:t>
    </dgm:pt>
    <dgm:pt modelId="{0E6910C4-D9D0-43CE-A146-97C151654E8F}" type="sibTrans" cxnId="{3300DEC2-57FE-4DBD-8252-A2861C95B2B0}">
      <dgm:prSet/>
      <dgm:spPr/>
      <dgm:t>
        <a:bodyPr/>
        <a:lstStyle/>
        <a:p>
          <a:endParaRPr lang="ru-RU"/>
        </a:p>
      </dgm:t>
    </dgm:pt>
    <dgm:pt modelId="{B56E0047-0035-4B42-8CB4-76CDF8C5626C}" type="pres">
      <dgm:prSet presAssocID="{5D757B18-2400-4929-A1A0-6CBF737585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7C3B4A9-8A55-4ADD-82D6-6E4A55076CFC}" type="pres">
      <dgm:prSet presAssocID="{F9821D63-2BB0-452C-8104-8BECBE8A572B}" presName="hierRoot1" presStyleCnt="0"/>
      <dgm:spPr/>
    </dgm:pt>
    <dgm:pt modelId="{A3312C6C-7F0A-42A4-9F8F-20D80F34C624}" type="pres">
      <dgm:prSet presAssocID="{F9821D63-2BB0-452C-8104-8BECBE8A572B}" presName="composite" presStyleCnt="0"/>
      <dgm:spPr/>
    </dgm:pt>
    <dgm:pt modelId="{0184D875-D0AF-4A5A-B8DE-A304EF05308E}" type="pres">
      <dgm:prSet presAssocID="{F9821D63-2BB0-452C-8104-8BECBE8A572B}" presName="background" presStyleLbl="node0" presStyleIdx="0" presStyleCnt="1"/>
      <dgm:spPr/>
    </dgm:pt>
    <dgm:pt modelId="{96B997FF-EB7E-47B0-9505-77AFA5F5963D}" type="pres">
      <dgm:prSet presAssocID="{F9821D63-2BB0-452C-8104-8BECBE8A572B}" presName="text" presStyleLbl="fgAcc0" presStyleIdx="0" presStyleCnt="1" custLinFactX="-1376" custLinFactNeighborX="-100000" custLinFactNeighborY="-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3EAAA6-22EC-4C76-BB43-E0C955D567E3}" type="pres">
      <dgm:prSet presAssocID="{F9821D63-2BB0-452C-8104-8BECBE8A572B}" presName="hierChild2" presStyleCnt="0"/>
      <dgm:spPr/>
    </dgm:pt>
    <dgm:pt modelId="{4D41663A-A961-412A-AE05-A600369A645A}" type="pres">
      <dgm:prSet presAssocID="{CBA4A16D-22C7-4E15-B9B9-A5C71B8BBE9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6D45FDA-5AC4-4447-B14F-F90C3C18E34D}" type="pres">
      <dgm:prSet presAssocID="{50C7E156-0DD3-47DB-8126-AE942BA4B55F}" presName="hierRoot2" presStyleCnt="0"/>
      <dgm:spPr/>
    </dgm:pt>
    <dgm:pt modelId="{CA596B5B-B031-4B99-933C-6928996A30B1}" type="pres">
      <dgm:prSet presAssocID="{50C7E156-0DD3-47DB-8126-AE942BA4B55F}" presName="composite2" presStyleCnt="0"/>
      <dgm:spPr/>
    </dgm:pt>
    <dgm:pt modelId="{37DA3C56-C85E-451F-8359-85E630EC568D}" type="pres">
      <dgm:prSet presAssocID="{50C7E156-0DD3-47DB-8126-AE942BA4B55F}" presName="background2" presStyleLbl="node2" presStyleIdx="0" presStyleCnt="2"/>
      <dgm:spPr/>
    </dgm:pt>
    <dgm:pt modelId="{226A3FFE-04E8-4965-A4B5-F5F09E26C0D4}" type="pres">
      <dgm:prSet presAssocID="{50C7E156-0DD3-47DB-8126-AE942BA4B55F}" presName="text2" presStyleLbl="fgAcc2" presStyleIdx="0" presStyleCnt="2" custLinFactNeighborX="77905" custLinFactNeighborY="-11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C79B8D-BA2B-4A38-BD23-93C766152470}" type="pres">
      <dgm:prSet presAssocID="{50C7E156-0DD3-47DB-8126-AE942BA4B55F}" presName="hierChild3" presStyleCnt="0"/>
      <dgm:spPr/>
    </dgm:pt>
    <dgm:pt modelId="{EC632DB0-5C62-4190-80B0-14E2FAB979C3}" type="pres">
      <dgm:prSet presAssocID="{D5B27C21-B983-4603-BB18-04A3209B0DD5}" presName="Name17" presStyleLbl="parChTrans1D3" presStyleIdx="0" presStyleCnt="2"/>
      <dgm:spPr/>
      <dgm:t>
        <a:bodyPr/>
        <a:lstStyle/>
        <a:p>
          <a:endParaRPr lang="ru-RU"/>
        </a:p>
      </dgm:t>
    </dgm:pt>
    <dgm:pt modelId="{4E34274A-D604-4E7E-92E6-78866C427DB0}" type="pres">
      <dgm:prSet presAssocID="{6944A917-BDF9-4566-916D-8F967E89B533}" presName="hierRoot3" presStyleCnt="0"/>
      <dgm:spPr/>
    </dgm:pt>
    <dgm:pt modelId="{2B8EA479-706A-49AA-8609-A9B46DF8EC42}" type="pres">
      <dgm:prSet presAssocID="{6944A917-BDF9-4566-916D-8F967E89B533}" presName="composite3" presStyleCnt="0"/>
      <dgm:spPr/>
    </dgm:pt>
    <dgm:pt modelId="{A00EBC05-6DA1-46A8-B156-6602CDCF62F4}" type="pres">
      <dgm:prSet presAssocID="{6944A917-BDF9-4566-916D-8F967E89B533}" presName="background3" presStyleLbl="node3" presStyleIdx="0" presStyleCnt="2"/>
      <dgm:spPr/>
    </dgm:pt>
    <dgm:pt modelId="{46366EF9-E12C-4803-8C25-6DBE81E36F5A}" type="pres">
      <dgm:prSet presAssocID="{6944A917-BDF9-4566-916D-8F967E89B533}" presName="text3" presStyleLbl="fgAcc3" presStyleIdx="0" presStyleCnt="2" custLinFactNeighborX="66801" custLinFactNeighborY="2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0CC662-38ED-4DB1-8BB1-9CE460CF3E14}" type="pres">
      <dgm:prSet presAssocID="{6944A917-BDF9-4566-916D-8F967E89B533}" presName="hierChild4" presStyleCnt="0"/>
      <dgm:spPr/>
    </dgm:pt>
    <dgm:pt modelId="{72D72C90-EC22-4C23-ADC3-96E3F809B4D4}" type="pres">
      <dgm:prSet presAssocID="{F62BD69D-4D5F-45F9-9999-E48B2B9FD40F}" presName="Name17" presStyleLbl="parChTrans1D3" presStyleIdx="1" presStyleCnt="2"/>
      <dgm:spPr/>
      <dgm:t>
        <a:bodyPr/>
        <a:lstStyle/>
        <a:p>
          <a:endParaRPr lang="ru-RU"/>
        </a:p>
      </dgm:t>
    </dgm:pt>
    <dgm:pt modelId="{62DCC6E3-DBEE-47E4-B512-FF6B91232C49}" type="pres">
      <dgm:prSet presAssocID="{FFDDED99-6E7C-41EC-85A3-26D0FE7287C3}" presName="hierRoot3" presStyleCnt="0"/>
      <dgm:spPr/>
    </dgm:pt>
    <dgm:pt modelId="{73B7AE2E-C42A-4B47-BC5C-786F44820D85}" type="pres">
      <dgm:prSet presAssocID="{FFDDED99-6E7C-41EC-85A3-26D0FE7287C3}" presName="composite3" presStyleCnt="0"/>
      <dgm:spPr/>
    </dgm:pt>
    <dgm:pt modelId="{B41F26D1-179B-4B0C-87F1-EA929B526717}" type="pres">
      <dgm:prSet presAssocID="{FFDDED99-6E7C-41EC-85A3-26D0FE7287C3}" presName="background3" presStyleLbl="node3" presStyleIdx="1" presStyleCnt="2"/>
      <dgm:spPr/>
    </dgm:pt>
    <dgm:pt modelId="{02146740-7893-4385-A401-6D7C40C25365}" type="pres">
      <dgm:prSet presAssocID="{FFDDED99-6E7C-41EC-85A3-26D0FE7287C3}" presName="text3" presStyleLbl="fgAcc3" presStyleIdx="1" presStyleCnt="2" custLinFactNeighborX="92291" custLinFactNeighborY="2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700477-25A4-4217-8E49-F3811D84312A}" type="pres">
      <dgm:prSet presAssocID="{FFDDED99-6E7C-41EC-85A3-26D0FE7287C3}" presName="hierChild4" presStyleCnt="0"/>
      <dgm:spPr/>
    </dgm:pt>
    <dgm:pt modelId="{8C49CB45-9E85-46F3-9A21-CAD24B5E009A}" type="pres">
      <dgm:prSet presAssocID="{3A1D4090-B6DF-4EED-940C-BD37EAC3A77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CB89C61-291D-47E6-BB87-23A7058D11AE}" type="pres">
      <dgm:prSet presAssocID="{3459910A-3871-40EA-87D4-4922C87948A7}" presName="hierRoot2" presStyleCnt="0"/>
      <dgm:spPr/>
    </dgm:pt>
    <dgm:pt modelId="{5C932A03-750E-4E3E-9798-2AAD78AAB869}" type="pres">
      <dgm:prSet presAssocID="{3459910A-3871-40EA-87D4-4922C87948A7}" presName="composite2" presStyleCnt="0"/>
      <dgm:spPr/>
    </dgm:pt>
    <dgm:pt modelId="{3005567F-4AD1-4B34-87DC-4A3B041E1F2F}" type="pres">
      <dgm:prSet presAssocID="{3459910A-3871-40EA-87D4-4922C87948A7}" presName="background2" presStyleLbl="node2" presStyleIdx="1" presStyleCnt="2"/>
      <dgm:spPr/>
    </dgm:pt>
    <dgm:pt modelId="{877AD975-E2E2-4899-873A-F2DFF03D813E}" type="pres">
      <dgm:prSet presAssocID="{3459910A-3871-40EA-87D4-4922C87948A7}" presName="text2" presStyleLbl="fgAcc2" presStyleIdx="1" presStyleCnt="2" custLinFactX="-100000" custLinFactNeighborX="-124854" custLinFactNeighborY="-11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477358-5DDA-46CA-B01C-3AF807593BFC}" type="pres">
      <dgm:prSet presAssocID="{3459910A-3871-40EA-87D4-4922C87948A7}" presName="hierChild3" presStyleCnt="0"/>
      <dgm:spPr/>
    </dgm:pt>
  </dgm:ptLst>
  <dgm:cxnLst>
    <dgm:cxn modelId="{D2B00E1B-633F-417E-B682-B5525484D075}" type="presOf" srcId="{6944A917-BDF9-4566-916D-8F967E89B533}" destId="{46366EF9-E12C-4803-8C25-6DBE81E36F5A}" srcOrd="0" destOrd="0" presId="urn:microsoft.com/office/officeart/2005/8/layout/hierarchy1"/>
    <dgm:cxn modelId="{1CF52238-1D7C-473A-81EB-6C96E3D14640}" type="presOf" srcId="{FFDDED99-6E7C-41EC-85A3-26D0FE7287C3}" destId="{02146740-7893-4385-A401-6D7C40C25365}" srcOrd="0" destOrd="0" presId="urn:microsoft.com/office/officeart/2005/8/layout/hierarchy1"/>
    <dgm:cxn modelId="{E74DA0A6-B04A-4020-931E-68F8F6AEC1CD}" type="presOf" srcId="{CBA4A16D-22C7-4E15-B9B9-A5C71B8BBE91}" destId="{4D41663A-A961-412A-AE05-A600369A645A}" srcOrd="0" destOrd="0" presId="urn:microsoft.com/office/officeart/2005/8/layout/hierarchy1"/>
    <dgm:cxn modelId="{5FF493A9-0824-40A1-82E5-B4197C8016D4}" type="presOf" srcId="{50C7E156-0DD3-47DB-8126-AE942BA4B55F}" destId="{226A3FFE-04E8-4965-A4B5-F5F09E26C0D4}" srcOrd="0" destOrd="0" presId="urn:microsoft.com/office/officeart/2005/8/layout/hierarchy1"/>
    <dgm:cxn modelId="{3C439BAC-A17F-4346-BE22-7DFDEA138906}" srcId="{5D757B18-2400-4929-A1A0-6CBF737585A6}" destId="{F9821D63-2BB0-452C-8104-8BECBE8A572B}" srcOrd="0" destOrd="0" parTransId="{EDEE9F3C-82E4-404D-A3F6-48A50BA49DDB}" sibTransId="{7BF7DB42-E51B-4042-BDED-7CDB749A4516}"/>
    <dgm:cxn modelId="{BD4E42B1-5931-4146-BF7A-E99C2EFDAC1C}" srcId="{F9821D63-2BB0-452C-8104-8BECBE8A572B}" destId="{50C7E156-0DD3-47DB-8126-AE942BA4B55F}" srcOrd="0" destOrd="0" parTransId="{CBA4A16D-22C7-4E15-B9B9-A5C71B8BBE91}" sibTransId="{024F370D-A303-4772-B725-66C5ABD5258C}"/>
    <dgm:cxn modelId="{DF13FB7F-995F-4873-8C4A-82307E6E784B}" type="presOf" srcId="{F62BD69D-4D5F-45F9-9999-E48B2B9FD40F}" destId="{72D72C90-EC22-4C23-ADC3-96E3F809B4D4}" srcOrd="0" destOrd="0" presId="urn:microsoft.com/office/officeart/2005/8/layout/hierarchy1"/>
    <dgm:cxn modelId="{1B3B0350-9FB7-42FF-BB9D-79C8B3F75875}" srcId="{50C7E156-0DD3-47DB-8126-AE942BA4B55F}" destId="{6944A917-BDF9-4566-916D-8F967E89B533}" srcOrd="0" destOrd="0" parTransId="{D5B27C21-B983-4603-BB18-04A3209B0DD5}" sibTransId="{30492DC7-19E4-4CAE-BA98-85B15B167E7C}"/>
    <dgm:cxn modelId="{7648AE16-C88E-4ED5-B769-4FD11308B2A8}" srcId="{50C7E156-0DD3-47DB-8126-AE942BA4B55F}" destId="{FFDDED99-6E7C-41EC-85A3-26D0FE7287C3}" srcOrd="1" destOrd="0" parTransId="{F62BD69D-4D5F-45F9-9999-E48B2B9FD40F}" sibTransId="{8C6D1F96-FFB1-4323-8411-AEB4F004CBE1}"/>
    <dgm:cxn modelId="{C3CDE005-8ACF-44E3-A4D3-198543F75348}" type="presOf" srcId="{5D757B18-2400-4929-A1A0-6CBF737585A6}" destId="{B56E0047-0035-4B42-8CB4-76CDF8C5626C}" srcOrd="0" destOrd="0" presId="urn:microsoft.com/office/officeart/2005/8/layout/hierarchy1"/>
    <dgm:cxn modelId="{A60F0E28-65F7-4859-8660-944724900554}" type="presOf" srcId="{3A1D4090-B6DF-4EED-940C-BD37EAC3A77D}" destId="{8C49CB45-9E85-46F3-9A21-CAD24B5E009A}" srcOrd="0" destOrd="0" presId="urn:microsoft.com/office/officeart/2005/8/layout/hierarchy1"/>
    <dgm:cxn modelId="{0F8A4CD1-9423-458C-BBFB-3E106230734F}" type="presOf" srcId="{F9821D63-2BB0-452C-8104-8BECBE8A572B}" destId="{96B997FF-EB7E-47B0-9505-77AFA5F5963D}" srcOrd="0" destOrd="0" presId="urn:microsoft.com/office/officeart/2005/8/layout/hierarchy1"/>
    <dgm:cxn modelId="{3300DEC2-57FE-4DBD-8252-A2861C95B2B0}" srcId="{F9821D63-2BB0-452C-8104-8BECBE8A572B}" destId="{3459910A-3871-40EA-87D4-4922C87948A7}" srcOrd="1" destOrd="0" parTransId="{3A1D4090-B6DF-4EED-940C-BD37EAC3A77D}" sibTransId="{0E6910C4-D9D0-43CE-A146-97C151654E8F}"/>
    <dgm:cxn modelId="{259060F6-CC2B-4CFA-A23E-865C4501C1B2}" type="presOf" srcId="{3459910A-3871-40EA-87D4-4922C87948A7}" destId="{877AD975-E2E2-4899-873A-F2DFF03D813E}" srcOrd="0" destOrd="0" presId="urn:microsoft.com/office/officeart/2005/8/layout/hierarchy1"/>
    <dgm:cxn modelId="{557E8495-B76E-4951-BB50-1D7E77785A96}" type="presOf" srcId="{D5B27C21-B983-4603-BB18-04A3209B0DD5}" destId="{EC632DB0-5C62-4190-80B0-14E2FAB979C3}" srcOrd="0" destOrd="0" presId="urn:microsoft.com/office/officeart/2005/8/layout/hierarchy1"/>
    <dgm:cxn modelId="{E33D7D93-B8D9-4894-A313-20ED79C53C06}" type="presParOf" srcId="{B56E0047-0035-4B42-8CB4-76CDF8C5626C}" destId="{77C3B4A9-8A55-4ADD-82D6-6E4A55076CFC}" srcOrd="0" destOrd="0" presId="urn:microsoft.com/office/officeart/2005/8/layout/hierarchy1"/>
    <dgm:cxn modelId="{5C01A484-AD75-4F71-B713-4A98FCE32E74}" type="presParOf" srcId="{77C3B4A9-8A55-4ADD-82D6-6E4A55076CFC}" destId="{A3312C6C-7F0A-42A4-9F8F-20D80F34C624}" srcOrd="0" destOrd="0" presId="urn:microsoft.com/office/officeart/2005/8/layout/hierarchy1"/>
    <dgm:cxn modelId="{2F845F53-9331-4DD1-A515-E5FB226433DC}" type="presParOf" srcId="{A3312C6C-7F0A-42A4-9F8F-20D80F34C624}" destId="{0184D875-D0AF-4A5A-B8DE-A304EF05308E}" srcOrd="0" destOrd="0" presId="urn:microsoft.com/office/officeart/2005/8/layout/hierarchy1"/>
    <dgm:cxn modelId="{F6963EE9-3D5E-4E73-9C1D-F83A93333441}" type="presParOf" srcId="{A3312C6C-7F0A-42A4-9F8F-20D80F34C624}" destId="{96B997FF-EB7E-47B0-9505-77AFA5F5963D}" srcOrd="1" destOrd="0" presId="urn:microsoft.com/office/officeart/2005/8/layout/hierarchy1"/>
    <dgm:cxn modelId="{30CD6D63-E707-4CC9-AF62-81BC13FACF94}" type="presParOf" srcId="{77C3B4A9-8A55-4ADD-82D6-6E4A55076CFC}" destId="{CB3EAAA6-22EC-4C76-BB43-E0C955D567E3}" srcOrd="1" destOrd="0" presId="urn:microsoft.com/office/officeart/2005/8/layout/hierarchy1"/>
    <dgm:cxn modelId="{85CDD7FB-601C-412F-8B8E-AAE7A315FEF0}" type="presParOf" srcId="{CB3EAAA6-22EC-4C76-BB43-E0C955D567E3}" destId="{4D41663A-A961-412A-AE05-A600369A645A}" srcOrd="0" destOrd="0" presId="urn:microsoft.com/office/officeart/2005/8/layout/hierarchy1"/>
    <dgm:cxn modelId="{652B9E8E-ECA3-4E97-A35A-96A8F0D53849}" type="presParOf" srcId="{CB3EAAA6-22EC-4C76-BB43-E0C955D567E3}" destId="{F6D45FDA-5AC4-4447-B14F-F90C3C18E34D}" srcOrd="1" destOrd="0" presId="urn:microsoft.com/office/officeart/2005/8/layout/hierarchy1"/>
    <dgm:cxn modelId="{01DD1FEE-3A23-48BA-AF89-F68623A53B16}" type="presParOf" srcId="{F6D45FDA-5AC4-4447-B14F-F90C3C18E34D}" destId="{CA596B5B-B031-4B99-933C-6928996A30B1}" srcOrd="0" destOrd="0" presId="urn:microsoft.com/office/officeart/2005/8/layout/hierarchy1"/>
    <dgm:cxn modelId="{BC10C166-E242-4395-8408-0F40EB881EE8}" type="presParOf" srcId="{CA596B5B-B031-4B99-933C-6928996A30B1}" destId="{37DA3C56-C85E-451F-8359-85E630EC568D}" srcOrd="0" destOrd="0" presId="urn:microsoft.com/office/officeart/2005/8/layout/hierarchy1"/>
    <dgm:cxn modelId="{60CFDB01-DF39-4DBB-938A-06685A0C48BE}" type="presParOf" srcId="{CA596B5B-B031-4B99-933C-6928996A30B1}" destId="{226A3FFE-04E8-4965-A4B5-F5F09E26C0D4}" srcOrd="1" destOrd="0" presId="urn:microsoft.com/office/officeart/2005/8/layout/hierarchy1"/>
    <dgm:cxn modelId="{0A8FE1D5-269D-41A5-81D8-92EC2A5CF47A}" type="presParOf" srcId="{F6D45FDA-5AC4-4447-B14F-F90C3C18E34D}" destId="{4DC79B8D-BA2B-4A38-BD23-93C766152470}" srcOrd="1" destOrd="0" presId="urn:microsoft.com/office/officeart/2005/8/layout/hierarchy1"/>
    <dgm:cxn modelId="{128C090C-4939-46C2-8FB0-499C8A5AE2C1}" type="presParOf" srcId="{4DC79B8D-BA2B-4A38-BD23-93C766152470}" destId="{EC632DB0-5C62-4190-80B0-14E2FAB979C3}" srcOrd="0" destOrd="0" presId="urn:microsoft.com/office/officeart/2005/8/layout/hierarchy1"/>
    <dgm:cxn modelId="{FE441F98-FB18-4B65-B4D2-2A421505A69D}" type="presParOf" srcId="{4DC79B8D-BA2B-4A38-BD23-93C766152470}" destId="{4E34274A-D604-4E7E-92E6-78866C427DB0}" srcOrd="1" destOrd="0" presId="urn:microsoft.com/office/officeart/2005/8/layout/hierarchy1"/>
    <dgm:cxn modelId="{EF7CC13E-15E5-49EA-BA11-CE51536F924F}" type="presParOf" srcId="{4E34274A-D604-4E7E-92E6-78866C427DB0}" destId="{2B8EA479-706A-49AA-8609-A9B46DF8EC42}" srcOrd="0" destOrd="0" presId="urn:microsoft.com/office/officeart/2005/8/layout/hierarchy1"/>
    <dgm:cxn modelId="{B3935B9D-9650-437B-9088-19E2E33E9D7D}" type="presParOf" srcId="{2B8EA479-706A-49AA-8609-A9B46DF8EC42}" destId="{A00EBC05-6DA1-46A8-B156-6602CDCF62F4}" srcOrd="0" destOrd="0" presId="urn:microsoft.com/office/officeart/2005/8/layout/hierarchy1"/>
    <dgm:cxn modelId="{35D23B4A-903A-4161-B33F-CABF3014FCA6}" type="presParOf" srcId="{2B8EA479-706A-49AA-8609-A9B46DF8EC42}" destId="{46366EF9-E12C-4803-8C25-6DBE81E36F5A}" srcOrd="1" destOrd="0" presId="urn:microsoft.com/office/officeart/2005/8/layout/hierarchy1"/>
    <dgm:cxn modelId="{B237D12C-2679-411A-9149-14BA5527B52E}" type="presParOf" srcId="{4E34274A-D604-4E7E-92E6-78866C427DB0}" destId="{CD0CC662-38ED-4DB1-8BB1-9CE460CF3E14}" srcOrd="1" destOrd="0" presId="urn:microsoft.com/office/officeart/2005/8/layout/hierarchy1"/>
    <dgm:cxn modelId="{321653DF-4E3B-454E-97C9-B75A7538B01A}" type="presParOf" srcId="{4DC79B8D-BA2B-4A38-BD23-93C766152470}" destId="{72D72C90-EC22-4C23-ADC3-96E3F809B4D4}" srcOrd="2" destOrd="0" presId="urn:microsoft.com/office/officeart/2005/8/layout/hierarchy1"/>
    <dgm:cxn modelId="{8340D685-6613-4921-884E-6928E4FB9D58}" type="presParOf" srcId="{4DC79B8D-BA2B-4A38-BD23-93C766152470}" destId="{62DCC6E3-DBEE-47E4-B512-FF6B91232C49}" srcOrd="3" destOrd="0" presId="urn:microsoft.com/office/officeart/2005/8/layout/hierarchy1"/>
    <dgm:cxn modelId="{BF3497F3-76A1-4CFF-ACE4-AEBD72AA27B9}" type="presParOf" srcId="{62DCC6E3-DBEE-47E4-B512-FF6B91232C49}" destId="{73B7AE2E-C42A-4B47-BC5C-786F44820D85}" srcOrd="0" destOrd="0" presId="urn:microsoft.com/office/officeart/2005/8/layout/hierarchy1"/>
    <dgm:cxn modelId="{A67D33B1-9211-4694-926B-6098868A9231}" type="presParOf" srcId="{73B7AE2E-C42A-4B47-BC5C-786F44820D85}" destId="{B41F26D1-179B-4B0C-87F1-EA929B526717}" srcOrd="0" destOrd="0" presId="urn:microsoft.com/office/officeart/2005/8/layout/hierarchy1"/>
    <dgm:cxn modelId="{DF639F8E-5DFD-4F79-9789-B5FBD14A7036}" type="presParOf" srcId="{73B7AE2E-C42A-4B47-BC5C-786F44820D85}" destId="{02146740-7893-4385-A401-6D7C40C25365}" srcOrd="1" destOrd="0" presId="urn:microsoft.com/office/officeart/2005/8/layout/hierarchy1"/>
    <dgm:cxn modelId="{A6E0AA33-CEFB-44A9-B40C-66AB41992A93}" type="presParOf" srcId="{62DCC6E3-DBEE-47E4-B512-FF6B91232C49}" destId="{37700477-25A4-4217-8E49-F3811D84312A}" srcOrd="1" destOrd="0" presId="urn:microsoft.com/office/officeart/2005/8/layout/hierarchy1"/>
    <dgm:cxn modelId="{53E273A7-5955-4069-9007-4B092ADF0915}" type="presParOf" srcId="{CB3EAAA6-22EC-4C76-BB43-E0C955D567E3}" destId="{8C49CB45-9E85-46F3-9A21-CAD24B5E009A}" srcOrd="2" destOrd="0" presId="urn:microsoft.com/office/officeart/2005/8/layout/hierarchy1"/>
    <dgm:cxn modelId="{94B2332E-6FF1-42CC-9D40-8DAE03C9B0B6}" type="presParOf" srcId="{CB3EAAA6-22EC-4C76-BB43-E0C955D567E3}" destId="{5CB89C61-291D-47E6-BB87-23A7058D11AE}" srcOrd="3" destOrd="0" presId="urn:microsoft.com/office/officeart/2005/8/layout/hierarchy1"/>
    <dgm:cxn modelId="{BE3AF98A-DE6E-4859-9474-65EB1AA66F9E}" type="presParOf" srcId="{5CB89C61-291D-47E6-BB87-23A7058D11AE}" destId="{5C932A03-750E-4E3E-9798-2AAD78AAB869}" srcOrd="0" destOrd="0" presId="urn:microsoft.com/office/officeart/2005/8/layout/hierarchy1"/>
    <dgm:cxn modelId="{2E24A328-712F-4CD3-A752-B5AAAB57D7ED}" type="presParOf" srcId="{5C932A03-750E-4E3E-9798-2AAD78AAB869}" destId="{3005567F-4AD1-4B34-87DC-4A3B041E1F2F}" srcOrd="0" destOrd="0" presId="urn:microsoft.com/office/officeart/2005/8/layout/hierarchy1"/>
    <dgm:cxn modelId="{FC8020BC-0E9B-4692-B705-4660FF06F848}" type="presParOf" srcId="{5C932A03-750E-4E3E-9798-2AAD78AAB869}" destId="{877AD975-E2E2-4899-873A-F2DFF03D813E}" srcOrd="1" destOrd="0" presId="urn:microsoft.com/office/officeart/2005/8/layout/hierarchy1"/>
    <dgm:cxn modelId="{A322247A-950A-4F69-93BF-500BC1953C80}" type="presParOf" srcId="{5CB89C61-291D-47E6-BB87-23A7058D11AE}" destId="{C9477358-5DDA-46CA-B01C-3AF807593B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757B18-2400-4929-A1A0-6CBF737585A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821D63-2BB0-452C-8104-8BECBE8A572B}">
      <dgm:prSet phldrT="[Текст]" custT="1"/>
      <dgm:spPr/>
      <dgm:t>
        <a:bodyPr/>
        <a:lstStyle/>
        <a:p>
          <a:r>
            <a:rPr lang="ru-RU" sz="4800" dirty="0" smtClean="0"/>
            <a:t>Цикл</a:t>
          </a:r>
          <a:endParaRPr lang="ru-RU" sz="4800" dirty="0"/>
        </a:p>
      </dgm:t>
    </dgm:pt>
    <dgm:pt modelId="{EDEE9F3C-82E4-404D-A3F6-48A50BA49DDB}" type="parTrans" cxnId="{3C439BAC-A17F-4346-BE22-7DFDEA138906}">
      <dgm:prSet/>
      <dgm:spPr/>
      <dgm:t>
        <a:bodyPr/>
        <a:lstStyle/>
        <a:p>
          <a:endParaRPr lang="ru-RU"/>
        </a:p>
      </dgm:t>
    </dgm:pt>
    <dgm:pt modelId="{7BF7DB42-E51B-4042-BDED-7CDB749A4516}" type="sibTrans" cxnId="{3C439BAC-A17F-4346-BE22-7DFDEA138906}">
      <dgm:prSet/>
      <dgm:spPr/>
      <dgm:t>
        <a:bodyPr/>
        <a:lstStyle/>
        <a:p>
          <a:endParaRPr lang="ru-RU"/>
        </a:p>
      </dgm:t>
    </dgm:pt>
    <dgm:pt modelId="{50C7E156-0DD3-47DB-8126-AE942BA4B55F}">
      <dgm:prSet phldrT="[Текст]"/>
      <dgm:spPr/>
      <dgm:t>
        <a:bodyPr/>
        <a:lstStyle/>
        <a:p>
          <a:endParaRPr lang="ru-RU" dirty="0"/>
        </a:p>
      </dgm:t>
    </dgm:pt>
    <dgm:pt modelId="{CBA4A16D-22C7-4E15-B9B9-A5C71B8BBE91}" type="parTrans" cxnId="{BD4E42B1-5931-4146-BF7A-E99C2EFDAC1C}">
      <dgm:prSet/>
      <dgm:spPr/>
      <dgm:t>
        <a:bodyPr/>
        <a:lstStyle/>
        <a:p>
          <a:endParaRPr lang="ru-RU"/>
        </a:p>
      </dgm:t>
    </dgm:pt>
    <dgm:pt modelId="{024F370D-A303-4772-B725-66C5ABD5258C}" type="sibTrans" cxnId="{BD4E42B1-5931-4146-BF7A-E99C2EFDAC1C}">
      <dgm:prSet/>
      <dgm:spPr/>
      <dgm:t>
        <a:bodyPr/>
        <a:lstStyle/>
        <a:p>
          <a:endParaRPr lang="ru-RU"/>
        </a:p>
      </dgm:t>
    </dgm:pt>
    <dgm:pt modelId="{6944A917-BDF9-4566-916D-8F967E89B533}">
      <dgm:prSet phldrT="[Текст]"/>
      <dgm:spPr/>
      <dgm:t>
        <a:bodyPr/>
        <a:lstStyle/>
        <a:p>
          <a:endParaRPr lang="ru-RU" dirty="0"/>
        </a:p>
      </dgm:t>
    </dgm:pt>
    <dgm:pt modelId="{D5B27C21-B983-4603-BB18-04A3209B0DD5}" type="parTrans" cxnId="{1B3B0350-9FB7-42FF-BB9D-79C8B3F75875}">
      <dgm:prSet/>
      <dgm:spPr/>
      <dgm:t>
        <a:bodyPr/>
        <a:lstStyle/>
        <a:p>
          <a:endParaRPr lang="ru-RU"/>
        </a:p>
      </dgm:t>
    </dgm:pt>
    <dgm:pt modelId="{30492DC7-19E4-4CAE-BA98-85B15B167E7C}" type="sibTrans" cxnId="{1B3B0350-9FB7-42FF-BB9D-79C8B3F75875}">
      <dgm:prSet/>
      <dgm:spPr/>
      <dgm:t>
        <a:bodyPr/>
        <a:lstStyle/>
        <a:p>
          <a:endParaRPr lang="ru-RU"/>
        </a:p>
      </dgm:t>
    </dgm:pt>
    <dgm:pt modelId="{FFDDED99-6E7C-41EC-85A3-26D0FE7287C3}">
      <dgm:prSet phldrT="[Текст]"/>
      <dgm:spPr/>
      <dgm:t>
        <a:bodyPr/>
        <a:lstStyle/>
        <a:p>
          <a:endParaRPr lang="ru-RU" dirty="0"/>
        </a:p>
      </dgm:t>
    </dgm:pt>
    <dgm:pt modelId="{F62BD69D-4D5F-45F9-9999-E48B2B9FD40F}" type="parTrans" cxnId="{7648AE16-C88E-4ED5-B769-4FD11308B2A8}">
      <dgm:prSet/>
      <dgm:spPr/>
      <dgm:t>
        <a:bodyPr/>
        <a:lstStyle/>
        <a:p>
          <a:endParaRPr lang="ru-RU"/>
        </a:p>
      </dgm:t>
    </dgm:pt>
    <dgm:pt modelId="{8C6D1F96-FFB1-4323-8411-AEB4F004CBE1}" type="sibTrans" cxnId="{7648AE16-C88E-4ED5-B769-4FD11308B2A8}">
      <dgm:prSet/>
      <dgm:spPr/>
      <dgm:t>
        <a:bodyPr/>
        <a:lstStyle/>
        <a:p>
          <a:endParaRPr lang="ru-RU"/>
        </a:p>
      </dgm:t>
    </dgm:pt>
    <dgm:pt modelId="{3459910A-3871-40EA-87D4-4922C87948A7}">
      <dgm:prSet phldrT="[Текст]"/>
      <dgm:spPr/>
      <dgm:t>
        <a:bodyPr/>
        <a:lstStyle/>
        <a:p>
          <a:r>
            <a:rPr lang="ru-RU" dirty="0" smtClean="0"/>
            <a:t>С заранее известным числом повторений</a:t>
          </a:r>
          <a:endParaRPr lang="ru-RU" dirty="0"/>
        </a:p>
      </dgm:t>
    </dgm:pt>
    <dgm:pt modelId="{3A1D4090-B6DF-4EED-940C-BD37EAC3A77D}" type="parTrans" cxnId="{3300DEC2-57FE-4DBD-8252-A2861C95B2B0}">
      <dgm:prSet/>
      <dgm:spPr/>
      <dgm:t>
        <a:bodyPr/>
        <a:lstStyle/>
        <a:p>
          <a:endParaRPr lang="ru-RU"/>
        </a:p>
      </dgm:t>
    </dgm:pt>
    <dgm:pt modelId="{0E6910C4-D9D0-43CE-A146-97C151654E8F}" type="sibTrans" cxnId="{3300DEC2-57FE-4DBD-8252-A2861C95B2B0}">
      <dgm:prSet/>
      <dgm:spPr/>
      <dgm:t>
        <a:bodyPr/>
        <a:lstStyle/>
        <a:p>
          <a:endParaRPr lang="ru-RU"/>
        </a:p>
      </dgm:t>
    </dgm:pt>
    <dgm:pt modelId="{B56E0047-0035-4B42-8CB4-76CDF8C5626C}" type="pres">
      <dgm:prSet presAssocID="{5D757B18-2400-4929-A1A0-6CBF737585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7C3B4A9-8A55-4ADD-82D6-6E4A55076CFC}" type="pres">
      <dgm:prSet presAssocID="{F9821D63-2BB0-452C-8104-8BECBE8A572B}" presName="hierRoot1" presStyleCnt="0"/>
      <dgm:spPr/>
    </dgm:pt>
    <dgm:pt modelId="{A3312C6C-7F0A-42A4-9F8F-20D80F34C624}" type="pres">
      <dgm:prSet presAssocID="{F9821D63-2BB0-452C-8104-8BECBE8A572B}" presName="composite" presStyleCnt="0"/>
      <dgm:spPr/>
    </dgm:pt>
    <dgm:pt modelId="{0184D875-D0AF-4A5A-B8DE-A304EF05308E}" type="pres">
      <dgm:prSet presAssocID="{F9821D63-2BB0-452C-8104-8BECBE8A572B}" presName="background" presStyleLbl="node0" presStyleIdx="0" presStyleCnt="1"/>
      <dgm:spPr/>
    </dgm:pt>
    <dgm:pt modelId="{96B997FF-EB7E-47B0-9505-77AFA5F5963D}" type="pres">
      <dgm:prSet presAssocID="{F9821D63-2BB0-452C-8104-8BECBE8A572B}" presName="text" presStyleLbl="fgAcc0" presStyleIdx="0" presStyleCnt="1" custLinFactX="-1376" custLinFactNeighborX="-100000" custLinFactNeighborY="-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3EAAA6-22EC-4C76-BB43-E0C955D567E3}" type="pres">
      <dgm:prSet presAssocID="{F9821D63-2BB0-452C-8104-8BECBE8A572B}" presName="hierChild2" presStyleCnt="0"/>
      <dgm:spPr/>
    </dgm:pt>
    <dgm:pt modelId="{4D41663A-A961-412A-AE05-A600369A645A}" type="pres">
      <dgm:prSet presAssocID="{CBA4A16D-22C7-4E15-B9B9-A5C71B8BBE9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6D45FDA-5AC4-4447-B14F-F90C3C18E34D}" type="pres">
      <dgm:prSet presAssocID="{50C7E156-0DD3-47DB-8126-AE942BA4B55F}" presName="hierRoot2" presStyleCnt="0"/>
      <dgm:spPr/>
    </dgm:pt>
    <dgm:pt modelId="{CA596B5B-B031-4B99-933C-6928996A30B1}" type="pres">
      <dgm:prSet presAssocID="{50C7E156-0DD3-47DB-8126-AE942BA4B55F}" presName="composite2" presStyleCnt="0"/>
      <dgm:spPr/>
    </dgm:pt>
    <dgm:pt modelId="{37DA3C56-C85E-451F-8359-85E630EC568D}" type="pres">
      <dgm:prSet presAssocID="{50C7E156-0DD3-47DB-8126-AE942BA4B55F}" presName="background2" presStyleLbl="node2" presStyleIdx="0" presStyleCnt="2"/>
      <dgm:spPr/>
    </dgm:pt>
    <dgm:pt modelId="{226A3FFE-04E8-4965-A4B5-F5F09E26C0D4}" type="pres">
      <dgm:prSet presAssocID="{50C7E156-0DD3-47DB-8126-AE942BA4B55F}" presName="text2" presStyleLbl="fgAcc2" presStyleIdx="0" presStyleCnt="2" custLinFactNeighborX="77905" custLinFactNeighborY="-11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C79B8D-BA2B-4A38-BD23-93C766152470}" type="pres">
      <dgm:prSet presAssocID="{50C7E156-0DD3-47DB-8126-AE942BA4B55F}" presName="hierChild3" presStyleCnt="0"/>
      <dgm:spPr/>
    </dgm:pt>
    <dgm:pt modelId="{EC632DB0-5C62-4190-80B0-14E2FAB979C3}" type="pres">
      <dgm:prSet presAssocID="{D5B27C21-B983-4603-BB18-04A3209B0DD5}" presName="Name17" presStyleLbl="parChTrans1D3" presStyleIdx="0" presStyleCnt="2"/>
      <dgm:spPr/>
      <dgm:t>
        <a:bodyPr/>
        <a:lstStyle/>
        <a:p>
          <a:endParaRPr lang="ru-RU"/>
        </a:p>
      </dgm:t>
    </dgm:pt>
    <dgm:pt modelId="{4E34274A-D604-4E7E-92E6-78866C427DB0}" type="pres">
      <dgm:prSet presAssocID="{6944A917-BDF9-4566-916D-8F967E89B533}" presName="hierRoot3" presStyleCnt="0"/>
      <dgm:spPr/>
    </dgm:pt>
    <dgm:pt modelId="{2B8EA479-706A-49AA-8609-A9B46DF8EC42}" type="pres">
      <dgm:prSet presAssocID="{6944A917-BDF9-4566-916D-8F967E89B533}" presName="composite3" presStyleCnt="0"/>
      <dgm:spPr/>
    </dgm:pt>
    <dgm:pt modelId="{A00EBC05-6DA1-46A8-B156-6602CDCF62F4}" type="pres">
      <dgm:prSet presAssocID="{6944A917-BDF9-4566-916D-8F967E89B533}" presName="background3" presStyleLbl="node3" presStyleIdx="0" presStyleCnt="2"/>
      <dgm:spPr/>
    </dgm:pt>
    <dgm:pt modelId="{46366EF9-E12C-4803-8C25-6DBE81E36F5A}" type="pres">
      <dgm:prSet presAssocID="{6944A917-BDF9-4566-916D-8F967E89B533}" presName="text3" presStyleLbl="fgAcc3" presStyleIdx="0" presStyleCnt="2" custLinFactNeighborX="66801" custLinFactNeighborY="2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0CC662-38ED-4DB1-8BB1-9CE460CF3E14}" type="pres">
      <dgm:prSet presAssocID="{6944A917-BDF9-4566-916D-8F967E89B533}" presName="hierChild4" presStyleCnt="0"/>
      <dgm:spPr/>
    </dgm:pt>
    <dgm:pt modelId="{72D72C90-EC22-4C23-ADC3-96E3F809B4D4}" type="pres">
      <dgm:prSet presAssocID="{F62BD69D-4D5F-45F9-9999-E48B2B9FD40F}" presName="Name17" presStyleLbl="parChTrans1D3" presStyleIdx="1" presStyleCnt="2"/>
      <dgm:spPr/>
      <dgm:t>
        <a:bodyPr/>
        <a:lstStyle/>
        <a:p>
          <a:endParaRPr lang="ru-RU"/>
        </a:p>
      </dgm:t>
    </dgm:pt>
    <dgm:pt modelId="{62DCC6E3-DBEE-47E4-B512-FF6B91232C49}" type="pres">
      <dgm:prSet presAssocID="{FFDDED99-6E7C-41EC-85A3-26D0FE7287C3}" presName="hierRoot3" presStyleCnt="0"/>
      <dgm:spPr/>
    </dgm:pt>
    <dgm:pt modelId="{73B7AE2E-C42A-4B47-BC5C-786F44820D85}" type="pres">
      <dgm:prSet presAssocID="{FFDDED99-6E7C-41EC-85A3-26D0FE7287C3}" presName="composite3" presStyleCnt="0"/>
      <dgm:spPr/>
    </dgm:pt>
    <dgm:pt modelId="{B41F26D1-179B-4B0C-87F1-EA929B526717}" type="pres">
      <dgm:prSet presAssocID="{FFDDED99-6E7C-41EC-85A3-26D0FE7287C3}" presName="background3" presStyleLbl="node3" presStyleIdx="1" presStyleCnt="2"/>
      <dgm:spPr/>
    </dgm:pt>
    <dgm:pt modelId="{02146740-7893-4385-A401-6D7C40C25365}" type="pres">
      <dgm:prSet presAssocID="{FFDDED99-6E7C-41EC-85A3-26D0FE7287C3}" presName="text3" presStyleLbl="fgAcc3" presStyleIdx="1" presStyleCnt="2" custLinFactNeighborX="92291" custLinFactNeighborY="2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700477-25A4-4217-8E49-F3811D84312A}" type="pres">
      <dgm:prSet presAssocID="{FFDDED99-6E7C-41EC-85A3-26D0FE7287C3}" presName="hierChild4" presStyleCnt="0"/>
      <dgm:spPr/>
    </dgm:pt>
    <dgm:pt modelId="{8C49CB45-9E85-46F3-9A21-CAD24B5E009A}" type="pres">
      <dgm:prSet presAssocID="{3A1D4090-B6DF-4EED-940C-BD37EAC3A77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CB89C61-291D-47E6-BB87-23A7058D11AE}" type="pres">
      <dgm:prSet presAssocID="{3459910A-3871-40EA-87D4-4922C87948A7}" presName="hierRoot2" presStyleCnt="0"/>
      <dgm:spPr/>
    </dgm:pt>
    <dgm:pt modelId="{5C932A03-750E-4E3E-9798-2AAD78AAB869}" type="pres">
      <dgm:prSet presAssocID="{3459910A-3871-40EA-87D4-4922C87948A7}" presName="composite2" presStyleCnt="0"/>
      <dgm:spPr/>
    </dgm:pt>
    <dgm:pt modelId="{3005567F-4AD1-4B34-87DC-4A3B041E1F2F}" type="pres">
      <dgm:prSet presAssocID="{3459910A-3871-40EA-87D4-4922C87948A7}" presName="background2" presStyleLbl="node2" presStyleIdx="1" presStyleCnt="2"/>
      <dgm:spPr/>
    </dgm:pt>
    <dgm:pt modelId="{877AD975-E2E2-4899-873A-F2DFF03D813E}" type="pres">
      <dgm:prSet presAssocID="{3459910A-3871-40EA-87D4-4922C87948A7}" presName="text2" presStyleLbl="fgAcc2" presStyleIdx="1" presStyleCnt="2" custLinFactX="-100000" custLinFactNeighborX="-124854" custLinFactNeighborY="-11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477358-5DDA-46CA-B01C-3AF807593BFC}" type="pres">
      <dgm:prSet presAssocID="{3459910A-3871-40EA-87D4-4922C87948A7}" presName="hierChild3" presStyleCnt="0"/>
      <dgm:spPr/>
    </dgm:pt>
  </dgm:ptLst>
  <dgm:cxnLst>
    <dgm:cxn modelId="{E2F47DD7-B343-45A2-92D0-D9B976265608}" type="presOf" srcId="{50C7E156-0DD3-47DB-8126-AE942BA4B55F}" destId="{226A3FFE-04E8-4965-A4B5-F5F09E26C0D4}" srcOrd="0" destOrd="0" presId="urn:microsoft.com/office/officeart/2005/8/layout/hierarchy1"/>
    <dgm:cxn modelId="{9F4EF2EB-2965-4A13-9896-0D9538143F4F}" type="presOf" srcId="{6944A917-BDF9-4566-916D-8F967E89B533}" destId="{46366EF9-E12C-4803-8C25-6DBE81E36F5A}" srcOrd="0" destOrd="0" presId="urn:microsoft.com/office/officeart/2005/8/layout/hierarchy1"/>
    <dgm:cxn modelId="{1B3B0350-9FB7-42FF-BB9D-79C8B3F75875}" srcId="{50C7E156-0DD3-47DB-8126-AE942BA4B55F}" destId="{6944A917-BDF9-4566-916D-8F967E89B533}" srcOrd="0" destOrd="0" parTransId="{D5B27C21-B983-4603-BB18-04A3209B0DD5}" sibTransId="{30492DC7-19E4-4CAE-BA98-85B15B167E7C}"/>
    <dgm:cxn modelId="{36487FE6-49B3-48B8-A3C9-113F7141A9A5}" type="presOf" srcId="{D5B27C21-B983-4603-BB18-04A3209B0DD5}" destId="{EC632DB0-5C62-4190-80B0-14E2FAB979C3}" srcOrd="0" destOrd="0" presId="urn:microsoft.com/office/officeart/2005/8/layout/hierarchy1"/>
    <dgm:cxn modelId="{BD4E42B1-5931-4146-BF7A-E99C2EFDAC1C}" srcId="{F9821D63-2BB0-452C-8104-8BECBE8A572B}" destId="{50C7E156-0DD3-47DB-8126-AE942BA4B55F}" srcOrd="0" destOrd="0" parTransId="{CBA4A16D-22C7-4E15-B9B9-A5C71B8BBE91}" sibTransId="{024F370D-A303-4772-B725-66C5ABD5258C}"/>
    <dgm:cxn modelId="{8F0F4FC6-7AC4-4345-921B-A5CA1BA6A554}" type="presOf" srcId="{CBA4A16D-22C7-4E15-B9B9-A5C71B8BBE91}" destId="{4D41663A-A961-412A-AE05-A600369A645A}" srcOrd="0" destOrd="0" presId="urn:microsoft.com/office/officeart/2005/8/layout/hierarchy1"/>
    <dgm:cxn modelId="{7648AE16-C88E-4ED5-B769-4FD11308B2A8}" srcId="{50C7E156-0DD3-47DB-8126-AE942BA4B55F}" destId="{FFDDED99-6E7C-41EC-85A3-26D0FE7287C3}" srcOrd="1" destOrd="0" parTransId="{F62BD69D-4D5F-45F9-9999-E48B2B9FD40F}" sibTransId="{8C6D1F96-FFB1-4323-8411-AEB4F004CBE1}"/>
    <dgm:cxn modelId="{CFC6CA97-22E6-46E4-8D95-960C82148D30}" type="presOf" srcId="{FFDDED99-6E7C-41EC-85A3-26D0FE7287C3}" destId="{02146740-7893-4385-A401-6D7C40C25365}" srcOrd="0" destOrd="0" presId="urn:microsoft.com/office/officeart/2005/8/layout/hierarchy1"/>
    <dgm:cxn modelId="{36742EDF-5112-47DA-80D9-B6E4A790FEC6}" type="presOf" srcId="{3459910A-3871-40EA-87D4-4922C87948A7}" destId="{877AD975-E2E2-4899-873A-F2DFF03D813E}" srcOrd="0" destOrd="0" presId="urn:microsoft.com/office/officeart/2005/8/layout/hierarchy1"/>
    <dgm:cxn modelId="{B4B6430B-0EB6-4B97-B515-A570866FD2FF}" type="presOf" srcId="{F62BD69D-4D5F-45F9-9999-E48B2B9FD40F}" destId="{72D72C90-EC22-4C23-ADC3-96E3F809B4D4}" srcOrd="0" destOrd="0" presId="urn:microsoft.com/office/officeart/2005/8/layout/hierarchy1"/>
    <dgm:cxn modelId="{3300DEC2-57FE-4DBD-8252-A2861C95B2B0}" srcId="{F9821D63-2BB0-452C-8104-8BECBE8A572B}" destId="{3459910A-3871-40EA-87D4-4922C87948A7}" srcOrd="1" destOrd="0" parTransId="{3A1D4090-B6DF-4EED-940C-BD37EAC3A77D}" sibTransId="{0E6910C4-D9D0-43CE-A146-97C151654E8F}"/>
    <dgm:cxn modelId="{3C439BAC-A17F-4346-BE22-7DFDEA138906}" srcId="{5D757B18-2400-4929-A1A0-6CBF737585A6}" destId="{F9821D63-2BB0-452C-8104-8BECBE8A572B}" srcOrd="0" destOrd="0" parTransId="{EDEE9F3C-82E4-404D-A3F6-48A50BA49DDB}" sibTransId="{7BF7DB42-E51B-4042-BDED-7CDB749A4516}"/>
    <dgm:cxn modelId="{60130575-840D-4AE0-B9E4-0C7AE437793E}" type="presOf" srcId="{5D757B18-2400-4929-A1A0-6CBF737585A6}" destId="{B56E0047-0035-4B42-8CB4-76CDF8C5626C}" srcOrd="0" destOrd="0" presId="urn:microsoft.com/office/officeart/2005/8/layout/hierarchy1"/>
    <dgm:cxn modelId="{2F4AF58A-B2F8-4188-A81C-8A4A40FEA495}" type="presOf" srcId="{F9821D63-2BB0-452C-8104-8BECBE8A572B}" destId="{96B997FF-EB7E-47B0-9505-77AFA5F5963D}" srcOrd="0" destOrd="0" presId="urn:microsoft.com/office/officeart/2005/8/layout/hierarchy1"/>
    <dgm:cxn modelId="{1FFE24E4-798C-44E6-9E2E-77BD8BBBF236}" type="presOf" srcId="{3A1D4090-B6DF-4EED-940C-BD37EAC3A77D}" destId="{8C49CB45-9E85-46F3-9A21-CAD24B5E009A}" srcOrd="0" destOrd="0" presId="urn:microsoft.com/office/officeart/2005/8/layout/hierarchy1"/>
    <dgm:cxn modelId="{F12D67B5-6F8E-4742-978B-E8876816B202}" type="presParOf" srcId="{B56E0047-0035-4B42-8CB4-76CDF8C5626C}" destId="{77C3B4A9-8A55-4ADD-82D6-6E4A55076CFC}" srcOrd="0" destOrd="0" presId="urn:microsoft.com/office/officeart/2005/8/layout/hierarchy1"/>
    <dgm:cxn modelId="{635283F7-911E-48B7-83FE-E83494F215A3}" type="presParOf" srcId="{77C3B4A9-8A55-4ADD-82D6-6E4A55076CFC}" destId="{A3312C6C-7F0A-42A4-9F8F-20D80F34C624}" srcOrd="0" destOrd="0" presId="urn:microsoft.com/office/officeart/2005/8/layout/hierarchy1"/>
    <dgm:cxn modelId="{9113D3F5-492A-42A2-9186-91A013BFD4FF}" type="presParOf" srcId="{A3312C6C-7F0A-42A4-9F8F-20D80F34C624}" destId="{0184D875-D0AF-4A5A-B8DE-A304EF05308E}" srcOrd="0" destOrd="0" presId="urn:microsoft.com/office/officeart/2005/8/layout/hierarchy1"/>
    <dgm:cxn modelId="{1CAFCC6D-9638-4990-96F7-E383BF57D4C6}" type="presParOf" srcId="{A3312C6C-7F0A-42A4-9F8F-20D80F34C624}" destId="{96B997FF-EB7E-47B0-9505-77AFA5F5963D}" srcOrd="1" destOrd="0" presId="urn:microsoft.com/office/officeart/2005/8/layout/hierarchy1"/>
    <dgm:cxn modelId="{6CB02CA1-76E1-4D3B-99B7-2C847A04CD30}" type="presParOf" srcId="{77C3B4A9-8A55-4ADD-82D6-6E4A55076CFC}" destId="{CB3EAAA6-22EC-4C76-BB43-E0C955D567E3}" srcOrd="1" destOrd="0" presId="urn:microsoft.com/office/officeart/2005/8/layout/hierarchy1"/>
    <dgm:cxn modelId="{D82F68F0-CB7C-4D51-8AE9-813DB65053C3}" type="presParOf" srcId="{CB3EAAA6-22EC-4C76-BB43-E0C955D567E3}" destId="{4D41663A-A961-412A-AE05-A600369A645A}" srcOrd="0" destOrd="0" presId="urn:microsoft.com/office/officeart/2005/8/layout/hierarchy1"/>
    <dgm:cxn modelId="{1E83D19C-C6A6-46C7-8BCA-028F0696408D}" type="presParOf" srcId="{CB3EAAA6-22EC-4C76-BB43-E0C955D567E3}" destId="{F6D45FDA-5AC4-4447-B14F-F90C3C18E34D}" srcOrd="1" destOrd="0" presId="urn:microsoft.com/office/officeart/2005/8/layout/hierarchy1"/>
    <dgm:cxn modelId="{3E9D0576-7C7D-42FD-9259-BB1BFDEBC195}" type="presParOf" srcId="{F6D45FDA-5AC4-4447-B14F-F90C3C18E34D}" destId="{CA596B5B-B031-4B99-933C-6928996A30B1}" srcOrd="0" destOrd="0" presId="urn:microsoft.com/office/officeart/2005/8/layout/hierarchy1"/>
    <dgm:cxn modelId="{9037DF9C-E442-4DE0-959A-D1A65A0D5935}" type="presParOf" srcId="{CA596B5B-B031-4B99-933C-6928996A30B1}" destId="{37DA3C56-C85E-451F-8359-85E630EC568D}" srcOrd="0" destOrd="0" presId="urn:microsoft.com/office/officeart/2005/8/layout/hierarchy1"/>
    <dgm:cxn modelId="{6CB243E3-A9DD-4266-B9D3-D157EAA4F6A9}" type="presParOf" srcId="{CA596B5B-B031-4B99-933C-6928996A30B1}" destId="{226A3FFE-04E8-4965-A4B5-F5F09E26C0D4}" srcOrd="1" destOrd="0" presId="urn:microsoft.com/office/officeart/2005/8/layout/hierarchy1"/>
    <dgm:cxn modelId="{99F16F91-1E35-4206-8A0F-683DFCD2A6CE}" type="presParOf" srcId="{F6D45FDA-5AC4-4447-B14F-F90C3C18E34D}" destId="{4DC79B8D-BA2B-4A38-BD23-93C766152470}" srcOrd="1" destOrd="0" presId="urn:microsoft.com/office/officeart/2005/8/layout/hierarchy1"/>
    <dgm:cxn modelId="{E6986FBF-209B-4619-916C-11CAB7529264}" type="presParOf" srcId="{4DC79B8D-BA2B-4A38-BD23-93C766152470}" destId="{EC632DB0-5C62-4190-80B0-14E2FAB979C3}" srcOrd="0" destOrd="0" presId="urn:microsoft.com/office/officeart/2005/8/layout/hierarchy1"/>
    <dgm:cxn modelId="{0986200C-0C50-4894-BCCD-02291F2095FA}" type="presParOf" srcId="{4DC79B8D-BA2B-4A38-BD23-93C766152470}" destId="{4E34274A-D604-4E7E-92E6-78866C427DB0}" srcOrd="1" destOrd="0" presId="urn:microsoft.com/office/officeart/2005/8/layout/hierarchy1"/>
    <dgm:cxn modelId="{ABEC81C8-CA14-4B22-A0C5-1D3DD340F0EA}" type="presParOf" srcId="{4E34274A-D604-4E7E-92E6-78866C427DB0}" destId="{2B8EA479-706A-49AA-8609-A9B46DF8EC42}" srcOrd="0" destOrd="0" presId="urn:microsoft.com/office/officeart/2005/8/layout/hierarchy1"/>
    <dgm:cxn modelId="{B6EA5F07-06AB-4D74-8797-EDDA1FA51D14}" type="presParOf" srcId="{2B8EA479-706A-49AA-8609-A9B46DF8EC42}" destId="{A00EBC05-6DA1-46A8-B156-6602CDCF62F4}" srcOrd="0" destOrd="0" presId="urn:microsoft.com/office/officeart/2005/8/layout/hierarchy1"/>
    <dgm:cxn modelId="{5EB254B7-82DF-4159-8ACB-F2A09D507B31}" type="presParOf" srcId="{2B8EA479-706A-49AA-8609-A9B46DF8EC42}" destId="{46366EF9-E12C-4803-8C25-6DBE81E36F5A}" srcOrd="1" destOrd="0" presId="urn:microsoft.com/office/officeart/2005/8/layout/hierarchy1"/>
    <dgm:cxn modelId="{FE7FE37E-94D4-4E67-8CD1-056ADC162D57}" type="presParOf" srcId="{4E34274A-D604-4E7E-92E6-78866C427DB0}" destId="{CD0CC662-38ED-4DB1-8BB1-9CE460CF3E14}" srcOrd="1" destOrd="0" presId="urn:microsoft.com/office/officeart/2005/8/layout/hierarchy1"/>
    <dgm:cxn modelId="{8AAAADC9-92FE-4024-AE4E-ABB0CA6A7FCC}" type="presParOf" srcId="{4DC79B8D-BA2B-4A38-BD23-93C766152470}" destId="{72D72C90-EC22-4C23-ADC3-96E3F809B4D4}" srcOrd="2" destOrd="0" presId="urn:microsoft.com/office/officeart/2005/8/layout/hierarchy1"/>
    <dgm:cxn modelId="{281C53C3-48E9-4058-8324-290B5CAE952E}" type="presParOf" srcId="{4DC79B8D-BA2B-4A38-BD23-93C766152470}" destId="{62DCC6E3-DBEE-47E4-B512-FF6B91232C49}" srcOrd="3" destOrd="0" presId="urn:microsoft.com/office/officeart/2005/8/layout/hierarchy1"/>
    <dgm:cxn modelId="{30F8F79D-968D-4D00-BE8C-21C75B05A4C2}" type="presParOf" srcId="{62DCC6E3-DBEE-47E4-B512-FF6B91232C49}" destId="{73B7AE2E-C42A-4B47-BC5C-786F44820D85}" srcOrd="0" destOrd="0" presId="urn:microsoft.com/office/officeart/2005/8/layout/hierarchy1"/>
    <dgm:cxn modelId="{4AC66C4A-7CA2-4457-A2E7-5CA71D4D41D1}" type="presParOf" srcId="{73B7AE2E-C42A-4B47-BC5C-786F44820D85}" destId="{B41F26D1-179B-4B0C-87F1-EA929B526717}" srcOrd="0" destOrd="0" presId="urn:microsoft.com/office/officeart/2005/8/layout/hierarchy1"/>
    <dgm:cxn modelId="{17F909DE-A9AA-4E2B-885B-0BF8F980FAD6}" type="presParOf" srcId="{73B7AE2E-C42A-4B47-BC5C-786F44820D85}" destId="{02146740-7893-4385-A401-6D7C40C25365}" srcOrd="1" destOrd="0" presId="urn:microsoft.com/office/officeart/2005/8/layout/hierarchy1"/>
    <dgm:cxn modelId="{E44A8037-50E9-49B2-A2B9-1D342AF4D74C}" type="presParOf" srcId="{62DCC6E3-DBEE-47E4-B512-FF6B91232C49}" destId="{37700477-25A4-4217-8E49-F3811D84312A}" srcOrd="1" destOrd="0" presId="urn:microsoft.com/office/officeart/2005/8/layout/hierarchy1"/>
    <dgm:cxn modelId="{BCFED6E7-BAF2-4949-A32C-13D0DFB91DF5}" type="presParOf" srcId="{CB3EAAA6-22EC-4C76-BB43-E0C955D567E3}" destId="{8C49CB45-9E85-46F3-9A21-CAD24B5E009A}" srcOrd="2" destOrd="0" presId="urn:microsoft.com/office/officeart/2005/8/layout/hierarchy1"/>
    <dgm:cxn modelId="{03F708CC-2FCE-44DB-A2B5-3EB0B8BCEB3A}" type="presParOf" srcId="{CB3EAAA6-22EC-4C76-BB43-E0C955D567E3}" destId="{5CB89C61-291D-47E6-BB87-23A7058D11AE}" srcOrd="3" destOrd="0" presId="urn:microsoft.com/office/officeart/2005/8/layout/hierarchy1"/>
    <dgm:cxn modelId="{A4D3C825-27C9-4EFA-946D-D9CA9A6F2FB9}" type="presParOf" srcId="{5CB89C61-291D-47E6-BB87-23A7058D11AE}" destId="{5C932A03-750E-4E3E-9798-2AAD78AAB869}" srcOrd="0" destOrd="0" presId="urn:microsoft.com/office/officeart/2005/8/layout/hierarchy1"/>
    <dgm:cxn modelId="{303B75A9-61C4-4449-B1A4-6CB6FC464CFB}" type="presParOf" srcId="{5C932A03-750E-4E3E-9798-2AAD78AAB869}" destId="{3005567F-4AD1-4B34-87DC-4A3B041E1F2F}" srcOrd="0" destOrd="0" presId="urn:microsoft.com/office/officeart/2005/8/layout/hierarchy1"/>
    <dgm:cxn modelId="{D18E11F2-845E-4E56-88E9-5255103F76C6}" type="presParOf" srcId="{5C932A03-750E-4E3E-9798-2AAD78AAB869}" destId="{877AD975-E2E2-4899-873A-F2DFF03D813E}" srcOrd="1" destOrd="0" presId="urn:microsoft.com/office/officeart/2005/8/layout/hierarchy1"/>
    <dgm:cxn modelId="{3E8EA370-9EA9-4F03-AD4C-15BA835C5341}" type="presParOf" srcId="{5CB89C61-291D-47E6-BB87-23A7058D11AE}" destId="{C9477358-5DDA-46CA-B01C-3AF807593B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757B18-2400-4929-A1A0-6CBF737585A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821D63-2BB0-452C-8104-8BECBE8A572B}">
      <dgm:prSet phldrT="[Текст]" custT="1"/>
      <dgm:spPr/>
      <dgm:t>
        <a:bodyPr/>
        <a:lstStyle/>
        <a:p>
          <a:r>
            <a:rPr lang="ru-RU" sz="4800" dirty="0" smtClean="0"/>
            <a:t>Цикл</a:t>
          </a:r>
          <a:endParaRPr lang="ru-RU" sz="4800" dirty="0"/>
        </a:p>
      </dgm:t>
    </dgm:pt>
    <dgm:pt modelId="{EDEE9F3C-82E4-404D-A3F6-48A50BA49DDB}" type="parTrans" cxnId="{3C439BAC-A17F-4346-BE22-7DFDEA138906}">
      <dgm:prSet/>
      <dgm:spPr/>
      <dgm:t>
        <a:bodyPr/>
        <a:lstStyle/>
        <a:p>
          <a:endParaRPr lang="ru-RU"/>
        </a:p>
      </dgm:t>
    </dgm:pt>
    <dgm:pt modelId="{7BF7DB42-E51B-4042-BDED-7CDB749A4516}" type="sibTrans" cxnId="{3C439BAC-A17F-4346-BE22-7DFDEA138906}">
      <dgm:prSet/>
      <dgm:spPr/>
      <dgm:t>
        <a:bodyPr/>
        <a:lstStyle/>
        <a:p>
          <a:endParaRPr lang="ru-RU"/>
        </a:p>
      </dgm:t>
    </dgm:pt>
    <dgm:pt modelId="{50C7E156-0DD3-47DB-8126-AE942BA4B55F}">
      <dgm:prSet phldrT="[Текст]"/>
      <dgm:spPr/>
      <dgm:t>
        <a:bodyPr/>
        <a:lstStyle/>
        <a:p>
          <a:r>
            <a:rPr lang="ru-RU" dirty="0" smtClean="0"/>
            <a:t>С заранее неизвестным числом повторений</a:t>
          </a:r>
          <a:endParaRPr lang="ru-RU" dirty="0"/>
        </a:p>
      </dgm:t>
    </dgm:pt>
    <dgm:pt modelId="{CBA4A16D-22C7-4E15-B9B9-A5C71B8BBE91}" type="parTrans" cxnId="{BD4E42B1-5931-4146-BF7A-E99C2EFDAC1C}">
      <dgm:prSet/>
      <dgm:spPr/>
      <dgm:t>
        <a:bodyPr/>
        <a:lstStyle/>
        <a:p>
          <a:endParaRPr lang="ru-RU"/>
        </a:p>
      </dgm:t>
    </dgm:pt>
    <dgm:pt modelId="{024F370D-A303-4772-B725-66C5ABD5258C}" type="sibTrans" cxnId="{BD4E42B1-5931-4146-BF7A-E99C2EFDAC1C}">
      <dgm:prSet/>
      <dgm:spPr/>
      <dgm:t>
        <a:bodyPr/>
        <a:lstStyle/>
        <a:p>
          <a:endParaRPr lang="ru-RU"/>
        </a:p>
      </dgm:t>
    </dgm:pt>
    <dgm:pt modelId="{6944A917-BDF9-4566-916D-8F967E89B533}">
      <dgm:prSet phldrT="[Текст]"/>
      <dgm:spPr/>
      <dgm:t>
        <a:bodyPr/>
        <a:lstStyle/>
        <a:p>
          <a:endParaRPr lang="ru-RU" dirty="0"/>
        </a:p>
      </dgm:t>
    </dgm:pt>
    <dgm:pt modelId="{D5B27C21-B983-4603-BB18-04A3209B0DD5}" type="parTrans" cxnId="{1B3B0350-9FB7-42FF-BB9D-79C8B3F75875}">
      <dgm:prSet/>
      <dgm:spPr/>
      <dgm:t>
        <a:bodyPr/>
        <a:lstStyle/>
        <a:p>
          <a:endParaRPr lang="ru-RU"/>
        </a:p>
      </dgm:t>
    </dgm:pt>
    <dgm:pt modelId="{30492DC7-19E4-4CAE-BA98-85B15B167E7C}" type="sibTrans" cxnId="{1B3B0350-9FB7-42FF-BB9D-79C8B3F75875}">
      <dgm:prSet/>
      <dgm:spPr/>
      <dgm:t>
        <a:bodyPr/>
        <a:lstStyle/>
        <a:p>
          <a:endParaRPr lang="ru-RU"/>
        </a:p>
      </dgm:t>
    </dgm:pt>
    <dgm:pt modelId="{FFDDED99-6E7C-41EC-85A3-26D0FE7287C3}">
      <dgm:prSet phldrT="[Текст]"/>
      <dgm:spPr/>
      <dgm:t>
        <a:bodyPr/>
        <a:lstStyle/>
        <a:p>
          <a:endParaRPr lang="ru-RU" dirty="0"/>
        </a:p>
      </dgm:t>
    </dgm:pt>
    <dgm:pt modelId="{F62BD69D-4D5F-45F9-9999-E48B2B9FD40F}" type="parTrans" cxnId="{7648AE16-C88E-4ED5-B769-4FD11308B2A8}">
      <dgm:prSet/>
      <dgm:spPr/>
      <dgm:t>
        <a:bodyPr/>
        <a:lstStyle/>
        <a:p>
          <a:endParaRPr lang="ru-RU"/>
        </a:p>
      </dgm:t>
    </dgm:pt>
    <dgm:pt modelId="{8C6D1F96-FFB1-4323-8411-AEB4F004CBE1}" type="sibTrans" cxnId="{7648AE16-C88E-4ED5-B769-4FD11308B2A8}">
      <dgm:prSet/>
      <dgm:spPr/>
      <dgm:t>
        <a:bodyPr/>
        <a:lstStyle/>
        <a:p>
          <a:endParaRPr lang="ru-RU"/>
        </a:p>
      </dgm:t>
    </dgm:pt>
    <dgm:pt modelId="{3459910A-3871-40EA-87D4-4922C87948A7}">
      <dgm:prSet phldrT="[Текст]"/>
      <dgm:spPr/>
      <dgm:t>
        <a:bodyPr/>
        <a:lstStyle/>
        <a:p>
          <a:r>
            <a:rPr lang="ru-RU" dirty="0" smtClean="0"/>
            <a:t>С заранее известным числом повторений</a:t>
          </a:r>
          <a:endParaRPr lang="ru-RU" dirty="0"/>
        </a:p>
      </dgm:t>
    </dgm:pt>
    <dgm:pt modelId="{3A1D4090-B6DF-4EED-940C-BD37EAC3A77D}" type="parTrans" cxnId="{3300DEC2-57FE-4DBD-8252-A2861C95B2B0}">
      <dgm:prSet/>
      <dgm:spPr/>
      <dgm:t>
        <a:bodyPr/>
        <a:lstStyle/>
        <a:p>
          <a:endParaRPr lang="ru-RU"/>
        </a:p>
      </dgm:t>
    </dgm:pt>
    <dgm:pt modelId="{0E6910C4-D9D0-43CE-A146-97C151654E8F}" type="sibTrans" cxnId="{3300DEC2-57FE-4DBD-8252-A2861C95B2B0}">
      <dgm:prSet/>
      <dgm:spPr/>
      <dgm:t>
        <a:bodyPr/>
        <a:lstStyle/>
        <a:p>
          <a:endParaRPr lang="ru-RU"/>
        </a:p>
      </dgm:t>
    </dgm:pt>
    <dgm:pt modelId="{B56E0047-0035-4B42-8CB4-76CDF8C5626C}" type="pres">
      <dgm:prSet presAssocID="{5D757B18-2400-4929-A1A0-6CBF737585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7C3B4A9-8A55-4ADD-82D6-6E4A55076CFC}" type="pres">
      <dgm:prSet presAssocID="{F9821D63-2BB0-452C-8104-8BECBE8A572B}" presName="hierRoot1" presStyleCnt="0"/>
      <dgm:spPr/>
    </dgm:pt>
    <dgm:pt modelId="{A3312C6C-7F0A-42A4-9F8F-20D80F34C624}" type="pres">
      <dgm:prSet presAssocID="{F9821D63-2BB0-452C-8104-8BECBE8A572B}" presName="composite" presStyleCnt="0"/>
      <dgm:spPr/>
    </dgm:pt>
    <dgm:pt modelId="{0184D875-D0AF-4A5A-B8DE-A304EF05308E}" type="pres">
      <dgm:prSet presAssocID="{F9821D63-2BB0-452C-8104-8BECBE8A572B}" presName="background" presStyleLbl="node0" presStyleIdx="0" presStyleCnt="1"/>
      <dgm:spPr/>
    </dgm:pt>
    <dgm:pt modelId="{96B997FF-EB7E-47B0-9505-77AFA5F5963D}" type="pres">
      <dgm:prSet presAssocID="{F9821D63-2BB0-452C-8104-8BECBE8A572B}" presName="text" presStyleLbl="fgAcc0" presStyleIdx="0" presStyleCnt="1" custLinFactX="-1376" custLinFactNeighborX="-100000" custLinFactNeighborY="-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3EAAA6-22EC-4C76-BB43-E0C955D567E3}" type="pres">
      <dgm:prSet presAssocID="{F9821D63-2BB0-452C-8104-8BECBE8A572B}" presName="hierChild2" presStyleCnt="0"/>
      <dgm:spPr/>
    </dgm:pt>
    <dgm:pt modelId="{4D41663A-A961-412A-AE05-A600369A645A}" type="pres">
      <dgm:prSet presAssocID="{CBA4A16D-22C7-4E15-B9B9-A5C71B8BBE9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6D45FDA-5AC4-4447-B14F-F90C3C18E34D}" type="pres">
      <dgm:prSet presAssocID="{50C7E156-0DD3-47DB-8126-AE942BA4B55F}" presName="hierRoot2" presStyleCnt="0"/>
      <dgm:spPr/>
    </dgm:pt>
    <dgm:pt modelId="{CA596B5B-B031-4B99-933C-6928996A30B1}" type="pres">
      <dgm:prSet presAssocID="{50C7E156-0DD3-47DB-8126-AE942BA4B55F}" presName="composite2" presStyleCnt="0"/>
      <dgm:spPr/>
    </dgm:pt>
    <dgm:pt modelId="{37DA3C56-C85E-451F-8359-85E630EC568D}" type="pres">
      <dgm:prSet presAssocID="{50C7E156-0DD3-47DB-8126-AE942BA4B55F}" presName="background2" presStyleLbl="node2" presStyleIdx="0" presStyleCnt="2"/>
      <dgm:spPr/>
    </dgm:pt>
    <dgm:pt modelId="{226A3FFE-04E8-4965-A4B5-F5F09E26C0D4}" type="pres">
      <dgm:prSet presAssocID="{50C7E156-0DD3-47DB-8126-AE942BA4B55F}" presName="text2" presStyleLbl="fgAcc2" presStyleIdx="0" presStyleCnt="2" custLinFactNeighborX="77905" custLinFactNeighborY="-11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C79B8D-BA2B-4A38-BD23-93C766152470}" type="pres">
      <dgm:prSet presAssocID="{50C7E156-0DD3-47DB-8126-AE942BA4B55F}" presName="hierChild3" presStyleCnt="0"/>
      <dgm:spPr/>
    </dgm:pt>
    <dgm:pt modelId="{EC632DB0-5C62-4190-80B0-14E2FAB979C3}" type="pres">
      <dgm:prSet presAssocID="{D5B27C21-B983-4603-BB18-04A3209B0DD5}" presName="Name17" presStyleLbl="parChTrans1D3" presStyleIdx="0" presStyleCnt="2"/>
      <dgm:spPr/>
      <dgm:t>
        <a:bodyPr/>
        <a:lstStyle/>
        <a:p>
          <a:endParaRPr lang="ru-RU"/>
        </a:p>
      </dgm:t>
    </dgm:pt>
    <dgm:pt modelId="{4E34274A-D604-4E7E-92E6-78866C427DB0}" type="pres">
      <dgm:prSet presAssocID="{6944A917-BDF9-4566-916D-8F967E89B533}" presName="hierRoot3" presStyleCnt="0"/>
      <dgm:spPr/>
    </dgm:pt>
    <dgm:pt modelId="{2B8EA479-706A-49AA-8609-A9B46DF8EC42}" type="pres">
      <dgm:prSet presAssocID="{6944A917-BDF9-4566-916D-8F967E89B533}" presName="composite3" presStyleCnt="0"/>
      <dgm:spPr/>
    </dgm:pt>
    <dgm:pt modelId="{A00EBC05-6DA1-46A8-B156-6602CDCF62F4}" type="pres">
      <dgm:prSet presAssocID="{6944A917-BDF9-4566-916D-8F967E89B533}" presName="background3" presStyleLbl="node3" presStyleIdx="0" presStyleCnt="2"/>
      <dgm:spPr/>
    </dgm:pt>
    <dgm:pt modelId="{46366EF9-E12C-4803-8C25-6DBE81E36F5A}" type="pres">
      <dgm:prSet presAssocID="{6944A917-BDF9-4566-916D-8F967E89B533}" presName="text3" presStyleLbl="fgAcc3" presStyleIdx="0" presStyleCnt="2" custLinFactNeighborX="66801" custLinFactNeighborY="2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0CC662-38ED-4DB1-8BB1-9CE460CF3E14}" type="pres">
      <dgm:prSet presAssocID="{6944A917-BDF9-4566-916D-8F967E89B533}" presName="hierChild4" presStyleCnt="0"/>
      <dgm:spPr/>
    </dgm:pt>
    <dgm:pt modelId="{72D72C90-EC22-4C23-ADC3-96E3F809B4D4}" type="pres">
      <dgm:prSet presAssocID="{F62BD69D-4D5F-45F9-9999-E48B2B9FD40F}" presName="Name17" presStyleLbl="parChTrans1D3" presStyleIdx="1" presStyleCnt="2"/>
      <dgm:spPr/>
      <dgm:t>
        <a:bodyPr/>
        <a:lstStyle/>
        <a:p>
          <a:endParaRPr lang="ru-RU"/>
        </a:p>
      </dgm:t>
    </dgm:pt>
    <dgm:pt modelId="{62DCC6E3-DBEE-47E4-B512-FF6B91232C49}" type="pres">
      <dgm:prSet presAssocID="{FFDDED99-6E7C-41EC-85A3-26D0FE7287C3}" presName="hierRoot3" presStyleCnt="0"/>
      <dgm:spPr/>
    </dgm:pt>
    <dgm:pt modelId="{73B7AE2E-C42A-4B47-BC5C-786F44820D85}" type="pres">
      <dgm:prSet presAssocID="{FFDDED99-6E7C-41EC-85A3-26D0FE7287C3}" presName="composite3" presStyleCnt="0"/>
      <dgm:spPr/>
    </dgm:pt>
    <dgm:pt modelId="{B41F26D1-179B-4B0C-87F1-EA929B526717}" type="pres">
      <dgm:prSet presAssocID="{FFDDED99-6E7C-41EC-85A3-26D0FE7287C3}" presName="background3" presStyleLbl="node3" presStyleIdx="1" presStyleCnt="2"/>
      <dgm:spPr/>
    </dgm:pt>
    <dgm:pt modelId="{02146740-7893-4385-A401-6D7C40C25365}" type="pres">
      <dgm:prSet presAssocID="{FFDDED99-6E7C-41EC-85A3-26D0FE7287C3}" presName="text3" presStyleLbl="fgAcc3" presStyleIdx="1" presStyleCnt="2" custLinFactNeighborX="92291" custLinFactNeighborY="2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700477-25A4-4217-8E49-F3811D84312A}" type="pres">
      <dgm:prSet presAssocID="{FFDDED99-6E7C-41EC-85A3-26D0FE7287C3}" presName="hierChild4" presStyleCnt="0"/>
      <dgm:spPr/>
    </dgm:pt>
    <dgm:pt modelId="{8C49CB45-9E85-46F3-9A21-CAD24B5E009A}" type="pres">
      <dgm:prSet presAssocID="{3A1D4090-B6DF-4EED-940C-BD37EAC3A77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CB89C61-291D-47E6-BB87-23A7058D11AE}" type="pres">
      <dgm:prSet presAssocID="{3459910A-3871-40EA-87D4-4922C87948A7}" presName="hierRoot2" presStyleCnt="0"/>
      <dgm:spPr/>
    </dgm:pt>
    <dgm:pt modelId="{5C932A03-750E-4E3E-9798-2AAD78AAB869}" type="pres">
      <dgm:prSet presAssocID="{3459910A-3871-40EA-87D4-4922C87948A7}" presName="composite2" presStyleCnt="0"/>
      <dgm:spPr/>
    </dgm:pt>
    <dgm:pt modelId="{3005567F-4AD1-4B34-87DC-4A3B041E1F2F}" type="pres">
      <dgm:prSet presAssocID="{3459910A-3871-40EA-87D4-4922C87948A7}" presName="background2" presStyleLbl="node2" presStyleIdx="1" presStyleCnt="2"/>
      <dgm:spPr/>
    </dgm:pt>
    <dgm:pt modelId="{877AD975-E2E2-4899-873A-F2DFF03D813E}" type="pres">
      <dgm:prSet presAssocID="{3459910A-3871-40EA-87D4-4922C87948A7}" presName="text2" presStyleLbl="fgAcc2" presStyleIdx="1" presStyleCnt="2" custLinFactX="-100000" custLinFactNeighborX="-124854" custLinFactNeighborY="-11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477358-5DDA-46CA-B01C-3AF807593BFC}" type="pres">
      <dgm:prSet presAssocID="{3459910A-3871-40EA-87D4-4922C87948A7}" presName="hierChild3" presStyleCnt="0"/>
      <dgm:spPr/>
    </dgm:pt>
  </dgm:ptLst>
  <dgm:cxnLst>
    <dgm:cxn modelId="{57F03F73-0522-48AA-9131-16B635DC961A}" type="presOf" srcId="{F9821D63-2BB0-452C-8104-8BECBE8A572B}" destId="{96B997FF-EB7E-47B0-9505-77AFA5F5963D}" srcOrd="0" destOrd="0" presId="urn:microsoft.com/office/officeart/2005/8/layout/hierarchy1"/>
    <dgm:cxn modelId="{1748606A-09B9-4FE0-9B0D-2561D6DE2802}" type="presOf" srcId="{6944A917-BDF9-4566-916D-8F967E89B533}" destId="{46366EF9-E12C-4803-8C25-6DBE81E36F5A}" srcOrd="0" destOrd="0" presId="urn:microsoft.com/office/officeart/2005/8/layout/hierarchy1"/>
    <dgm:cxn modelId="{602A2B70-25AB-49D4-802A-F2AB13810047}" type="presOf" srcId="{FFDDED99-6E7C-41EC-85A3-26D0FE7287C3}" destId="{02146740-7893-4385-A401-6D7C40C25365}" srcOrd="0" destOrd="0" presId="urn:microsoft.com/office/officeart/2005/8/layout/hierarchy1"/>
    <dgm:cxn modelId="{4109F29B-39BE-4A25-BA5F-DCE50551BA91}" type="presOf" srcId="{3A1D4090-B6DF-4EED-940C-BD37EAC3A77D}" destId="{8C49CB45-9E85-46F3-9A21-CAD24B5E009A}" srcOrd="0" destOrd="0" presId="urn:microsoft.com/office/officeart/2005/8/layout/hierarchy1"/>
    <dgm:cxn modelId="{51E8DE40-FA14-4F51-AE83-28BB2BE8988C}" type="presOf" srcId="{CBA4A16D-22C7-4E15-B9B9-A5C71B8BBE91}" destId="{4D41663A-A961-412A-AE05-A600369A645A}" srcOrd="0" destOrd="0" presId="urn:microsoft.com/office/officeart/2005/8/layout/hierarchy1"/>
    <dgm:cxn modelId="{3C439BAC-A17F-4346-BE22-7DFDEA138906}" srcId="{5D757B18-2400-4929-A1A0-6CBF737585A6}" destId="{F9821D63-2BB0-452C-8104-8BECBE8A572B}" srcOrd="0" destOrd="0" parTransId="{EDEE9F3C-82E4-404D-A3F6-48A50BA49DDB}" sibTransId="{7BF7DB42-E51B-4042-BDED-7CDB749A4516}"/>
    <dgm:cxn modelId="{BD4E42B1-5931-4146-BF7A-E99C2EFDAC1C}" srcId="{F9821D63-2BB0-452C-8104-8BECBE8A572B}" destId="{50C7E156-0DD3-47DB-8126-AE942BA4B55F}" srcOrd="0" destOrd="0" parTransId="{CBA4A16D-22C7-4E15-B9B9-A5C71B8BBE91}" sibTransId="{024F370D-A303-4772-B725-66C5ABD5258C}"/>
    <dgm:cxn modelId="{1B3B0350-9FB7-42FF-BB9D-79C8B3F75875}" srcId="{50C7E156-0DD3-47DB-8126-AE942BA4B55F}" destId="{6944A917-BDF9-4566-916D-8F967E89B533}" srcOrd="0" destOrd="0" parTransId="{D5B27C21-B983-4603-BB18-04A3209B0DD5}" sibTransId="{30492DC7-19E4-4CAE-BA98-85B15B167E7C}"/>
    <dgm:cxn modelId="{7648AE16-C88E-4ED5-B769-4FD11308B2A8}" srcId="{50C7E156-0DD3-47DB-8126-AE942BA4B55F}" destId="{FFDDED99-6E7C-41EC-85A3-26D0FE7287C3}" srcOrd="1" destOrd="0" parTransId="{F62BD69D-4D5F-45F9-9999-E48B2B9FD40F}" sibTransId="{8C6D1F96-FFB1-4323-8411-AEB4F004CBE1}"/>
    <dgm:cxn modelId="{70A58B89-651E-40A2-841B-87120CE00875}" type="presOf" srcId="{3459910A-3871-40EA-87D4-4922C87948A7}" destId="{877AD975-E2E2-4899-873A-F2DFF03D813E}" srcOrd="0" destOrd="0" presId="urn:microsoft.com/office/officeart/2005/8/layout/hierarchy1"/>
    <dgm:cxn modelId="{BB792E9E-C50D-40DB-9DD7-6A756334FC63}" type="presOf" srcId="{5D757B18-2400-4929-A1A0-6CBF737585A6}" destId="{B56E0047-0035-4B42-8CB4-76CDF8C5626C}" srcOrd="0" destOrd="0" presId="urn:microsoft.com/office/officeart/2005/8/layout/hierarchy1"/>
    <dgm:cxn modelId="{9F344850-A356-458A-A492-06C565DA1CB3}" type="presOf" srcId="{D5B27C21-B983-4603-BB18-04A3209B0DD5}" destId="{EC632DB0-5C62-4190-80B0-14E2FAB979C3}" srcOrd="0" destOrd="0" presId="urn:microsoft.com/office/officeart/2005/8/layout/hierarchy1"/>
    <dgm:cxn modelId="{5A45AA31-8229-4163-B966-0FFE3189750B}" type="presOf" srcId="{F62BD69D-4D5F-45F9-9999-E48B2B9FD40F}" destId="{72D72C90-EC22-4C23-ADC3-96E3F809B4D4}" srcOrd="0" destOrd="0" presId="urn:microsoft.com/office/officeart/2005/8/layout/hierarchy1"/>
    <dgm:cxn modelId="{3300DEC2-57FE-4DBD-8252-A2861C95B2B0}" srcId="{F9821D63-2BB0-452C-8104-8BECBE8A572B}" destId="{3459910A-3871-40EA-87D4-4922C87948A7}" srcOrd="1" destOrd="0" parTransId="{3A1D4090-B6DF-4EED-940C-BD37EAC3A77D}" sibTransId="{0E6910C4-D9D0-43CE-A146-97C151654E8F}"/>
    <dgm:cxn modelId="{726E1512-B3F6-41A1-88EE-906BA8B24E25}" type="presOf" srcId="{50C7E156-0DD3-47DB-8126-AE942BA4B55F}" destId="{226A3FFE-04E8-4965-A4B5-F5F09E26C0D4}" srcOrd="0" destOrd="0" presId="urn:microsoft.com/office/officeart/2005/8/layout/hierarchy1"/>
    <dgm:cxn modelId="{E1595F26-8BDD-4856-9FE9-24CD7CDF2EFC}" type="presParOf" srcId="{B56E0047-0035-4B42-8CB4-76CDF8C5626C}" destId="{77C3B4A9-8A55-4ADD-82D6-6E4A55076CFC}" srcOrd="0" destOrd="0" presId="urn:microsoft.com/office/officeart/2005/8/layout/hierarchy1"/>
    <dgm:cxn modelId="{E2AB38E7-D528-4784-A28D-490532E87FF0}" type="presParOf" srcId="{77C3B4A9-8A55-4ADD-82D6-6E4A55076CFC}" destId="{A3312C6C-7F0A-42A4-9F8F-20D80F34C624}" srcOrd="0" destOrd="0" presId="urn:microsoft.com/office/officeart/2005/8/layout/hierarchy1"/>
    <dgm:cxn modelId="{6A7E56FF-E1B9-44B8-9BDA-688B0F8F906F}" type="presParOf" srcId="{A3312C6C-7F0A-42A4-9F8F-20D80F34C624}" destId="{0184D875-D0AF-4A5A-B8DE-A304EF05308E}" srcOrd="0" destOrd="0" presId="urn:microsoft.com/office/officeart/2005/8/layout/hierarchy1"/>
    <dgm:cxn modelId="{B8BFD490-632F-4A72-AFE7-4B6C4B80F972}" type="presParOf" srcId="{A3312C6C-7F0A-42A4-9F8F-20D80F34C624}" destId="{96B997FF-EB7E-47B0-9505-77AFA5F5963D}" srcOrd="1" destOrd="0" presId="urn:microsoft.com/office/officeart/2005/8/layout/hierarchy1"/>
    <dgm:cxn modelId="{001459B9-B189-495A-98FF-F49A72CDED72}" type="presParOf" srcId="{77C3B4A9-8A55-4ADD-82D6-6E4A55076CFC}" destId="{CB3EAAA6-22EC-4C76-BB43-E0C955D567E3}" srcOrd="1" destOrd="0" presId="urn:microsoft.com/office/officeart/2005/8/layout/hierarchy1"/>
    <dgm:cxn modelId="{BCB3631A-C2FD-4D80-83DB-876DB3985F88}" type="presParOf" srcId="{CB3EAAA6-22EC-4C76-BB43-E0C955D567E3}" destId="{4D41663A-A961-412A-AE05-A600369A645A}" srcOrd="0" destOrd="0" presId="urn:microsoft.com/office/officeart/2005/8/layout/hierarchy1"/>
    <dgm:cxn modelId="{DCBBF896-41B4-428D-ACDD-F029964808D7}" type="presParOf" srcId="{CB3EAAA6-22EC-4C76-BB43-E0C955D567E3}" destId="{F6D45FDA-5AC4-4447-B14F-F90C3C18E34D}" srcOrd="1" destOrd="0" presId="urn:microsoft.com/office/officeart/2005/8/layout/hierarchy1"/>
    <dgm:cxn modelId="{85781F40-334B-4C5A-9641-D3C82697F21B}" type="presParOf" srcId="{F6D45FDA-5AC4-4447-B14F-F90C3C18E34D}" destId="{CA596B5B-B031-4B99-933C-6928996A30B1}" srcOrd="0" destOrd="0" presId="urn:microsoft.com/office/officeart/2005/8/layout/hierarchy1"/>
    <dgm:cxn modelId="{8641B3BB-5E6E-413B-ACA5-07944A59ACBA}" type="presParOf" srcId="{CA596B5B-B031-4B99-933C-6928996A30B1}" destId="{37DA3C56-C85E-451F-8359-85E630EC568D}" srcOrd="0" destOrd="0" presId="urn:microsoft.com/office/officeart/2005/8/layout/hierarchy1"/>
    <dgm:cxn modelId="{5306E131-36CA-4B80-8E04-97EC5273534E}" type="presParOf" srcId="{CA596B5B-B031-4B99-933C-6928996A30B1}" destId="{226A3FFE-04E8-4965-A4B5-F5F09E26C0D4}" srcOrd="1" destOrd="0" presId="urn:microsoft.com/office/officeart/2005/8/layout/hierarchy1"/>
    <dgm:cxn modelId="{C4D2BAE0-3207-487E-BBFA-574DE7315FD3}" type="presParOf" srcId="{F6D45FDA-5AC4-4447-B14F-F90C3C18E34D}" destId="{4DC79B8D-BA2B-4A38-BD23-93C766152470}" srcOrd="1" destOrd="0" presId="urn:microsoft.com/office/officeart/2005/8/layout/hierarchy1"/>
    <dgm:cxn modelId="{B1893FB3-2429-4AD2-A005-6616F676BEE6}" type="presParOf" srcId="{4DC79B8D-BA2B-4A38-BD23-93C766152470}" destId="{EC632DB0-5C62-4190-80B0-14E2FAB979C3}" srcOrd="0" destOrd="0" presId="urn:microsoft.com/office/officeart/2005/8/layout/hierarchy1"/>
    <dgm:cxn modelId="{EE99747A-4DA3-4432-9C53-D37D4B670812}" type="presParOf" srcId="{4DC79B8D-BA2B-4A38-BD23-93C766152470}" destId="{4E34274A-D604-4E7E-92E6-78866C427DB0}" srcOrd="1" destOrd="0" presId="urn:microsoft.com/office/officeart/2005/8/layout/hierarchy1"/>
    <dgm:cxn modelId="{C5AB2A81-BC73-46E0-AE82-CFEB22A3CDC4}" type="presParOf" srcId="{4E34274A-D604-4E7E-92E6-78866C427DB0}" destId="{2B8EA479-706A-49AA-8609-A9B46DF8EC42}" srcOrd="0" destOrd="0" presId="urn:microsoft.com/office/officeart/2005/8/layout/hierarchy1"/>
    <dgm:cxn modelId="{8BFF4920-E006-49BA-95F6-8F3CD9A7C2E4}" type="presParOf" srcId="{2B8EA479-706A-49AA-8609-A9B46DF8EC42}" destId="{A00EBC05-6DA1-46A8-B156-6602CDCF62F4}" srcOrd="0" destOrd="0" presId="urn:microsoft.com/office/officeart/2005/8/layout/hierarchy1"/>
    <dgm:cxn modelId="{402A19A6-CA0C-4ACC-9DCE-554D968DE134}" type="presParOf" srcId="{2B8EA479-706A-49AA-8609-A9B46DF8EC42}" destId="{46366EF9-E12C-4803-8C25-6DBE81E36F5A}" srcOrd="1" destOrd="0" presId="urn:microsoft.com/office/officeart/2005/8/layout/hierarchy1"/>
    <dgm:cxn modelId="{3EED5761-6B82-4264-B312-097EEE24FFDE}" type="presParOf" srcId="{4E34274A-D604-4E7E-92E6-78866C427DB0}" destId="{CD0CC662-38ED-4DB1-8BB1-9CE460CF3E14}" srcOrd="1" destOrd="0" presId="urn:microsoft.com/office/officeart/2005/8/layout/hierarchy1"/>
    <dgm:cxn modelId="{B343D924-93BB-467B-8E47-3DD90FB19591}" type="presParOf" srcId="{4DC79B8D-BA2B-4A38-BD23-93C766152470}" destId="{72D72C90-EC22-4C23-ADC3-96E3F809B4D4}" srcOrd="2" destOrd="0" presId="urn:microsoft.com/office/officeart/2005/8/layout/hierarchy1"/>
    <dgm:cxn modelId="{2BE2AE2E-AF15-4361-9BE1-C655F2A41F0E}" type="presParOf" srcId="{4DC79B8D-BA2B-4A38-BD23-93C766152470}" destId="{62DCC6E3-DBEE-47E4-B512-FF6B91232C49}" srcOrd="3" destOrd="0" presId="urn:microsoft.com/office/officeart/2005/8/layout/hierarchy1"/>
    <dgm:cxn modelId="{CFFA1F60-FEF6-48DF-9A1F-A3D849E78268}" type="presParOf" srcId="{62DCC6E3-DBEE-47E4-B512-FF6B91232C49}" destId="{73B7AE2E-C42A-4B47-BC5C-786F44820D85}" srcOrd="0" destOrd="0" presId="urn:microsoft.com/office/officeart/2005/8/layout/hierarchy1"/>
    <dgm:cxn modelId="{B24D1943-CB05-4AFD-B73B-2AFA671CB966}" type="presParOf" srcId="{73B7AE2E-C42A-4B47-BC5C-786F44820D85}" destId="{B41F26D1-179B-4B0C-87F1-EA929B526717}" srcOrd="0" destOrd="0" presId="urn:microsoft.com/office/officeart/2005/8/layout/hierarchy1"/>
    <dgm:cxn modelId="{B95CC243-799C-47E1-A93D-57BA138089EF}" type="presParOf" srcId="{73B7AE2E-C42A-4B47-BC5C-786F44820D85}" destId="{02146740-7893-4385-A401-6D7C40C25365}" srcOrd="1" destOrd="0" presId="urn:microsoft.com/office/officeart/2005/8/layout/hierarchy1"/>
    <dgm:cxn modelId="{54604709-9605-469E-BC9A-00C3747A2AAA}" type="presParOf" srcId="{62DCC6E3-DBEE-47E4-B512-FF6B91232C49}" destId="{37700477-25A4-4217-8E49-F3811D84312A}" srcOrd="1" destOrd="0" presId="urn:microsoft.com/office/officeart/2005/8/layout/hierarchy1"/>
    <dgm:cxn modelId="{A1BAF1CA-0BAE-4181-B719-7F24D4DD0838}" type="presParOf" srcId="{CB3EAAA6-22EC-4C76-BB43-E0C955D567E3}" destId="{8C49CB45-9E85-46F3-9A21-CAD24B5E009A}" srcOrd="2" destOrd="0" presId="urn:microsoft.com/office/officeart/2005/8/layout/hierarchy1"/>
    <dgm:cxn modelId="{A78D5EC6-7646-4B66-B467-A3EC412081FF}" type="presParOf" srcId="{CB3EAAA6-22EC-4C76-BB43-E0C955D567E3}" destId="{5CB89C61-291D-47E6-BB87-23A7058D11AE}" srcOrd="3" destOrd="0" presId="urn:microsoft.com/office/officeart/2005/8/layout/hierarchy1"/>
    <dgm:cxn modelId="{6D3A375B-63B7-418E-8DC0-11A7D3F093AE}" type="presParOf" srcId="{5CB89C61-291D-47E6-BB87-23A7058D11AE}" destId="{5C932A03-750E-4E3E-9798-2AAD78AAB869}" srcOrd="0" destOrd="0" presId="urn:microsoft.com/office/officeart/2005/8/layout/hierarchy1"/>
    <dgm:cxn modelId="{1EDBBB99-F6C2-4C7F-ABE0-7F3E78C30823}" type="presParOf" srcId="{5C932A03-750E-4E3E-9798-2AAD78AAB869}" destId="{3005567F-4AD1-4B34-87DC-4A3B041E1F2F}" srcOrd="0" destOrd="0" presId="urn:microsoft.com/office/officeart/2005/8/layout/hierarchy1"/>
    <dgm:cxn modelId="{90580A9E-3BF7-48B0-9143-4518E7D09854}" type="presParOf" srcId="{5C932A03-750E-4E3E-9798-2AAD78AAB869}" destId="{877AD975-E2E2-4899-873A-F2DFF03D813E}" srcOrd="1" destOrd="0" presId="urn:microsoft.com/office/officeart/2005/8/layout/hierarchy1"/>
    <dgm:cxn modelId="{E0A154F0-8DA9-4CFF-B598-9B0C807AF487}" type="presParOf" srcId="{5CB89C61-291D-47E6-BB87-23A7058D11AE}" destId="{C9477358-5DDA-46CA-B01C-3AF807593B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757B18-2400-4929-A1A0-6CBF737585A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821D63-2BB0-452C-8104-8BECBE8A572B}">
      <dgm:prSet phldrT="[Текст]" custT="1"/>
      <dgm:spPr/>
      <dgm:t>
        <a:bodyPr/>
        <a:lstStyle/>
        <a:p>
          <a:r>
            <a:rPr lang="ru-RU" sz="4800" dirty="0" smtClean="0"/>
            <a:t>Цикл</a:t>
          </a:r>
          <a:endParaRPr lang="ru-RU" sz="4800" dirty="0"/>
        </a:p>
      </dgm:t>
    </dgm:pt>
    <dgm:pt modelId="{EDEE9F3C-82E4-404D-A3F6-48A50BA49DDB}" type="parTrans" cxnId="{3C439BAC-A17F-4346-BE22-7DFDEA138906}">
      <dgm:prSet/>
      <dgm:spPr/>
      <dgm:t>
        <a:bodyPr/>
        <a:lstStyle/>
        <a:p>
          <a:endParaRPr lang="ru-RU"/>
        </a:p>
      </dgm:t>
    </dgm:pt>
    <dgm:pt modelId="{7BF7DB42-E51B-4042-BDED-7CDB749A4516}" type="sibTrans" cxnId="{3C439BAC-A17F-4346-BE22-7DFDEA138906}">
      <dgm:prSet/>
      <dgm:spPr/>
      <dgm:t>
        <a:bodyPr/>
        <a:lstStyle/>
        <a:p>
          <a:endParaRPr lang="ru-RU"/>
        </a:p>
      </dgm:t>
    </dgm:pt>
    <dgm:pt modelId="{50C7E156-0DD3-47DB-8126-AE942BA4B55F}">
      <dgm:prSet phldrT="[Текст]"/>
      <dgm:spPr/>
      <dgm:t>
        <a:bodyPr/>
        <a:lstStyle/>
        <a:p>
          <a:r>
            <a:rPr lang="ru-RU" dirty="0" smtClean="0"/>
            <a:t>С заранее неизвестным числом повторений</a:t>
          </a:r>
          <a:endParaRPr lang="ru-RU" dirty="0"/>
        </a:p>
      </dgm:t>
    </dgm:pt>
    <dgm:pt modelId="{CBA4A16D-22C7-4E15-B9B9-A5C71B8BBE91}" type="parTrans" cxnId="{BD4E42B1-5931-4146-BF7A-E99C2EFDAC1C}">
      <dgm:prSet/>
      <dgm:spPr/>
      <dgm:t>
        <a:bodyPr/>
        <a:lstStyle/>
        <a:p>
          <a:endParaRPr lang="ru-RU"/>
        </a:p>
      </dgm:t>
    </dgm:pt>
    <dgm:pt modelId="{024F370D-A303-4772-B725-66C5ABD5258C}" type="sibTrans" cxnId="{BD4E42B1-5931-4146-BF7A-E99C2EFDAC1C}">
      <dgm:prSet/>
      <dgm:spPr/>
      <dgm:t>
        <a:bodyPr/>
        <a:lstStyle/>
        <a:p>
          <a:endParaRPr lang="ru-RU"/>
        </a:p>
      </dgm:t>
    </dgm:pt>
    <dgm:pt modelId="{6944A917-BDF9-4566-916D-8F967E89B533}">
      <dgm:prSet phldrT="[Текст]"/>
      <dgm:spPr/>
      <dgm:t>
        <a:bodyPr/>
        <a:lstStyle/>
        <a:p>
          <a:r>
            <a:rPr lang="ru-RU" dirty="0" smtClean="0"/>
            <a:t>С заданным условием продолжения работы</a:t>
          </a:r>
          <a:endParaRPr lang="ru-RU" dirty="0"/>
        </a:p>
      </dgm:t>
    </dgm:pt>
    <dgm:pt modelId="{D5B27C21-B983-4603-BB18-04A3209B0DD5}" type="parTrans" cxnId="{1B3B0350-9FB7-42FF-BB9D-79C8B3F75875}">
      <dgm:prSet/>
      <dgm:spPr/>
      <dgm:t>
        <a:bodyPr/>
        <a:lstStyle/>
        <a:p>
          <a:endParaRPr lang="ru-RU"/>
        </a:p>
      </dgm:t>
    </dgm:pt>
    <dgm:pt modelId="{30492DC7-19E4-4CAE-BA98-85B15B167E7C}" type="sibTrans" cxnId="{1B3B0350-9FB7-42FF-BB9D-79C8B3F75875}">
      <dgm:prSet/>
      <dgm:spPr/>
      <dgm:t>
        <a:bodyPr/>
        <a:lstStyle/>
        <a:p>
          <a:endParaRPr lang="ru-RU"/>
        </a:p>
      </dgm:t>
    </dgm:pt>
    <dgm:pt modelId="{FFDDED99-6E7C-41EC-85A3-26D0FE7287C3}">
      <dgm:prSet phldrT="[Текст]"/>
      <dgm:spPr/>
      <dgm:t>
        <a:bodyPr/>
        <a:lstStyle/>
        <a:p>
          <a:r>
            <a:rPr lang="ru-RU" dirty="0" smtClean="0"/>
            <a:t>С заданным условием окончания работы</a:t>
          </a:r>
          <a:endParaRPr lang="ru-RU" dirty="0"/>
        </a:p>
      </dgm:t>
    </dgm:pt>
    <dgm:pt modelId="{F62BD69D-4D5F-45F9-9999-E48B2B9FD40F}" type="parTrans" cxnId="{7648AE16-C88E-4ED5-B769-4FD11308B2A8}">
      <dgm:prSet/>
      <dgm:spPr/>
      <dgm:t>
        <a:bodyPr/>
        <a:lstStyle/>
        <a:p>
          <a:endParaRPr lang="ru-RU"/>
        </a:p>
      </dgm:t>
    </dgm:pt>
    <dgm:pt modelId="{8C6D1F96-FFB1-4323-8411-AEB4F004CBE1}" type="sibTrans" cxnId="{7648AE16-C88E-4ED5-B769-4FD11308B2A8}">
      <dgm:prSet/>
      <dgm:spPr/>
      <dgm:t>
        <a:bodyPr/>
        <a:lstStyle/>
        <a:p>
          <a:endParaRPr lang="ru-RU"/>
        </a:p>
      </dgm:t>
    </dgm:pt>
    <dgm:pt modelId="{3459910A-3871-40EA-87D4-4922C87948A7}">
      <dgm:prSet phldrT="[Текст]"/>
      <dgm:spPr/>
      <dgm:t>
        <a:bodyPr/>
        <a:lstStyle/>
        <a:p>
          <a:r>
            <a:rPr lang="ru-RU" dirty="0" smtClean="0"/>
            <a:t>С заранее известным числом повторений</a:t>
          </a:r>
          <a:endParaRPr lang="ru-RU" dirty="0"/>
        </a:p>
      </dgm:t>
    </dgm:pt>
    <dgm:pt modelId="{3A1D4090-B6DF-4EED-940C-BD37EAC3A77D}" type="parTrans" cxnId="{3300DEC2-57FE-4DBD-8252-A2861C95B2B0}">
      <dgm:prSet/>
      <dgm:spPr/>
      <dgm:t>
        <a:bodyPr/>
        <a:lstStyle/>
        <a:p>
          <a:endParaRPr lang="ru-RU"/>
        </a:p>
      </dgm:t>
    </dgm:pt>
    <dgm:pt modelId="{0E6910C4-D9D0-43CE-A146-97C151654E8F}" type="sibTrans" cxnId="{3300DEC2-57FE-4DBD-8252-A2861C95B2B0}">
      <dgm:prSet/>
      <dgm:spPr/>
      <dgm:t>
        <a:bodyPr/>
        <a:lstStyle/>
        <a:p>
          <a:endParaRPr lang="ru-RU"/>
        </a:p>
      </dgm:t>
    </dgm:pt>
    <dgm:pt modelId="{B56E0047-0035-4B42-8CB4-76CDF8C5626C}" type="pres">
      <dgm:prSet presAssocID="{5D757B18-2400-4929-A1A0-6CBF737585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7C3B4A9-8A55-4ADD-82D6-6E4A55076CFC}" type="pres">
      <dgm:prSet presAssocID="{F9821D63-2BB0-452C-8104-8BECBE8A572B}" presName="hierRoot1" presStyleCnt="0"/>
      <dgm:spPr/>
    </dgm:pt>
    <dgm:pt modelId="{A3312C6C-7F0A-42A4-9F8F-20D80F34C624}" type="pres">
      <dgm:prSet presAssocID="{F9821D63-2BB0-452C-8104-8BECBE8A572B}" presName="composite" presStyleCnt="0"/>
      <dgm:spPr/>
    </dgm:pt>
    <dgm:pt modelId="{0184D875-D0AF-4A5A-B8DE-A304EF05308E}" type="pres">
      <dgm:prSet presAssocID="{F9821D63-2BB0-452C-8104-8BECBE8A572B}" presName="background" presStyleLbl="node0" presStyleIdx="0" presStyleCnt="1"/>
      <dgm:spPr/>
    </dgm:pt>
    <dgm:pt modelId="{96B997FF-EB7E-47B0-9505-77AFA5F5963D}" type="pres">
      <dgm:prSet presAssocID="{F9821D63-2BB0-452C-8104-8BECBE8A572B}" presName="text" presStyleLbl="fgAcc0" presStyleIdx="0" presStyleCnt="1" custLinFactX="-1376" custLinFactNeighborX="-100000" custLinFactNeighborY="-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3EAAA6-22EC-4C76-BB43-E0C955D567E3}" type="pres">
      <dgm:prSet presAssocID="{F9821D63-2BB0-452C-8104-8BECBE8A572B}" presName="hierChild2" presStyleCnt="0"/>
      <dgm:spPr/>
    </dgm:pt>
    <dgm:pt modelId="{4D41663A-A961-412A-AE05-A600369A645A}" type="pres">
      <dgm:prSet presAssocID="{CBA4A16D-22C7-4E15-B9B9-A5C71B8BBE9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6D45FDA-5AC4-4447-B14F-F90C3C18E34D}" type="pres">
      <dgm:prSet presAssocID="{50C7E156-0DD3-47DB-8126-AE942BA4B55F}" presName="hierRoot2" presStyleCnt="0"/>
      <dgm:spPr/>
    </dgm:pt>
    <dgm:pt modelId="{CA596B5B-B031-4B99-933C-6928996A30B1}" type="pres">
      <dgm:prSet presAssocID="{50C7E156-0DD3-47DB-8126-AE942BA4B55F}" presName="composite2" presStyleCnt="0"/>
      <dgm:spPr/>
    </dgm:pt>
    <dgm:pt modelId="{37DA3C56-C85E-451F-8359-85E630EC568D}" type="pres">
      <dgm:prSet presAssocID="{50C7E156-0DD3-47DB-8126-AE942BA4B55F}" presName="background2" presStyleLbl="node2" presStyleIdx="0" presStyleCnt="2"/>
      <dgm:spPr/>
    </dgm:pt>
    <dgm:pt modelId="{226A3FFE-04E8-4965-A4B5-F5F09E26C0D4}" type="pres">
      <dgm:prSet presAssocID="{50C7E156-0DD3-47DB-8126-AE942BA4B55F}" presName="text2" presStyleLbl="fgAcc2" presStyleIdx="0" presStyleCnt="2" custLinFactNeighborX="77905" custLinFactNeighborY="-11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C79B8D-BA2B-4A38-BD23-93C766152470}" type="pres">
      <dgm:prSet presAssocID="{50C7E156-0DD3-47DB-8126-AE942BA4B55F}" presName="hierChild3" presStyleCnt="0"/>
      <dgm:spPr/>
    </dgm:pt>
    <dgm:pt modelId="{EC632DB0-5C62-4190-80B0-14E2FAB979C3}" type="pres">
      <dgm:prSet presAssocID="{D5B27C21-B983-4603-BB18-04A3209B0DD5}" presName="Name17" presStyleLbl="parChTrans1D3" presStyleIdx="0" presStyleCnt="2"/>
      <dgm:spPr/>
      <dgm:t>
        <a:bodyPr/>
        <a:lstStyle/>
        <a:p>
          <a:endParaRPr lang="ru-RU"/>
        </a:p>
      </dgm:t>
    </dgm:pt>
    <dgm:pt modelId="{4E34274A-D604-4E7E-92E6-78866C427DB0}" type="pres">
      <dgm:prSet presAssocID="{6944A917-BDF9-4566-916D-8F967E89B533}" presName="hierRoot3" presStyleCnt="0"/>
      <dgm:spPr/>
    </dgm:pt>
    <dgm:pt modelId="{2B8EA479-706A-49AA-8609-A9B46DF8EC42}" type="pres">
      <dgm:prSet presAssocID="{6944A917-BDF9-4566-916D-8F967E89B533}" presName="composite3" presStyleCnt="0"/>
      <dgm:spPr/>
    </dgm:pt>
    <dgm:pt modelId="{A00EBC05-6DA1-46A8-B156-6602CDCF62F4}" type="pres">
      <dgm:prSet presAssocID="{6944A917-BDF9-4566-916D-8F967E89B533}" presName="background3" presStyleLbl="node3" presStyleIdx="0" presStyleCnt="2"/>
      <dgm:spPr/>
    </dgm:pt>
    <dgm:pt modelId="{46366EF9-E12C-4803-8C25-6DBE81E36F5A}" type="pres">
      <dgm:prSet presAssocID="{6944A917-BDF9-4566-916D-8F967E89B533}" presName="text3" presStyleLbl="fgAcc3" presStyleIdx="0" presStyleCnt="2" custLinFactNeighborX="66801" custLinFactNeighborY="2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0CC662-38ED-4DB1-8BB1-9CE460CF3E14}" type="pres">
      <dgm:prSet presAssocID="{6944A917-BDF9-4566-916D-8F967E89B533}" presName="hierChild4" presStyleCnt="0"/>
      <dgm:spPr/>
    </dgm:pt>
    <dgm:pt modelId="{72D72C90-EC22-4C23-ADC3-96E3F809B4D4}" type="pres">
      <dgm:prSet presAssocID="{F62BD69D-4D5F-45F9-9999-E48B2B9FD40F}" presName="Name17" presStyleLbl="parChTrans1D3" presStyleIdx="1" presStyleCnt="2"/>
      <dgm:spPr/>
      <dgm:t>
        <a:bodyPr/>
        <a:lstStyle/>
        <a:p>
          <a:endParaRPr lang="ru-RU"/>
        </a:p>
      </dgm:t>
    </dgm:pt>
    <dgm:pt modelId="{62DCC6E3-DBEE-47E4-B512-FF6B91232C49}" type="pres">
      <dgm:prSet presAssocID="{FFDDED99-6E7C-41EC-85A3-26D0FE7287C3}" presName="hierRoot3" presStyleCnt="0"/>
      <dgm:spPr/>
    </dgm:pt>
    <dgm:pt modelId="{73B7AE2E-C42A-4B47-BC5C-786F44820D85}" type="pres">
      <dgm:prSet presAssocID="{FFDDED99-6E7C-41EC-85A3-26D0FE7287C3}" presName="composite3" presStyleCnt="0"/>
      <dgm:spPr/>
    </dgm:pt>
    <dgm:pt modelId="{B41F26D1-179B-4B0C-87F1-EA929B526717}" type="pres">
      <dgm:prSet presAssocID="{FFDDED99-6E7C-41EC-85A3-26D0FE7287C3}" presName="background3" presStyleLbl="node3" presStyleIdx="1" presStyleCnt="2"/>
      <dgm:spPr/>
    </dgm:pt>
    <dgm:pt modelId="{02146740-7893-4385-A401-6D7C40C25365}" type="pres">
      <dgm:prSet presAssocID="{FFDDED99-6E7C-41EC-85A3-26D0FE7287C3}" presName="text3" presStyleLbl="fgAcc3" presStyleIdx="1" presStyleCnt="2" custLinFactNeighborX="92291" custLinFactNeighborY="2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700477-25A4-4217-8E49-F3811D84312A}" type="pres">
      <dgm:prSet presAssocID="{FFDDED99-6E7C-41EC-85A3-26D0FE7287C3}" presName="hierChild4" presStyleCnt="0"/>
      <dgm:spPr/>
    </dgm:pt>
    <dgm:pt modelId="{8C49CB45-9E85-46F3-9A21-CAD24B5E009A}" type="pres">
      <dgm:prSet presAssocID="{3A1D4090-B6DF-4EED-940C-BD37EAC3A77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CB89C61-291D-47E6-BB87-23A7058D11AE}" type="pres">
      <dgm:prSet presAssocID="{3459910A-3871-40EA-87D4-4922C87948A7}" presName="hierRoot2" presStyleCnt="0"/>
      <dgm:spPr/>
    </dgm:pt>
    <dgm:pt modelId="{5C932A03-750E-4E3E-9798-2AAD78AAB869}" type="pres">
      <dgm:prSet presAssocID="{3459910A-3871-40EA-87D4-4922C87948A7}" presName="composite2" presStyleCnt="0"/>
      <dgm:spPr/>
    </dgm:pt>
    <dgm:pt modelId="{3005567F-4AD1-4B34-87DC-4A3B041E1F2F}" type="pres">
      <dgm:prSet presAssocID="{3459910A-3871-40EA-87D4-4922C87948A7}" presName="background2" presStyleLbl="node2" presStyleIdx="1" presStyleCnt="2"/>
      <dgm:spPr/>
    </dgm:pt>
    <dgm:pt modelId="{877AD975-E2E2-4899-873A-F2DFF03D813E}" type="pres">
      <dgm:prSet presAssocID="{3459910A-3871-40EA-87D4-4922C87948A7}" presName="text2" presStyleLbl="fgAcc2" presStyleIdx="1" presStyleCnt="2" custLinFactX="-100000" custLinFactNeighborX="-124854" custLinFactNeighborY="-11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477358-5DDA-46CA-B01C-3AF807593BFC}" type="pres">
      <dgm:prSet presAssocID="{3459910A-3871-40EA-87D4-4922C87948A7}" presName="hierChild3" presStyleCnt="0"/>
      <dgm:spPr/>
    </dgm:pt>
  </dgm:ptLst>
  <dgm:cxnLst>
    <dgm:cxn modelId="{409FA1CB-916E-44A2-82F4-95D705AFB6D3}" type="presOf" srcId="{FFDDED99-6E7C-41EC-85A3-26D0FE7287C3}" destId="{02146740-7893-4385-A401-6D7C40C25365}" srcOrd="0" destOrd="0" presId="urn:microsoft.com/office/officeart/2005/8/layout/hierarchy1"/>
    <dgm:cxn modelId="{1B3B0350-9FB7-42FF-BB9D-79C8B3F75875}" srcId="{50C7E156-0DD3-47DB-8126-AE942BA4B55F}" destId="{6944A917-BDF9-4566-916D-8F967E89B533}" srcOrd="0" destOrd="0" parTransId="{D5B27C21-B983-4603-BB18-04A3209B0DD5}" sibTransId="{30492DC7-19E4-4CAE-BA98-85B15B167E7C}"/>
    <dgm:cxn modelId="{654C888C-7EAA-44C0-883A-95866EDD814D}" type="presOf" srcId="{CBA4A16D-22C7-4E15-B9B9-A5C71B8BBE91}" destId="{4D41663A-A961-412A-AE05-A600369A645A}" srcOrd="0" destOrd="0" presId="urn:microsoft.com/office/officeart/2005/8/layout/hierarchy1"/>
    <dgm:cxn modelId="{BD4E42B1-5931-4146-BF7A-E99C2EFDAC1C}" srcId="{F9821D63-2BB0-452C-8104-8BECBE8A572B}" destId="{50C7E156-0DD3-47DB-8126-AE942BA4B55F}" srcOrd="0" destOrd="0" parTransId="{CBA4A16D-22C7-4E15-B9B9-A5C71B8BBE91}" sibTransId="{024F370D-A303-4772-B725-66C5ABD5258C}"/>
    <dgm:cxn modelId="{E8355362-C533-42F5-8ED5-7D258E6DD896}" type="presOf" srcId="{50C7E156-0DD3-47DB-8126-AE942BA4B55F}" destId="{226A3FFE-04E8-4965-A4B5-F5F09E26C0D4}" srcOrd="0" destOrd="0" presId="urn:microsoft.com/office/officeart/2005/8/layout/hierarchy1"/>
    <dgm:cxn modelId="{78D120F9-DAD8-4F45-949D-3388E86812D6}" type="presOf" srcId="{5D757B18-2400-4929-A1A0-6CBF737585A6}" destId="{B56E0047-0035-4B42-8CB4-76CDF8C5626C}" srcOrd="0" destOrd="0" presId="urn:microsoft.com/office/officeart/2005/8/layout/hierarchy1"/>
    <dgm:cxn modelId="{03F9E69F-A3D5-471C-8A9A-2E510118E292}" type="presOf" srcId="{6944A917-BDF9-4566-916D-8F967E89B533}" destId="{46366EF9-E12C-4803-8C25-6DBE81E36F5A}" srcOrd="0" destOrd="0" presId="urn:microsoft.com/office/officeart/2005/8/layout/hierarchy1"/>
    <dgm:cxn modelId="{BAB528EE-9AF1-4FCA-A31D-3776F989836E}" type="presOf" srcId="{3A1D4090-B6DF-4EED-940C-BD37EAC3A77D}" destId="{8C49CB45-9E85-46F3-9A21-CAD24B5E009A}" srcOrd="0" destOrd="0" presId="urn:microsoft.com/office/officeart/2005/8/layout/hierarchy1"/>
    <dgm:cxn modelId="{7648AE16-C88E-4ED5-B769-4FD11308B2A8}" srcId="{50C7E156-0DD3-47DB-8126-AE942BA4B55F}" destId="{FFDDED99-6E7C-41EC-85A3-26D0FE7287C3}" srcOrd="1" destOrd="0" parTransId="{F62BD69D-4D5F-45F9-9999-E48B2B9FD40F}" sibTransId="{8C6D1F96-FFB1-4323-8411-AEB4F004CBE1}"/>
    <dgm:cxn modelId="{3300DEC2-57FE-4DBD-8252-A2861C95B2B0}" srcId="{F9821D63-2BB0-452C-8104-8BECBE8A572B}" destId="{3459910A-3871-40EA-87D4-4922C87948A7}" srcOrd="1" destOrd="0" parTransId="{3A1D4090-B6DF-4EED-940C-BD37EAC3A77D}" sibTransId="{0E6910C4-D9D0-43CE-A146-97C151654E8F}"/>
    <dgm:cxn modelId="{F3DDCC30-3602-40A7-BD51-139AB8F1A1BE}" type="presOf" srcId="{D5B27C21-B983-4603-BB18-04A3209B0DD5}" destId="{EC632DB0-5C62-4190-80B0-14E2FAB979C3}" srcOrd="0" destOrd="0" presId="urn:microsoft.com/office/officeart/2005/8/layout/hierarchy1"/>
    <dgm:cxn modelId="{3C439BAC-A17F-4346-BE22-7DFDEA138906}" srcId="{5D757B18-2400-4929-A1A0-6CBF737585A6}" destId="{F9821D63-2BB0-452C-8104-8BECBE8A572B}" srcOrd="0" destOrd="0" parTransId="{EDEE9F3C-82E4-404D-A3F6-48A50BA49DDB}" sibTransId="{7BF7DB42-E51B-4042-BDED-7CDB749A4516}"/>
    <dgm:cxn modelId="{8CFC15B9-AF69-4250-B880-CDC335C3A02D}" type="presOf" srcId="{F62BD69D-4D5F-45F9-9999-E48B2B9FD40F}" destId="{72D72C90-EC22-4C23-ADC3-96E3F809B4D4}" srcOrd="0" destOrd="0" presId="urn:microsoft.com/office/officeart/2005/8/layout/hierarchy1"/>
    <dgm:cxn modelId="{065D10C7-438D-4892-8A33-EEE5119D6B87}" type="presOf" srcId="{3459910A-3871-40EA-87D4-4922C87948A7}" destId="{877AD975-E2E2-4899-873A-F2DFF03D813E}" srcOrd="0" destOrd="0" presId="urn:microsoft.com/office/officeart/2005/8/layout/hierarchy1"/>
    <dgm:cxn modelId="{2C8E5999-8273-4B7F-96C4-B0C6F260B1CD}" type="presOf" srcId="{F9821D63-2BB0-452C-8104-8BECBE8A572B}" destId="{96B997FF-EB7E-47B0-9505-77AFA5F5963D}" srcOrd="0" destOrd="0" presId="urn:microsoft.com/office/officeart/2005/8/layout/hierarchy1"/>
    <dgm:cxn modelId="{181650CF-FD0E-4A1F-952D-A626EEB26AD1}" type="presParOf" srcId="{B56E0047-0035-4B42-8CB4-76CDF8C5626C}" destId="{77C3B4A9-8A55-4ADD-82D6-6E4A55076CFC}" srcOrd="0" destOrd="0" presId="urn:microsoft.com/office/officeart/2005/8/layout/hierarchy1"/>
    <dgm:cxn modelId="{A81DA908-451F-4282-815B-59713E41D605}" type="presParOf" srcId="{77C3B4A9-8A55-4ADD-82D6-6E4A55076CFC}" destId="{A3312C6C-7F0A-42A4-9F8F-20D80F34C624}" srcOrd="0" destOrd="0" presId="urn:microsoft.com/office/officeart/2005/8/layout/hierarchy1"/>
    <dgm:cxn modelId="{2579D439-502A-44B1-9748-FB9ADEDE33E4}" type="presParOf" srcId="{A3312C6C-7F0A-42A4-9F8F-20D80F34C624}" destId="{0184D875-D0AF-4A5A-B8DE-A304EF05308E}" srcOrd="0" destOrd="0" presId="urn:microsoft.com/office/officeart/2005/8/layout/hierarchy1"/>
    <dgm:cxn modelId="{A09942B8-0E9D-4634-A345-04E7829146E9}" type="presParOf" srcId="{A3312C6C-7F0A-42A4-9F8F-20D80F34C624}" destId="{96B997FF-EB7E-47B0-9505-77AFA5F5963D}" srcOrd="1" destOrd="0" presId="urn:microsoft.com/office/officeart/2005/8/layout/hierarchy1"/>
    <dgm:cxn modelId="{B086741F-1E6C-456D-B323-0AA29794F3C6}" type="presParOf" srcId="{77C3B4A9-8A55-4ADD-82D6-6E4A55076CFC}" destId="{CB3EAAA6-22EC-4C76-BB43-E0C955D567E3}" srcOrd="1" destOrd="0" presId="urn:microsoft.com/office/officeart/2005/8/layout/hierarchy1"/>
    <dgm:cxn modelId="{AB962B75-7C98-4844-B849-F3864E5AB9A5}" type="presParOf" srcId="{CB3EAAA6-22EC-4C76-BB43-E0C955D567E3}" destId="{4D41663A-A961-412A-AE05-A600369A645A}" srcOrd="0" destOrd="0" presId="urn:microsoft.com/office/officeart/2005/8/layout/hierarchy1"/>
    <dgm:cxn modelId="{353741F7-04AC-462D-B56A-3BEAAE613323}" type="presParOf" srcId="{CB3EAAA6-22EC-4C76-BB43-E0C955D567E3}" destId="{F6D45FDA-5AC4-4447-B14F-F90C3C18E34D}" srcOrd="1" destOrd="0" presId="urn:microsoft.com/office/officeart/2005/8/layout/hierarchy1"/>
    <dgm:cxn modelId="{F6FCCF93-DE0F-4C64-9E1C-305C380505D5}" type="presParOf" srcId="{F6D45FDA-5AC4-4447-B14F-F90C3C18E34D}" destId="{CA596B5B-B031-4B99-933C-6928996A30B1}" srcOrd="0" destOrd="0" presId="urn:microsoft.com/office/officeart/2005/8/layout/hierarchy1"/>
    <dgm:cxn modelId="{8CDD9C51-CC89-45AB-B6DD-4603EC8E0F08}" type="presParOf" srcId="{CA596B5B-B031-4B99-933C-6928996A30B1}" destId="{37DA3C56-C85E-451F-8359-85E630EC568D}" srcOrd="0" destOrd="0" presId="urn:microsoft.com/office/officeart/2005/8/layout/hierarchy1"/>
    <dgm:cxn modelId="{7E620557-2548-4A5F-8B95-021745831184}" type="presParOf" srcId="{CA596B5B-B031-4B99-933C-6928996A30B1}" destId="{226A3FFE-04E8-4965-A4B5-F5F09E26C0D4}" srcOrd="1" destOrd="0" presId="urn:microsoft.com/office/officeart/2005/8/layout/hierarchy1"/>
    <dgm:cxn modelId="{BDBDCAD9-8B83-4746-8C52-93E33EBD2EA5}" type="presParOf" srcId="{F6D45FDA-5AC4-4447-B14F-F90C3C18E34D}" destId="{4DC79B8D-BA2B-4A38-BD23-93C766152470}" srcOrd="1" destOrd="0" presId="urn:microsoft.com/office/officeart/2005/8/layout/hierarchy1"/>
    <dgm:cxn modelId="{1D7A6ACD-89B7-4898-A029-8D3D7D70E219}" type="presParOf" srcId="{4DC79B8D-BA2B-4A38-BD23-93C766152470}" destId="{EC632DB0-5C62-4190-80B0-14E2FAB979C3}" srcOrd="0" destOrd="0" presId="urn:microsoft.com/office/officeart/2005/8/layout/hierarchy1"/>
    <dgm:cxn modelId="{EB0E480C-FF65-49FA-B91D-3BC0FAC30AE8}" type="presParOf" srcId="{4DC79B8D-BA2B-4A38-BD23-93C766152470}" destId="{4E34274A-D604-4E7E-92E6-78866C427DB0}" srcOrd="1" destOrd="0" presId="urn:microsoft.com/office/officeart/2005/8/layout/hierarchy1"/>
    <dgm:cxn modelId="{4FC0A3F4-403B-408F-B6C8-9698E2572283}" type="presParOf" srcId="{4E34274A-D604-4E7E-92E6-78866C427DB0}" destId="{2B8EA479-706A-49AA-8609-A9B46DF8EC42}" srcOrd="0" destOrd="0" presId="urn:microsoft.com/office/officeart/2005/8/layout/hierarchy1"/>
    <dgm:cxn modelId="{15EBF778-C089-4CE6-9CA4-3266F0F2D98E}" type="presParOf" srcId="{2B8EA479-706A-49AA-8609-A9B46DF8EC42}" destId="{A00EBC05-6DA1-46A8-B156-6602CDCF62F4}" srcOrd="0" destOrd="0" presId="urn:microsoft.com/office/officeart/2005/8/layout/hierarchy1"/>
    <dgm:cxn modelId="{FFF26D9A-1723-44A2-AE83-F4530FB909CA}" type="presParOf" srcId="{2B8EA479-706A-49AA-8609-A9B46DF8EC42}" destId="{46366EF9-E12C-4803-8C25-6DBE81E36F5A}" srcOrd="1" destOrd="0" presId="urn:microsoft.com/office/officeart/2005/8/layout/hierarchy1"/>
    <dgm:cxn modelId="{B5D5E3E3-7BFB-4E86-9011-6DC65844E306}" type="presParOf" srcId="{4E34274A-D604-4E7E-92E6-78866C427DB0}" destId="{CD0CC662-38ED-4DB1-8BB1-9CE460CF3E14}" srcOrd="1" destOrd="0" presId="urn:microsoft.com/office/officeart/2005/8/layout/hierarchy1"/>
    <dgm:cxn modelId="{A5D36DDB-D18A-4EEA-B345-CE554C9127CD}" type="presParOf" srcId="{4DC79B8D-BA2B-4A38-BD23-93C766152470}" destId="{72D72C90-EC22-4C23-ADC3-96E3F809B4D4}" srcOrd="2" destOrd="0" presId="urn:microsoft.com/office/officeart/2005/8/layout/hierarchy1"/>
    <dgm:cxn modelId="{776BDA75-5F04-494F-8AB2-2E4FD97C67D2}" type="presParOf" srcId="{4DC79B8D-BA2B-4A38-BD23-93C766152470}" destId="{62DCC6E3-DBEE-47E4-B512-FF6B91232C49}" srcOrd="3" destOrd="0" presId="urn:microsoft.com/office/officeart/2005/8/layout/hierarchy1"/>
    <dgm:cxn modelId="{054E8720-0788-49C7-BA40-9BFD5B193673}" type="presParOf" srcId="{62DCC6E3-DBEE-47E4-B512-FF6B91232C49}" destId="{73B7AE2E-C42A-4B47-BC5C-786F44820D85}" srcOrd="0" destOrd="0" presId="urn:microsoft.com/office/officeart/2005/8/layout/hierarchy1"/>
    <dgm:cxn modelId="{7016EECF-2664-44E8-83F6-2C3281A417A4}" type="presParOf" srcId="{73B7AE2E-C42A-4B47-BC5C-786F44820D85}" destId="{B41F26D1-179B-4B0C-87F1-EA929B526717}" srcOrd="0" destOrd="0" presId="urn:microsoft.com/office/officeart/2005/8/layout/hierarchy1"/>
    <dgm:cxn modelId="{6BD6F6B3-5FC9-44F8-AE04-7CE635AC0CD0}" type="presParOf" srcId="{73B7AE2E-C42A-4B47-BC5C-786F44820D85}" destId="{02146740-7893-4385-A401-6D7C40C25365}" srcOrd="1" destOrd="0" presId="urn:microsoft.com/office/officeart/2005/8/layout/hierarchy1"/>
    <dgm:cxn modelId="{B290662C-5626-4E4C-A913-C621CB426078}" type="presParOf" srcId="{62DCC6E3-DBEE-47E4-B512-FF6B91232C49}" destId="{37700477-25A4-4217-8E49-F3811D84312A}" srcOrd="1" destOrd="0" presId="urn:microsoft.com/office/officeart/2005/8/layout/hierarchy1"/>
    <dgm:cxn modelId="{CA918369-1668-4113-A496-D107188C6E67}" type="presParOf" srcId="{CB3EAAA6-22EC-4C76-BB43-E0C955D567E3}" destId="{8C49CB45-9E85-46F3-9A21-CAD24B5E009A}" srcOrd="2" destOrd="0" presId="urn:microsoft.com/office/officeart/2005/8/layout/hierarchy1"/>
    <dgm:cxn modelId="{55C57440-50F8-408C-B429-9318C9D861A1}" type="presParOf" srcId="{CB3EAAA6-22EC-4C76-BB43-E0C955D567E3}" destId="{5CB89C61-291D-47E6-BB87-23A7058D11AE}" srcOrd="3" destOrd="0" presId="urn:microsoft.com/office/officeart/2005/8/layout/hierarchy1"/>
    <dgm:cxn modelId="{64135AD0-B3F1-463A-9C92-14BC150A11A1}" type="presParOf" srcId="{5CB89C61-291D-47E6-BB87-23A7058D11AE}" destId="{5C932A03-750E-4E3E-9798-2AAD78AAB869}" srcOrd="0" destOrd="0" presId="urn:microsoft.com/office/officeart/2005/8/layout/hierarchy1"/>
    <dgm:cxn modelId="{BF96768F-4DBE-43AC-9736-F3FB58B6F1B7}" type="presParOf" srcId="{5C932A03-750E-4E3E-9798-2AAD78AAB869}" destId="{3005567F-4AD1-4B34-87DC-4A3B041E1F2F}" srcOrd="0" destOrd="0" presId="urn:microsoft.com/office/officeart/2005/8/layout/hierarchy1"/>
    <dgm:cxn modelId="{B34007A2-23CA-4B43-8CA4-87E0BD746BDD}" type="presParOf" srcId="{5C932A03-750E-4E3E-9798-2AAD78AAB869}" destId="{877AD975-E2E2-4899-873A-F2DFF03D813E}" srcOrd="1" destOrd="0" presId="urn:microsoft.com/office/officeart/2005/8/layout/hierarchy1"/>
    <dgm:cxn modelId="{31090C16-6CF5-4369-AA98-B6592C532A1C}" type="presParOf" srcId="{5CB89C61-291D-47E6-BB87-23A7058D11AE}" destId="{C9477358-5DDA-46CA-B01C-3AF807593B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49CB45-9E85-46F3-9A21-CAD24B5E009A}">
      <dsp:nvSpPr>
        <dsp:cNvPr id="0" name=""/>
        <dsp:cNvSpPr/>
      </dsp:nvSpPr>
      <dsp:spPr>
        <a:xfrm>
          <a:off x="880835" y="1392992"/>
          <a:ext cx="1368141" cy="623234"/>
        </a:xfrm>
        <a:custGeom>
          <a:avLst/>
          <a:gdLst/>
          <a:ahLst/>
          <a:cxnLst/>
          <a:rect l="0" t="0" r="0" b="0"/>
          <a:pathLst>
            <a:path>
              <a:moveTo>
                <a:pt x="1368141" y="0"/>
              </a:moveTo>
              <a:lnTo>
                <a:pt x="1368141" y="420013"/>
              </a:lnTo>
              <a:lnTo>
                <a:pt x="0" y="420013"/>
              </a:lnTo>
              <a:lnTo>
                <a:pt x="0" y="623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72C90-EC22-4C23-ADC3-96E3F809B4D4}">
      <dsp:nvSpPr>
        <dsp:cNvPr id="0" name=""/>
        <dsp:cNvSpPr/>
      </dsp:nvSpPr>
      <dsp:spPr>
        <a:xfrm>
          <a:off x="4841267" y="3409226"/>
          <a:ext cx="1656178" cy="654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628"/>
              </a:lnTo>
              <a:lnTo>
                <a:pt x="1656178" y="451628"/>
              </a:lnTo>
              <a:lnTo>
                <a:pt x="1656178" y="654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32DB0-5C62-4190-80B0-14E2FAB979C3}">
      <dsp:nvSpPr>
        <dsp:cNvPr id="0" name=""/>
        <dsp:cNvSpPr/>
      </dsp:nvSpPr>
      <dsp:spPr>
        <a:xfrm>
          <a:off x="3257086" y="3409226"/>
          <a:ext cx="1584181" cy="654850"/>
        </a:xfrm>
        <a:custGeom>
          <a:avLst/>
          <a:gdLst/>
          <a:ahLst/>
          <a:cxnLst/>
          <a:rect l="0" t="0" r="0" b="0"/>
          <a:pathLst>
            <a:path>
              <a:moveTo>
                <a:pt x="1584181" y="0"/>
              </a:moveTo>
              <a:lnTo>
                <a:pt x="1584181" y="451628"/>
              </a:lnTo>
              <a:lnTo>
                <a:pt x="0" y="451628"/>
              </a:lnTo>
              <a:lnTo>
                <a:pt x="0" y="654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1663A-A961-412A-AE05-A600369A645A}">
      <dsp:nvSpPr>
        <dsp:cNvPr id="0" name=""/>
        <dsp:cNvSpPr/>
      </dsp:nvSpPr>
      <dsp:spPr>
        <a:xfrm>
          <a:off x="2248976" y="1392992"/>
          <a:ext cx="2592290" cy="623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013"/>
              </a:lnTo>
              <a:lnTo>
                <a:pt x="2592290" y="420013"/>
              </a:lnTo>
              <a:lnTo>
                <a:pt x="2592290" y="623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84D875-D0AF-4A5A-B8DE-A304EF05308E}">
      <dsp:nvSpPr>
        <dsp:cNvPr id="0" name=""/>
        <dsp:cNvSpPr/>
      </dsp:nvSpPr>
      <dsp:spPr>
        <a:xfrm>
          <a:off x="1152127" y="-5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997FF-EB7E-47B0-9505-77AFA5F5963D}">
      <dsp:nvSpPr>
        <dsp:cNvPr id="0" name=""/>
        <dsp:cNvSpPr/>
      </dsp:nvSpPr>
      <dsp:spPr>
        <a:xfrm>
          <a:off x="1395871" y="231551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Цикл</a:t>
          </a:r>
          <a:endParaRPr lang="ru-RU" sz="4800" kern="1200" dirty="0"/>
        </a:p>
      </dsp:txBody>
      <dsp:txXfrm>
        <a:off x="1395871" y="231551"/>
        <a:ext cx="2193698" cy="1392998"/>
      </dsp:txXfrm>
    </dsp:sp>
    <dsp:sp modelId="{37DA3C56-C85E-451F-8359-85E630EC568D}">
      <dsp:nvSpPr>
        <dsp:cNvPr id="0" name=""/>
        <dsp:cNvSpPr/>
      </dsp:nvSpPr>
      <dsp:spPr>
        <a:xfrm>
          <a:off x="3744418" y="2016227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A3FFE-04E8-4965-A4B5-F5F09E26C0D4}">
      <dsp:nvSpPr>
        <dsp:cNvPr id="0" name=""/>
        <dsp:cNvSpPr/>
      </dsp:nvSpPr>
      <dsp:spPr>
        <a:xfrm>
          <a:off x="3988162" y="2247784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0" kern="1200" dirty="0"/>
        </a:p>
      </dsp:txBody>
      <dsp:txXfrm>
        <a:off x="3988162" y="2247784"/>
        <a:ext cx="2193698" cy="1392998"/>
      </dsp:txXfrm>
    </dsp:sp>
    <dsp:sp modelId="{A00EBC05-6DA1-46A8-B156-6602CDCF62F4}">
      <dsp:nvSpPr>
        <dsp:cNvPr id="0" name=""/>
        <dsp:cNvSpPr/>
      </dsp:nvSpPr>
      <dsp:spPr>
        <a:xfrm>
          <a:off x="2160236" y="4064076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366EF9-E12C-4803-8C25-6DBE81E36F5A}">
      <dsp:nvSpPr>
        <dsp:cNvPr id="0" name=""/>
        <dsp:cNvSpPr/>
      </dsp:nvSpPr>
      <dsp:spPr>
        <a:xfrm>
          <a:off x="2403981" y="4295633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0" kern="1200" dirty="0"/>
        </a:p>
      </dsp:txBody>
      <dsp:txXfrm>
        <a:off x="2403981" y="4295633"/>
        <a:ext cx="2193698" cy="1392998"/>
      </dsp:txXfrm>
    </dsp:sp>
    <dsp:sp modelId="{B41F26D1-179B-4B0C-87F1-EA929B526717}">
      <dsp:nvSpPr>
        <dsp:cNvPr id="0" name=""/>
        <dsp:cNvSpPr/>
      </dsp:nvSpPr>
      <dsp:spPr>
        <a:xfrm>
          <a:off x="5400597" y="4064076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46740-7893-4385-A401-6D7C40C25365}">
      <dsp:nvSpPr>
        <dsp:cNvPr id="0" name=""/>
        <dsp:cNvSpPr/>
      </dsp:nvSpPr>
      <dsp:spPr>
        <a:xfrm>
          <a:off x="5644341" y="4295633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0" kern="1200" dirty="0"/>
        </a:p>
      </dsp:txBody>
      <dsp:txXfrm>
        <a:off x="5644341" y="4295633"/>
        <a:ext cx="2193698" cy="1392998"/>
      </dsp:txXfrm>
    </dsp:sp>
    <dsp:sp modelId="{3005567F-4AD1-4B34-87DC-4A3B041E1F2F}">
      <dsp:nvSpPr>
        <dsp:cNvPr id="0" name=""/>
        <dsp:cNvSpPr/>
      </dsp:nvSpPr>
      <dsp:spPr>
        <a:xfrm>
          <a:off x="-216013" y="2016227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7AD975-E2E2-4899-873A-F2DFF03D813E}">
      <dsp:nvSpPr>
        <dsp:cNvPr id="0" name=""/>
        <dsp:cNvSpPr/>
      </dsp:nvSpPr>
      <dsp:spPr>
        <a:xfrm>
          <a:off x="27730" y="2247784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0" kern="1200" dirty="0"/>
        </a:p>
      </dsp:txBody>
      <dsp:txXfrm>
        <a:off x="27730" y="2247784"/>
        <a:ext cx="2193698" cy="139299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49CB45-9E85-46F3-9A21-CAD24B5E009A}">
      <dsp:nvSpPr>
        <dsp:cNvPr id="0" name=""/>
        <dsp:cNvSpPr/>
      </dsp:nvSpPr>
      <dsp:spPr>
        <a:xfrm>
          <a:off x="880835" y="1392992"/>
          <a:ext cx="1368141" cy="623234"/>
        </a:xfrm>
        <a:custGeom>
          <a:avLst/>
          <a:gdLst/>
          <a:ahLst/>
          <a:cxnLst/>
          <a:rect l="0" t="0" r="0" b="0"/>
          <a:pathLst>
            <a:path>
              <a:moveTo>
                <a:pt x="1368141" y="0"/>
              </a:moveTo>
              <a:lnTo>
                <a:pt x="1368141" y="420013"/>
              </a:lnTo>
              <a:lnTo>
                <a:pt x="0" y="420013"/>
              </a:lnTo>
              <a:lnTo>
                <a:pt x="0" y="623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72C90-EC22-4C23-ADC3-96E3F809B4D4}">
      <dsp:nvSpPr>
        <dsp:cNvPr id="0" name=""/>
        <dsp:cNvSpPr/>
      </dsp:nvSpPr>
      <dsp:spPr>
        <a:xfrm>
          <a:off x="4841267" y="3409226"/>
          <a:ext cx="1656178" cy="654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628"/>
              </a:lnTo>
              <a:lnTo>
                <a:pt x="1656178" y="451628"/>
              </a:lnTo>
              <a:lnTo>
                <a:pt x="1656178" y="654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32DB0-5C62-4190-80B0-14E2FAB979C3}">
      <dsp:nvSpPr>
        <dsp:cNvPr id="0" name=""/>
        <dsp:cNvSpPr/>
      </dsp:nvSpPr>
      <dsp:spPr>
        <a:xfrm>
          <a:off x="3257086" y="3409226"/>
          <a:ext cx="1584181" cy="654850"/>
        </a:xfrm>
        <a:custGeom>
          <a:avLst/>
          <a:gdLst/>
          <a:ahLst/>
          <a:cxnLst/>
          <a:rect l="0" t="0" r="0" b="0"/>
          <a:pathLst>
            <a:path>
              <a:moveTo>
                <a:pt x="1584181" y="0"/>
              </a:moveTo>
              <a:lnTo>
                <a:pt x="1584181" y="451628"/>
              </a:lnTo>
              <a:lnTo>
                <a:pt x="0" y="451628"/>
              </a:lnTo>
              <a:lnTo>
                <a:pt x="0" y="654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1663A-A961-412A-AE05-A600369A645A}">
      <dsp:nvSpPr>
        <dsp:cNvPr id="0" name=""/>
        <dsp:cNvSpPr/>
      </dsp:nvSpPr>
      <dsp:spPr>
        <a:xfrm>
          <a:off x="2248976" y="1392992"/>
          <a:ext cx="2592290" cy="623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013"/>
              </a:lnTo>
              <a:lnTo>
                <a:pt x="2592290" y="420013"/>
              </a:lnTo>
              <a:lnTo>
                <a:pt x="2592290" y="623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84D875-D0AF-4A5A-B8DE-A304EF05308E}">
      <dsp:nvSpPr>
        <dsp:cNvPr id="0" name=""/>
        <dsp:cNvSpPr/>
      </dsp:nvSpPr>
      <dsp:spPr>
        <a:xfrm>
          <a:off x="1152127" y="-5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997FF-EB7E-47B0-9505-77AFA5F5963D}">
      <dsp:nvSpPr>
        <dsp:cNvPr id="0" name=""/>
        <dsp:cNvSpPr/>
      </dsp:nvSpPr>
      <dsp:spPr>
        <a:xfrm>
          <a:off x="1395871" y="231551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Цикл</a:t>
          </a:r>
          <a:endParaRPr lang="ru-RU" sz="4800" kern="1200" dirty="0"/>
        </a:p>
      </dsp:txBody>
      <dsp:txXfrm>
        <a:off x="1395871" y="231551"/>
        <a:ext cx="2193698" cy="1392998"/>
      </dsp:txXfrm>
    </dsp:sp>
    <dsp:sp modelId="{37DA3C56-C85E-451F-8359-85E630EC568D}">
      <dsp:nvSpPr>
        <dsp:cNvPr id="0" name=""/>
        <dsp:cNvSpPr/>
      </dsp:nvSpPr>
      <dsp:spPr>
        <a:xfrm>
          <a:off x="3744418" y="2016227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A3FFE-04E8-4965-A4B5-F5F09E26C0D4}">
      <dsp:nvSpPr>
        <dsp:cNvPr id="0" name=""/>
        <dsp:cNvSpPr/>
      </dsp:nvSpPr>
      <dsp:spPr>
        <a:xfrm>
          <a:off x="3988162" y="2247784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3988162" y="2247784"/>
        <a:ext cx="2193698" cy="1392998"/>
      </dsp:txXfrm>
    </dsp:sp>
    <dsp:sp modelId="{A00EBC05-6DA1-46A8-B156-6602CDCF62F4}">
      <dsp:nvSpPr>
        <dsp:cNvPr id="0" name=""/>
        <dsp:cNvSpPr/>
      </dsp:nvSpPr>
      <dsp:spPr>
        <a:xfrm>
          <a:off x="2160236" y="4064076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366EF9-E12C-4803-8C25-6DBE81E36F5A}">
      <dsp:nvSpPr>
        <dsp:cNvPr id="0" name=""/>
        <dsp:cNvSpPr/>
      </dsp:nvSpPr>
      <dsp:spPr>
        <a:xfrm>
          <a:off x="2403981" y="4295633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2403981" y="4295633"/>
        <a:ext cx="2193698" cy="1392998"/>
      </dsp:txXfrm>
    </dsp:sp>
    <dsp:sp modelId="{B41F26D1-179B-4B0C-87F1-EA929B526717}">
      <dsp:nvSpPr>
        <dsp:cNvPr id="0" name=""/>
        <dsp:cNvSpPr/>
      </dsp:nvSpPr>
      <dsp:spPr>
        <a:xfrm>
          <a:off x="5400597" y="4064076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46740-7893-4385-A401-6D7C40C25365}">
      <dsp:nvSpPr>
        <dsp:cNvPr id="0" name=""/>
        <dsp:cNvSpPr/>
      </dsp:nvSpPr>
      <dsp:spPr>
        <a:xfrm>
          <a:off x="5644341" y="4295633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644341" y="4295633"/>
        <a:ext cx="2193698" cy="1392998"/>
      </dsp:txXfrm>
    </dsp:sp>
    <dsp:sp modelId="{3005567F-4AD1-4B34-87DC-4A3B041E1F2F}">
      <dsp:nvSpPr>
        <dsp:cNvPr id="0" name=""/>
        <dsp:cNvSpPr/>
      </dsp:nvSpPr>
      <dsp:spPr>
        <a:xfrm>
          <a:off x="-216013" y="2016227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7AD975-E2E2-4899-873A-F2DFF03D813E}">
      <dsp:nvSpPr>
        <dsp:cNvPr id="0" name=""/>
        <dsp:cNvSpPr/>
      </dsp:nvSpPr>
      <dsp:spPr>
        <a:xfrm>
          <a:off x="27730" y="2247784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 заранее известным числом повторений</a:t>
          </a:r>
          <a:endParaRPr lang="ru-RU" sz="2000" kern="1200" dirty="0"/>
        </a:p>
      </dsp:txBody>
      <dsp:txXfrm>
        <a:off x="27730" y="2247784"/>
        <a:ext cx="2193698" cy="139299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49CB45-9E85-46F3-9A21-CAD24B5E009A}">
      <dsp:nvSpPr>
        <dsp:cNvPr id="0" name=""/>
        <dsp:cNvSpPr/>
      </dsp:nvSpPr>
      <dsp:spPr>
        <a:xfrm>
          <a:off x="880835" y="1392992"/>
          <a:ext cx="1368141" cy="623234"/>
        </a:xfrm>
        <a:custGeom>
          <a:avLst/>
          <a:gdLst/>
          <a:ahLst/>
          <a:cxnLst/>
          <a:rect l="0" t="0" r="0" b="0"/>
          <a:pathLst>
            <a:path>
              <a:moveTo>
                <a:pt x="1368141" y="0"/>
              </a:moveTo>
              <a:lnTo>
                <a:pt x="1368141" y="420013"/>
              </a:lnTo>
              <a:lnTo>
                <a:pt x="0" y="420013"/>
              </a:lnTo>
              <a:lnTo>
                <a:pt x="0" y="623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72C90-EC22-4C23-ADC3-96E3F809B4D4}">
      <dsp:nvSpPr>
        <dsp:cNvPr id="0" name=""/>
        <dsp:cNvSpPr/>
      </dsp:nvSpPr>
      <dsp:spPr>
        <a:xfrm>
          <a:off x="4841267" y="3409226"/>
          <a:ext cx="1656178" cy="654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628"/>
              </a:lnTo>
              <a:lnTo>
                <a:pt x="1656178" y="451628"/>
              </a:lnTo>
              <a:lnTo>
                <a:pt x="1656178" y="654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32DB0-5C62-4190-80B0-14E2FAB979C3}">
      <dsp:nvSpPr>
        <dsp:cNvPr id="0" name=""/>
        <dsp:cNvSpPr/>
      </dsp:nvSpPr>
      <dsp:spPr>
        <a:xfrm>
          <a:off x="3257086" y="3409226"/>
          <a:ext cx="1584181" cy="654850"/>
        </a:xfrm>
        <a:custGeom>
          <a:avLst/>
          <a:gdLst/>
          <a:ahLst/>
          <a:cxnLst/>
          <a:rect l="0" t="0" r="0" b="0"/>
          <a:pathLst>
            <a:path>
              <a:moveTo>
                <a:pt x="1584181" y="0"/>
              </a:moveTo>
              <a:lnTo>
                <a:pt x="1584181" y="451628"/>
              </a:lnTo>
              <a:lnTo>
                <a:pt x="0" y="451628"/>
              </a:lnTo>
              <a:lnTo>
                <a:pt x="0" y="654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1663A-A961-412A-AE05-A600369A645A}">
      <dsp:nvSpPr>
        <dsp:cNvPr id="0" name=""/>
        <dsp:cNvSpPr/>
      </dsp:nvSpPr>
      <dsp:spPr>
        <a:xfrm>
          <a:off x="2248976" y="1392992"/>
          <a:ext cx="2592290" cy="623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013"/>
              </a:lnTo>
              <a:lnTo>
                <a:pt x="2592290" y="420013"/>
              </a:lnTo>
              <a:lnTo>
                <a:pt x="2592290" y="623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84D875-D0AF-4A5A-B8DE-A304EF05308E}">
      <dsp:nvSpPr>
        <dsp:cNvPr id="0" name=""/>
        <dsp:cNvSpPr/>
      </dsp:nvSpPr>
      <dsp:spPr>
        <a:xfrm>
          <a:off x="1152127" y="-5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997FF-EB7E-47B0-9505-77AFA5F5963D}">
      <dsp:nvSpPr>
        <dsp:cNvPr id="0" name=""/>
        <dsp:cNvSpPr/>
      </dsp:nvSpPr>
      <dsp:spPr>
        <a:xfrm>
          <a:off x="1395871" y="231551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Цикл</a:t>
          </a:r>
          <a:endParaRPr lang="ru-RU" sz="4800" kern="1200" dirty="0"/>
        </a:p>
      </dsp:txBody>
      <dsp:txXfrm>
        <a:off x="1395871" y="231551"/>
        <a:ext cx="2193698" cy="1392998"/>
      </dsp:txXfrm>
    </dsp:sp>
    <dsp:sp modelId="{37DA3C56-C85E-451F-8359-85E630EC568D}">
      <dsp:nvSpPr>
        <dsp:cNvPr id="0" name=""/>
        <dsp:cNvSpPr/>
      </dsp:nvSpPr>
      <dsp:spPr>
        <a:xfrm>
          <a:off x="3744418" y="2016227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A3FFE-04E8-4965-A4B5-F5F09E26C0D4}">
      <dsp:nvSpPr>
        <dsp:cNvPr id="0" name=""/>
        <dsp:cNvSpPr/>
      </dsp:nvSpPr>
      <dsp:spPr>
        <a:xfrm>
          <a:off x="3988162" y="2247784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 заранее неизвестным числом повторений</a:t>
          </a:r>
          <a:endParaRPr lang="ru-RU" sz="2000" kern="1200" dirty="0"/>
        </a:p>
      </dsp:txBody>
      <dsp:txXfrm>
        <a:off x="3988162" y="2247784"/>
        <a:ext cx="2193698" cy="1392998"/>
      </dsp:txXfrm>
    </dsp:sp>
    <dsp:sp modelId="{A00EBC05-6DA1-46A8-B156-6602CDCF62F4}">
      <dsp:nvSpPr>
        <dsp:cNvPr id="0" name=""/>
        <dsp:cNvSpPr/>
      </dsp:nvSpPr>
      <dsp:spPr>
        <a:xfrm>
          <a:off x="2160236" y="4064076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366EF9-E12C-4803-8C25-6DBE81E36F5A}">
      <dsp:nvSpPr>
        <dsp:cNvPr id="0" name=""/>
        <dsp:cNvSpPr/>
      </dsp:nvSpPr>
      <dsp:spPr>
        <a:xfrm>
          <a:off x="2403981" y="4295633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2403981" y="4295633"/>
        <a:ext cx="2193698" cy="1392998"/>
      </dsp:txXfrm>
    </dsp:sp>
    <dsp:sp modelId="{B41F26D1-179B-4B0C-87F1-EA929B526717}">
      <dsp:nvSpPr>
        <dsp:cNvPr id="0" name=""/>
        <dsp:cNvSpPr/>
      </dsp:nvSpPr>
      <dsp:spPr>
        <a:xfrm>
          <a:off x="5400597" y="4064076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46740-7893-4385-A401-6D7C40C25365}">
      <dsp:nvSpPr>
        <dsp:cNvPr id="0" name=""/>
        <dsp:cNvSpPr/>
      </dsp:nvSpPr>
      <dsp:spPr>
        <a:xfrm>
          <a:off x="5644341" y="4295633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644341" y="4295633"/>
        <a:ext cx="2193698" cy="1392998"/>
      </dsp:txXfrm>
    </dsp:sp>
    <dsp:sp modelId="{3005567F-4AD1-4B34-87DC-4A3B041E1F2F}">
      <dsp:nvSpPr>
        <dsp:cNvPr id="0" name=""/>
        <dsp:cNvSpPr/>
      </dsp:nvSpPr>
      <dsp:spPr>
        <a:xfrm>
          <a:off x="-216013" y="2016227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7AD975-E2E2-4899-873A-F2DFF03D813E}">
      <dsp:nvSpPr>
        <dsp:cNvPr id="0" name=""/>
        <dsp:cNvSpPr/>
      </dsp:nvSpPr>
      <dsp:spPr>
        <a:xfrm>
          <a:off x="27730" y="2247784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 заранее известным числом повторений</a:t>
          </a:r>
          <a:endParaRPr lang="ru-RU" sz="2000" kern="1200" dirty="0"/>
        </a:p>
      </dsp:txBody>
      <dsp:txXfrm>
        <a:off x="27730" y="2247784"/>
        <a:ext cx="2193698" cy="139299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49CB45-9E85-46F3-9A21-CAD24B5E009A}">
      <dsp:nvSpPr>
        <dsp:cNvPr id="0" name=""/>
        <dsp:cNvSpPr/>
      </dsp:nvSpPr>
      <dsp:spPr>
        <a:xfrm>
          <a:off x="880835" y="1392992"/>
          <a:ext cx="1368141" cy="623234"/>
        </a:xfrm>
        <a:custGeom>
          <a:avLst/>
          <a:gdLst/>
          <a:ahLst/>
          <a:cxnLst/>
          <a:rect l="0" t="0" r="0" b="0"/>
          <a:pathLst>
            <a:path>
              <a:moveTo>
                <a:pt x="1368141" y="0"/>
              </a:moveTo>
              <a:lnTo>
                <a:pt x="1368141" y="420013"/>
              </a:lnTo>
              <a:lnTo>
                <a:pt x="0" y="420013"/>
              </a:lnTo>
              <a:lnTo>
                <a:pt x="0" y="623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72C90-EC22-4C23-ADC3-96E3F809B4D4}">
      <dsp:nvSpPr>
        <dsp:cNvPr id="0" name=""/>
        <dsp:cNvSpPr/>
      </dsp:nvSpPr>
      <dsp:spPr>
        <a:xfrm>
          <a:off x="4841267" y="3409226"/>
          <a:ext cx="1656178" cy="654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628"/>
              </a:lnTo>
              <a:lnTo>
                <a:pt x="1656178" y="451628"/>
              </a:lnTo>
              <a:lnTo>
                <a:pt x="1656178" y="654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32DB0-5C62-4190-80B0-14E2FAB979C3}">
      <dsp:nvSpPr>
        <dsp:cNvPr id="0" name=""/>
        <dsp:cNvSpPr/>
      </dsp:nvSpPr>
      <dsp:spPr>
        <a:xfrm>
          <a:off x="3257086" y="3409226"/>
          <a:ext cx="1584181" cy="654850"/>
        </a:xfrm>
        <a:custGeom>
          <a:avLst/>
          <a:gdLst/>
          <a:ahLst/>
          <a:cxnLst/>
          <a:rect l="0" t="0" r="0" b="0"/>
          <a:pathLst>
            <a:path>
              <a:moveTo>
                <a:pt x="1584181" y="0"/>
              </a:moveTo>
              <a:lnTo>
                <a:pt x="1584181" y="451628"/>
              </a:lnTo>
              <a:lnTo>
                <a:pt x="0" y="451628"/>
              </a:lnTo>
              <a:lnTo>
                <a:pt x="0" y="654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1663A-A961-412A-AE05-A600369A645A}">
      <dsp:nvSpPr>
        <dsp:cNvPr id="0" name=""/>
        <dsp:cNvSpPr/>
      </dsp:nvSpPr>
      <dsp:spPr>
        <a:xfrm>
          <a:off x="2248976" y="1392992"/>
          <a:ext cx="2592290" cy="623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013"/>
              </a:lnTo>
              <a:lnTo>
                <a:pt x="2592290" y="420013"/>
              </a:lnTo>
              <a:lnTo>
                <a:pt x="2592290" y="623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84D875-D0AF-4A5A-B8DE-A304EF05308E}">
      <dsp:nvSpPr>
        <dsp:cNvPr id="0" name=""/>
        <dsp:cNvSpPr/>
      </dsp:nvSpPr>
      <dsp:spPr>
        <a:xfrm>
          <a:off x="1152127" y="-5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997FF-EB7E-47B0-9505-77AFA5F5963D}">
      <dsp:nvSpPr>
        <dsp:cNvPr id="0" name=""/>
        <dsp:cNvSpPr/>
      </dsp:nvSpPr>
      <dsp:spPr>
        <a:xfrm>
          <a:off x="1395871" y="231551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Цикл</a:t>
          </a:r>
          <a:endParaRPr lang="ru-RU" sz="4800" kern="1200" dirty="0"/>
        </a:p>
      </dsp:txBody>
      <dsp:txXfrm>
        <a:off x="1395871" y="231551"/>
        <a:ext cx="2193698" cy="1392998"/>
      </dsp:txXfrm>
    </dsp:sp>
    <dsp:sp modelId="{37DA3C56-C85E-451F-8359-85E630EC568D}">
      <dsp:nvSpPr>
        <dsp:cNvPr id="0" name=""/>
        <dsp:cNvSpPr/>
      </dsp:nvSpPr>
      <dsp:spPr>
        <a:xfrm>
          <a:off x="3744418" y="2016227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A3FFE-04E8-4965-A4B5-F5F09E26C0D4}">
      <dsp:nvSpPr>
        <dsp:cNvPr id="0" name=""/>
        <dsp:cNvSpPr/>
      </dsp:nvSpPr>
      <dsp:spPr>
        <a:xfrm>
          <a:off x="3988162" y="2247784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 заранее неизвестным числом повторений</a:t>
          </a:r>
          <a:endParaRPr lang="ru-RU" sz="2000" kern="1200" dirty="0"/>
        </a:p>
      </dsp:txBody>
      <dsp:txXfrm>
        <a:off x="3988162" y="2247784"/>
        <a:ext cx="2193698" cy="1392998"/>
      </dsp:txXfrm>
    </dsp:sp>
    <dsp:sp modelId="{A00EBC05-6DA1-46A8-B156-6602CDCF62F4}">
      <dsp:nvSpPr>
        <dsp:cNvPr id="0" name=""/>
        <dsp:cNvSpPr/>
      </dsp:nvSpPr>
      <dsp:spPr>
        <a:xfrm>
          <a:off x="2160236" y="4064076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366EF9-E12C-4803-8C25-6DBE81E36F5A}">
      <dsp:nvSpPr>
        <dsp:cNvPr id="0" name=""/>
        <dsp:cNvSpPr/>
      </dsp:nvSpPr>
      <dsp:spPr>
        <a:xfrm>
          <a:off x="2403981" y="4295633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 заданным условием продолжения работы</a:t>
          </a:r>
          <a:endParaRPr lang="ru-RU" sz="2000" kern="1200" dirty="0"/>
        </a:p>
      </dsp:txBody>
      <dsp:txXfrm>
        <a:off x="2403981" y="4295633"/>
        <a:ext cx="2193698" cy="1392998"/>
      </dsp:txXfrm>
    </dsp:sp>
    <dsp:sp modelId="{B41F26D1-179B-4B0C-87F1-EA929B526717}">
      <dsp:nvSpPr>
        <dsp:cNvPr id="0" name=""/>
        <dsp:cNvSpPr/>
      </dsp:nvSpPr>
      <dsp:spPr>
        <a:xfrm>
          <a:off x="5400597" y="4064076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46740-7893-4385-A401-6D7C40C25365}">
      <dsp:nvSpPr>
        <dsp:cNvPr id="0" name=""/>
        <dsp:cNvSpPr/>
      </dsp:nvSpPr>
      <dsp:spPr>
        <a:xfrm>
          <a:off x="5644341" y="4295633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 заданным условием окончания работы</a:t>
          </a:r>
          <a:endParaRPr lang="ru-RU" sz="2000" kern="1200" dirty="0"/>
        </a:p>
      </dsp:txBody>
      <dsp:txXfrm>
        <a:off x="5644341" y="4295633"/>
        <a:ext cx="2193698" cy="1392998"/>
      </dsp:txXfrm>
    </dsp:sp>
    <dsp:sp modelId="{3005567F-4AD1-4B34-87DC-4A3B041E1F2F}">
      <dsp:nvSpPr>
        <dsp:cNvPr id="0" name=""/>
        <dsp:cNvSpPr/>
      </dsp:nvSpPr>
      <dsp:spPr>
        <a:xfrm>
          <a:off x="-216013" y="2016227"/>
          <a:ext cx="2193698" cy="1392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7AD975-E2E2-4899-873A-F2DFF03D813E}">
      <dsp:nvSpPr>
        <dsp:cNvPr id="0" name=""/>
        <dsp:cNvSpPr/>
      </dsp:nvSpPr>
      <dsp:spPr>
        <a:xfrm>
          <a:off x="27730" y="2247784"/>
          <a:ext cx="2193698" cy="1392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 заранее известным числом повторений</a:t>
          </a:r>
          <a:endParaRPr lang="ru-RU" sz="2000" kern="1200" dirty="0"/>
        </a:p>
      </dsp:txBody>
      <dsp:txXfrm>
        <a:off x="27730" y="2247784"/>
        <a:ext cx="2193698" cy="13929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15E4C7-3607-4E66-8A87-1C98D8A36740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E7F7AC-A5ED-4716-B73C-531ACDA7EB7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5">
            <a:extLst>
              <a:ext uri="{FF2B5EF4-FFF2-40B4-BE49-F238E27FC236}">
                <a16:creationId xmlns:a16="http://schemas.microsoft.com/office/drawing/2014/main" xmlns="" id="{E46F40B4-6ABF-40FC-A66E-DECBDBBB4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124744"/>
            <a:ext cx="8190681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indent="0"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 smtClean="0">
                <a:latin typeface="Arial" panose="020B0604020202020204" pitchFamily="34" charset="0"/>
              </a:rPr>
              <a:t>В </a:t>
            </a:r>
            <a:r>
              <a:rPr lang="ru-RU" altLang="ru-RU" sz="2200" dirty="0">
                <a:latin typeface="Arial" panose="020B0604020202020204" pitchFamily="34" charset="0"/>
              </a:rPr>
              <a:t>какую клетку переместится Робот после выполнения следующего фрагмента </a:t>
            </a:r>
            <a:r>
              <a:rPr lang="ru-RU" altLang="ru-RU" sz="2200" dirty="0" smtClean="0">
                <a:latin typeface="Arial" panose="020B0604020202020204" pitchFamily="34" charset="0"/>
              </a:rPr>
              <a:t>алгоритма?</a:t>
            </a:r>
            <a:endParaRPr lang="ru-RU" altLang="ru-RU" sz="2200" dirty="0">
              <a:latin typeface="Arial" panose="020B0604020202020204" pitchFamily="34" charset="0"/>
            </a:endParaRPr>
          </a:p>
        </p:txBody>
      </p:sp>
      <p:graphicFrame>
        <p:nvGraphicFramePr>
          <p:cNvPr id="41039" name="Group 79">
            <a:extLst>
              <a:ext uri="{FF2B5EF4-FFF2-40B4-BE49-F238E27FC236}">
                <a16:creationId xmlns:a16="http://schemas.microsoft.com/office/drawing/2014/main" xmlns="" id="{D06B446F-CCBB-4E38-A13D-F00CEF9F66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81629494"/>
              </p:ext>
            </p:extLst>
          </p:nvPr>
        </p:nvGraphicFramePr>
        <p:xfrm>
          <a:off x="5211009" y="2965134"/>
          <a:ext cx="2880124" cy="3097213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50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1040" name="Text Box 80">
            <a:extLst>
              <a:ext uri="{FF2B5EF4-FFF2-40B4-BE49-F238E27FC236}">
                <a16:creationId xmlns:a16="http://schemas.microsoft.com/office/drawing/2014/main" xmlns="" id="{D1709C4B-5A86-4059-9D69-D00F804A4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4484" y="6036946"/>
            <a:ext cx="53935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i="1" dirty="0">
                <a:latin typeface="Arial" panose="020B0604020202020204" pitchFamily="34" charset="0"/>
              </a:rPr>
              <a:t>а</a:t>
            </a: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xmlns="" id="{388B2253-5409-4B65-8449-236334850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1916832"/>
            <a:ext cx="7200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sz="2800" b="1" dirty="0">
                <a:latin typeface="+mj-lt"/>
                <a:cs typeface="Arial" charset="0"/>
              </a:rPr>
              <a:t>если</a:t>
            </a:r>
            <a:r>
              <a:rPr lang="ru-RU" sz="2800" dirty="0">
                <a:latin typeface="FangSong" pitchFamily="49" charset="-122"/>
                <a:cs typeface="Arial" charset="0"/>
              </a:rPr>
              <a:t>  </a:t>
            </a:r>
            <a:r>
              <a:rPr lang="ru-RU" sz="2800" dirty="0">
                <a:latin typeface="+mj-lt"/>
                <a:cs typeface="Arial" charset="0"/>
              </a:rPr>
              <a:t>справа свободно </a:t>
            </a:r>
            <a:r>
              <a:rPr lang="ru-RU" sz="2800" b="1" dirty="0">
                <a:latin typeface="+mj-lt"/>
                <a:cs typeface="Arial" charset="0"/>
              </a:rPr>
              <a:t>или</a:t>
            </a:r>
            <a:r>
              <a:rPr lang="ru-RU" sz="2800" dirty="0">
                <a:latin typeface="+mj-lt"/>
                <a:cs typeface="Arial" charset="0"/>
              </a:rPr>
              <a:t> снизу свободно</a:t>
            </a:r>
          </a:p>
          <a:p>
            <a:pPr algn="l">
              <a:defRPr/>
            </a:pPr>
            <a:r>
              <a:rPr lang="ru-RU" sz="2800" b="1" dirty="0">
                <a:latin typeface="FangSong" pitchFamily="49" charset="-122"/>
                <a:cs typeface="Arial" charset="0"/>
              </a:rPr>
              <a:t>  </a:t>
            </a:r>
            <a:r>
              <a:rPr lang="ru-RU" sz="2800" b="1" dirty="0">
                <a:latin typeface="+mj-lt"/>
                <a:cs typeface="Arial" charset="0"/>
              </a:rPr>
              <a:t>то</a:t>
            </a:r>
            <a:r>
              <a:rPr lang="ru-RU" sz="2800" b="1" dirty="0">
                <a:latin typeface="FangSong" pitchFamily="49" charset="-122"/>
                <a:cs typeface="Arial" charset="0"/>
              </a:rPr>
              <a:t> </a:t>
            </a:r>
            <a:r>
              <a:rPr lang="ru-RU" sz="2800" dirty="0">
                <a:latin typeface="+mj-lt"/>
                <a:cs typeface="Arial" charset="0"/>
              </a:rPr>
              <a:t>закрасить</a:t>
            </a:r>
          </a:p>
          <a:p>
            <a:pPr algn="l">
              <a:defRPr/>
            </a:pPr>
            <a:r>
              <a:rPr lang="ru-RU" sz="2800" b="1" dirty="0">
                <a:latin typeface="+mj-lt"/>
                <a:cs typeface="Arial" charset="0"/>
              </a:rPr>
              <a:t>все</a:t>
            </a:r>
          </a:p>
          <a:p>
            <a:pPr algn="l">
              <a:defRPr/>
            </a:pPr>
            <a:r>
              <a:rPr lang="ru-RU" sz="2800" b="1" dirty="0">
                <a:latin typeface="+mj-lt"/>
                <a:cs typeface="Arial" charset="0"/>
              </a:rPr>
              <a:t>если</a:t>
            </a:r>
            <a:r>
              <a:rPr lang="ru-RU" sz="2800" dirty="0">
                <a:latin typeface="FangSong" pitchFamily="49" charset="-122"/>
                <a:cs typeface="Arial" charset="0"/>
              </a:rPr>
              <a:t> </a:t>
            </a:r>
            <a:r>
              <a:rPr lang="ru-RU" sz="2800" dirty="0">
                <a:latin typeface="+mj-lt"/>
                <a:cs typeface="Arial" charset="0"/>
              </a:rPr>
              <a:t>справа стена</a:t>
            </a:r>
          </a:p>
          <a:p>
            <a:pPr algn="l">
              <a:defRPr/>
            </a:pPr>
            <a:r>
              <a:rPr lang="ru-RU" sz="2800" b="1" dirty="0">
                <a:latin typeface="FangSong" pitchFamily="49" charset="-122"/>
                <a:cs typeface="Arial" charset="0"/>
              </a:rPr>
              <a:t>  </a:t>
            </a:r>
            <a:r>
              <a:rPr lang="ru-RU" sz="2800" b="1" dirty="0">
                <a:latin typeface="+mj-lt"/>
                <a:cs typeface="Arial" charset="0"/>
              </a:rPr>
              <a:t>то</a:t>
            </a:r>
            <a:r>
              <a:rPr lang="ru-RU" sz="2800" dirty="0">
                <a:latin typeface="FangSong" pitchFamily="49" charset="-122"/>
                <a:cs typeface="Arial" charset="0"/>
              </a:rPr>
              <a:t> </a:t>
            </a:r>
            <a:r>
              <a:rPr lang="ru-RU" sz="2800" dirty="0" smtClean="0">
                <a:latin typeface="+mj-lt"/>
                <a:cs typeface="Arial" charset="0"/>
              </a:rPr>
              <a:t>влево</a:t>
            </a:r>
          </a:p>
          <a:p>
            <a:pPr algn="l">
              <a:defRPr/>
            </a:pPr>
            <a:r>
              <a:rPr lang="ru-RU" sz="2800" b="1" dirty="0" smtClean="0">
                <a:latin typeface="+mj-lt"/>
                <a:cs typeface="Arial" charset="0"/>
              </a:rPr>
              <a:t>все</a:t>
            </a:r>
          </a:p>
          <a:p>
            <a:pPr>
              <a:defRPr/>
            </a:pPr>
            <a:r>
              <a:rPr lang="ru-RU" sz="2800" b="1" dirty="0" smtClean="0">
                <a:cs typeface="Arial" charset="0"/>
              </a:rPr>
              <a:t>если</a:t>
            </a:r>
            <a:r>
              <a:rPr lang="ru-RU" sz="2800" dirty="0" smtClean="0">
                <a:latin typeface="FangSong" pitchFamily="49" charset="-122"/>
                <a:cs typeface="Arial" charset="0"/>
              </a:rPr>
              <a:t> </a:t>
            </a:r>
            <a:r>
              <a:rPr lang="ru-RU" sz="2800" dirty="0" smtClean="0">
                <a:cs typeface="Arial" charset="0"/>
              </a:rPr>
              <a:t>слева стена</a:t>
            </a:r>
          </a:p>
          <a:p>
            <a:pPr>
              <a:defRPr/>
            </a:pPr>
            <a:r>
              <a:rPr lang="ru-RU" sz="2800" b="1" dirty="0" smtClean="0">
                <a:latin typeface="FangSong" pitchFamily="49" charset="-122"/>
                <a:cs typeface="Arial" charset="0"/>
              </a:rPr>
              <a:t>  </a:t>
            </a:r>
            <a:r>
              <a:rPr lang="ru-RU" sz="2800" b="1" dirty="0" smtClean="0">
                <a:cs typeface="Arial" charset="0"/>
              </a:rPr>
              <a:t>то</a:t>
            </a:r>
            <a:r>
              <a:rPr lang="ru-RU" sz="2800" dirty="0" smtClean="0">
                <a:latin typeface="FangSong" pitchFamily="49" charset="-122"/>
                <a:cs typeface="Arial" charset="0"/>
              </a:rPr>
              <a:t> </a:t>
            </a:r>
            <a:r>
              <a:rPr lang="ru-RU" sz="2800" dirty="0" smtClean="0">
                <a:cs typeface="Arial" charset="0"/>
              </a:rPr>
              <a:t>вправо</a:t>
            </a:r>
          </a:p>
          <a:p>
            <a:pPr>
              <a:defRPr/>
            </a:pPr>
            <a:r>
              <a:rPr lang="ru-RU" sz="2800" b="1" dirty="0" smtClean="0">
                <a:cs typeface="Arial" charset="0"/>
              </a:rPr>
              <a:t>все</a:t>
            </a:r>
            <a:endParaRPr lang="ru-RU" sz="2800" b="1" dirty="0">
              <a:latin typeface="+mj-lt"/>
              <a:cs typeface="Arial" charset="0"/>
            </a:endParaRPr>
          </a:p>
        </p:txBody>
      </p:sp>
      <p:sp>
        <p:nvSpPr>
          <p:cNvPr id="29791" name="Rectangle 95">
            <a:extLst>
              <a:ext uri="{FF2B5EF4-FFF2-40B4-BE49-F238E27FC236}">
                <a16:creationId xmlns:a16="http://schemas.microsoft.com/office/drawing/2014/main" xmlns="" id="{7BDDE9B3-8B42-4951-B5B1-47A13A547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2200" y="4293096"/>
            <a:ext cx="485775" cy="503237"/>
          </a:xfrm>
          <a:prstGeom prst="rect">
            <a:avLst/>
          </a:prstGeom>
          <a:solidFill>
            <a:srgbClr val="66CCFF"/>
          </a:solidFill>
          <a:ln w="9525">
            <a:solidFill>
              <a:srgbClr val="66CCFF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29792" name="Picture 27" descr="Антирадиационный робот посетил Францию">
            <a:extLst>
              <a:ext uri="{FF2B5EF4-FFF2-40B4-BE49-F238E27FC236}">
                <a16:creationId xmlns:a16="http://schemas.microsoft.com/office/drawing/2014/main" xmlns="" id="{0D21F7D4-A74B-412A-9180-BFD016446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2500"/>
          <a:stretch>
            <a:fillRect/>
          </a:stretch>
        </p:blipFill>
        <p:spPr bwMode="auto">
          <a:xfrm>
            <a:off x="6444208" y="3861048"/>
            <a:ext cx="516731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1041" name="Group 81">
            <a:extLst>
              <a:ext uri="{FF2B5EF4-FFF2-40B4-BE49-F238E27FC236}">
                <a16:creationId xmlns:a16="http://schemas.microsoft.com/office/drawing/2014/main" xmlns="" id="{4BDDD76B-BCB5-46A2-AC60-B18A4A4BE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32453507"/>
              </p:ext>
            </p:extLst>
          </p:nvPr>
        </p:nvGraphicFramePr>
        <p:xfrm>
          <a:off x="5220072" y="2924944"/>
          <a:ext cx="2880124" cy="3097213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50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1086" name="Text Box 126">
            <a:extLst>
              <a:ext uri="{FF2B5EF4-FFF2-40B4-BE49-F238E27FC236}">
                <a16:creationId xmlns:a16="http://schemas.microsoft.com/office/drawing/2014/main" xmlns="" id="{00B2C983-4066-4771-9FC0-4D93C119B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4485" y="6062345"/>
            <a:ext cx="53935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i="1">
                <a:latin typeface="Arial" panose="020B0604020202020204" pitchFamily="34" charset="0"/>
              </a:rPr>
              <a:t>б</a:t>
            </a:r>
          </a:p>
        </p:txBody>
      </p:sp>
      <p:sp>
        <p:nvSpPr>
          <p:cNvPr id="29839" name="Rectangle 143">
            <a:extLst>
              <a:ext uri="{FF2B5EF4-FFF2-40B4-BE49-F238E27FC236}">
                <a16:creationId xmlns:a16="http://schemas.microsoft.com/office/drawing/2014/main" xmlns="" id="{EFF30017-994E-4903-959D-28B0CEAE3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4208" y="4221088"/>
            <a:ext cx="485775" cy="503237"/>
          </a:xfrm>
          <a:prstGeom prst="rect">
            <a:avLst/>
          </a:prstGeom>
          <a:solidFill>
            <a:srgbClr val="66CCFF"/>
          </a:solidFill>
          <a:ln w="9525">
            <a:solidFill>
              <a:srgbClr val="66CCFF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29840" name="Picture 27" descr="Антирадиационный робот посетил Францию">
            <a:extLst>
              <a:ext uri="{FF2B5EF4-FFF2-40B4-BE49-F238E27FC236}">
                <a16:creationId xmlns:a16="http://schemas.microsoft.com/office/drawing/2014/main" xmlns="" id="{2CCEC5CF-094C-4D76-A2D4-BFE5130C3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2500"/>
          <a:stretch>
            <a:fillRect/>
          </a:stretch>
        </p:blipFill>
        <p:spPr bwMode="auto">
          <a:xfrm>
            <a:off x="6444208" y="3717032"/>
            <a:ext cx="516731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xmlns="" id="{754C54C2-D2CE-4C9C-92CC-EFBE2F9CDB0A}"/>
              </a:ext>
            </a:extLst>
          </p:cNvPr>
          <p:cNvSpPr txBox="1">
            <a:spLocks/>
          </p:cNvSpPr>
          <p:nvPr/>
        </p:nvSpPr>
        <p:spPr>
          <a:xfrm>
            <a:off x="323528" y="116633"/>
            <a:ext cx="8568952" cy="10081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/>
              <a:t>Повторение изученного: Разветвляющийся </a:t>
            </a:r>
            <a:r>
              <a:rPr lang="ru-RU" sz="3200" dirty="0"/>
              <a:t>алгоритм для Робота</a:t>
            </a:r>
          </a:p>
        </p:txBody>
      </p:sp>
    </p:spTree>
    <p:extLst>
      <p:ext uri="{BB962C8B-B14F-4D97-AF65-F5344CB8AC3E}">
        <p14:creationId xmlns:p14="http://schemas.microsoft.com/office/powerpoint/2010/main" xmlns="" val="156421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-0.05898 -0.000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97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6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0.06997 0.0097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98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0" grpId="0"/>
      <p:bldP spid="41040" grpId="1"/>
      <p:bldP spid="29791" grpId="1" animBg="1"/>
      <p:bldP spid="29791" grpId="2" animBg="1"/>
      <p:bldP spid="41086" grpId="0"/>
      <p:bldP spid="298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27584" y="548680"/>
          <a:ext cx="784887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27584" y="548680"/>
          <a:ext cx="784887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78497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chemeClr val="tx2"/>
                </a:solidFill>
              </a:rPr>
              <a:t>Цикл с заданным условием продолжения работы </a:t>
            </a: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chemeClr val="tx2"/>
                </a:solidFill>
              </a:rPr>
              <a:t>(</a:t>
            </a:r>
            <a:r>
              <a:rPr lang="ru-RU" sz="2800" b="1" dirty="0" err="1" smtClean="0">
                <a:solidFill>
                  <a:schemeClr val="tx2"/>
                </a:solidFill>
              </a:rPr>
              <a:t>цикл-ПОКА</a:t>
            </a:r>
            <a:r>
              <a:rPr lang="ru-RU" sz="2800" b="1" dirty="0" smtClean="0">
                <a:solidFill>
                  <a:schemeClr val="tx2"/>
                </a:solidFill>
              </a:rPr>
              <a:t>, цикл с предусловием)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+mj-lt"/>
              </a:rPr>
              <a:t>нц</a:t>
            </a:r>
            <a:r>
              <a:rPr lang="ru-RU" sz="2400" b="1" dirty="0" smtClean="0">
                <a:latin typeface="+mj-lt"/>
              </a:rPr>
              <a:t> пока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&lt;условие&gt;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&lt;тело цикла (последовательность действий)&gt;</a:t>
            </a:r>
          </a:p>
          <a:p>
            <a:r>
              <a:rPr lang="ru-RU" sz="2400" b="1" dirty="0" err="1" smtClean="0">
                <a:latin typeface="+mj-lt"/>
              </a:rPr>
              <a:t>кц</a:t>
            </a:r>
            <a:endParaRPr lang="ru-RU" sz="2400" b="1" dirty="0">
              <a:latin typeface="+mj-lt"/>
            </a:endParaRP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2627784" y="3429000"/>
            <a:ext cx="3600400" cy="2664296"/>
            <a:chOff x="2064" y="935"/>
            <a:chExt cx="1859" cy="1270"/>
          </a:xfrm>
        </p:grpSpPr>
        <p:sp>
          <p:nvSpPr>
            <p:cNvPr id="5" name="Rectangle 30"/>
            <p:cNvSpPr>
              <a:spLocks noChangeArrowheads="1"/>
            </p:cNvSpPr>
            <p:nvPr/>
          </p:nvSpPr>
          <p:spPr bwMode="auto">
            <a:xfrm>
              <a:off x="2245" y="1706"/>
              <a:ext cx="1178" cy="273"/>
            </a:xfrm>
            <a:prstGeom prst="rect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Тело цикла</a:t>
              </a:r>
            </a:p>
          </p:txBody>
        </p:sp>
        <p:sp>
          <p:nvSpPr>
            <p:cNvPr id="6" name="AutoShape 31"/>
            <p:cNvSpPr>
              <a:spLocks noChangeArrowheads="1"/>
            </p:cNvSpPr>
            <p:nvPr/>
          </p:nvSpPr>
          <p:spPr bwMode="auto">
            <a:xfrm>
              <a:off x="2154" y="1117"/>
              <a:ext cx="1361" cy="363"/>
            </a:xfrm>
            <a:prstGeom prst="flowChartDecision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Условие </a:t>
              </a:r>
            </a:p>
          </p:txBody>
        </p:sp>
        <p:sp>
          <p:nvSpPr>
            <p:cNvPr id="7" name="Line 32"/>
            <p:cNvSpPr>
              <a:spLocks noChangeShapeType="1"/>
            </p:cNvSpPr>
            <p:nvPr/>
          </p:nvSpPr>
          <p:spPr bwMode="auto">
            <a:xfrm>
              <a:off x="2835" y="935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33"/>
            <p:cNvSpPr>
              <a:spLocks noChangeShapeType="1"/>
            </p:cNvSpPr>
            <p:nvPr/>
          </p:nvSpPr>
          <p:spPr bwMode="auto">
            <a:xfrm>
              <a:off x="2835" y="1480"/>
              <a:ext cx="0" cy="2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34"/>
            <p:cNvSpPr>
              <a:spLocks noChangeShapeType="1"/>
            </p:cNvSpPr>
            <p:nvPr/>
          </p:nvSpPr>
          <p:spPr bwMode="auto">
            <a:xfrm>
              <a:off x="2835" y="1979"/>
              <a:ext cx="0" cy="2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35"/>
            <p:cNvSpPr>
              <a:spLocks noChangeShapeType="1"/>
            </p:cNvSpPr>
            <p:nvPr/>
          </p:nvSpPr>
          <p:spPr bwMode="auto">
            <a:xfrm>
              <a:off x="3923" y="1298"/>
              <a:ext cx="0" cy="8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36"/>
            <p:cNvSpPr>
              <a:spLocks noChangeShapeType="1"/>
            </p:cNvSpPr>
            <p:nvPr/>
          </p:nvSpPr>
          <p:spPr bwMode="auto">
            <a:xfrm rot="-5400000">
              <a:off x="3719" y="1094"/>
              <a:ext cx="0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37"/>
            <p:cNvSpPr>
              <a:spLocks noChangeShapeType="1"/>
            </p:cNvSpPr>
            <p:nvPr/>
          </p:nvSpPr>
          <p:spPr bwMode="auto">
            <a:xfrm>
              <a:off x="2064" y="1026"/>
              <a:ext cx="0" cy="1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38"/>
            <p:cNvSpPr>
              <a:spLocks noChangeShapeType="1"/>
            </p:cNvSpPr>
            <p:nvPr/>
          </p:nvSpPr>
          <p:spPr bwMode="auto">
            <a:xfrm rot="-5400000">
              <a:off x="2450" y="640"/>
              <a:ext cx="0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39"/>
            <p:cNvSpPr>
              <a:spLocks noChangeShapeType="1"/>
            </p:cNvSpPr>
            <p:nvPr/>
          </p:nvSpPr>
          <p:spPr bwMode="auto">
            <a:xfrm rot="-5400000">
              <a:off x="2450" y="1819"/>
              <a:ext cx="0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Text Box 40"/>
            <p:cNvSpPr txBox="1">
              <a:spLocks noChangeArrowheads="1"/>
            </p:cNvSpPr>
            <p:nvPr/>
          </p:nvSpPr>
          <p:spPr bwMode="auto">
            <a:xfrm>
              <a:off x="2381" y="1480"/>
              <a:ext cx="317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ru-RU" sz="1600"/>
                <a:t>да</a:t>
              </a:r>
            </a:p>
          </p:txBody>
        </p:sp>
        <p:sp>
          <p:nvSpPr>
            <p:cNvPr id="16" name="Text Box 41"/>
            <p:cNvSpPr txBox="1">
              <a:spLocks noChangeArrowheads="1"/>
            </p:cNvSpPr>
            <p:nvPr/>
          </p:nvSpPr>
          <p:spPr bwMode="auto">
            <a:xfrm>
              <a:off x="3424" y="1071"/>
              <a:ext cx="317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600"/>
                <a:t>нет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4000" b="1">
                <a:solidFill>
                  <a:schemeClr val="tx2"/>
                </a:solidFill>
                <a:latin typeface="Calibri" pitchFamily="34" charset="0"/>
              </a:rPr>
              <a:t>Робот в коридоре</a:t>
            </a: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468313" y="692150"/>
            <a:ext cx="84248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 dirty="0"/>
              <a:t>Правее Робота расположен коридор неизвестной длины. Необходимо, чтобы Робот закрасил все клетки этого  коридора</a:t>
            </a:r>
            <a:r>
              <a:rPr lang="ru-RU" dirty="0"/>
              <a:t>.</a:t>
            </a:r>
          </a:p>
        </p:txBody>
      </p:sp>
      <p:graphicFrame>
        <p:nvGraphicFramePr>
          <p:cNvPr id="25751" name="Group 151"/>
          <p:cNvGraphicFramePr>
            <a:graphicFrameLocks noGrp="1"/>
          </p:cNvGraphicFramePr>
          <p:nvPr/>
        </p:nvGraphicFramePr>
        <p:xfrm>
          <a:off x="468313" y="4344988"/>
          <a:ext cx="8675687" cy="1727200"/>
        </p:xfrm>
        <a:graphic>
          <a:graphicData uri="http://schemas.openxmlformats.org/drawingml/2006/table">
            <a:tbl>
              <a:tblPr/>
              <a:tblGrid>
                <a:gridCol w="542925"/>
                <a:gridCol w="542925"/>
                <a:gridCol w="539750"/>
                <a:gridCol w="542925"/>
                <a:gridCol w="542925"/>
                <a:gridCol w="542925"/>
                <a:gridCol w="541337"/>
                <a:gridCol w="542925"/>
                <a:gridCol w="541338"/>
                <a:gridCol w="542925"/>
                <a:gridCol w="541337"/>
                <a:gridCol w="542925"/>
                <a:gridCol w="542925"/>
                <a:gridCol w="542925"/>
                <a:gridCol w="539750"/>
                <a:gridCol w="542925"/>
              </a:tblGrid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752" name="Text Box 152"/>
          <p:cNvSpPr txBox="1">
            <a:spLocks noChangeArrowheads="1"/>
          </p:cNvSpPr>
          <p:nvPr/>
        </p:nvSpPr>
        <p:spPr bwMode="auto">
          <a:xfrm>
            <a:off x="1835150" y="2060575"/>
            <a:ext cx="633725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ct val="20000"/>
              </a:spcAft>
            </a:pPr>
            <a:r>
              <a:rPr lang="ru-RU" sz="2200" b="1" dirty="0" err="1">
                <a:latin typeface="+mj-lt"/>
              </a:rPr>
              <a:t>нц</a:t>
            </a:r>
            <a:r>
              <a:rPr lang="ru-RU" sz="2200" b="1" dirty="0">
                <a:latin typeface="+mj-lt"/>
              </a:rPr>
              <a:t> пока</a:t>
            </a:r>
            <a:r>
              <a:rPr lang="ru-RU" sz="2200" dirty="0">
                <a:latin typeface="+mj-lt"/>
              </a:rPr>
              <a:t> справа свободно</a:t>
            </a:r>
          </a:p>
          <a:p>
            <a:pPr algn="just">
              <a:lnSpc>
                <a:spcPct val="90000"/>
              </a:lnSpc>
            </a:pPr>
            <a:r>
              <a:rPr lang="ru-RU" sz="2200" dirty="0">
                <a:latin typeface="+mj-lt"/>
              </a:rPr>
              <a:t> </a:t>
            </a:r>
            <a:r>
              <a:rPr lang="ru-RU" sz="2200" dirty="0" smtClean="0">
                <a:latin typeface="+mj-lt"/>
              </a:rPr>
              <a:t>  вправо </a:t>
            </a:r>
          </a:p>
          <a:p>
            <a:pPr algn="just">
              <a:lnSpc>
                <a:spcPct val="90000"/>
              </a:lnSpc>
            </a:pPr>
            <a:r>
              <a:rPr lang="ru-RU" sz="2200" dirty="0" smtClean="0">
                <a:latin typeface="+mj-lt"/>
              </a:rPr>
              <a:t>   закрасить </a:t>
            </a:r>
            <a:endParaRPr lang="en-US" sz="2200" dirty="0" smtClean="0">
              <a:latin typeface="+mj-lt"/>
            </a:endParaRPr>
          </a:p>
          <a:p>
            <a:pPr algn="just">
              <a:lnSpc>
                <a:spcPct val="90000"/>
              </a:lnSpc>
            </a:pPr>
            <a:r>
              <a:rPr lang="ru-RU" sz="2200" b="1" dirty="0" err="1" smtClean="0">
                <a:latin typeface="+mj-lt"/>
              </a:rPr>
              <a:t>кц</a:t>
            </a:r>
            <a:endParaRPr lang="ru-RU" sz="2200" b="1" dirty="0">
              <a:latin typeface="+mj-lt"/>
            </a:endParaRPr>
          </a:p>
        </p:txBody>
      </p:sp>
      <p:sp>
        <p:nvSpPr>
          <p:cNvPr id="8275" name="Rectangle 83"/>
          <p:cNvSpPr>
            <a:spLocks noChangeArrowheads="1"/>
          </p:cNvSpPr>
          <p:nvPr/>
        </p:nvSpPr>
        <p:spPr bwMode="auto">
          <a:xfrm>
            <a:off x="1042988" y="4926013"/>
            <a:ext cx="504825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6" name="Rectangle 84"/>
          <p:cNvSpPr>
            <a:spLocks noChangeArrowheads="1"/>
          </p:cNvSpPr>
          <p:nvPr/>
        </p:nvSpPr>
        <p:spPr bwMode="auto">
          <a:xfrm>
            <a:off x="1547813" y="4926013"/>
            <a:ext cx="504825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7" name="Rectangle 85"/>
          <p:cNvSpPr>
            <a:spLocks noChangeArrowheads="1"/>
          </p:cNvSpPr>
          <p:nvPr/>
        </p:nvSpPr>
        <p:spPr bwMode="auto">
          <a:xfrm>
            <a:off x="2051050" y="4926013"/>
            <a:ext cx="576263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8" name="Rectangle 86"/>
          <p:cNvSpPr>
            <a:spLocks noChangeArrowheads="1"/>
          </p:cNvSpPr>
          <p:nvPr/>
        </p:nvSpPr>
        <p:spPr bwMode="auto">
          <a:xfrm>
            <a:off x="2627313" y="4926013"/>
            <a:ext cx="576262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9" name="Rectangle 87"/>
          <p:cNvSpPr>
            <a:spLocks noChangeArrowheads="1"/>
          </p:cNvSpPr>
          <p:nvPr/>
        </p:nvSpPr>
        <p:spPr bwMode="auto">
          <a:xfrm>
            <a:off x="3203575" y="4926013"/>
            <a:ext cx="504825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0" name="Rectangle 88"/>
          <p:cNvSpPr>
            <a:spLocks noChangeArrowheads="1"/>
          </p:cNvSpPr>
          <p:nvPr/>
        </p:nvSpPr>
        <p:spPr bwMode="auto">
          <a:xfrm>
            <a:off x="3708400" y="4926013"/>
            <a:ext cx="576263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1" name="Rectangle 89"/>
          <p:cNvSpPr>
            <a:spLocks noChangeArrowheads="1"/>
          </p:cNvSpPr>
          <p:nvPr/>
        </p:nvSpPr>
        <p:spPr bwMode="auto">
          <a:xfrm>
            <a:off x="4284663" y="4926013"/>
            <a:ext cx="504825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2" name="Rectangle 90"/>
          <p:cNvSpPr>
            <a:spLocks noChangeArrowheads="1"/>
          </p:cNvSpPr>
          <p:nvPr/>
        </p:nvSpPr>
        <p:spPr bwMode="auto">
          <a:xfrm>
            <a:off x="4787900" y="4926013"/>
            <a:ext cx="576263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3" name="Rectangle 91"/>
          <p:cNvSpPr>
            <a:spLocks noChangeArrowheads="1"/>
          </p:cNvSpPr>
          <p:nvPr/>
        </p:nvSpPr>
        <p:spPr bwMode="auto">
          <a:xfrm>
            <a:off x="5364163" y="4926013"/>
            <a:ext cx="504825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4" name="Rectangle 92"/>
          <p:cNvSpPr>
            <a:spLocks noChangeArrowheads="1"/>
          </p:cNvSpPr>
          <p:nvPr/>
        </p:nvSpPr>
        <p:spPr bwMode="auto">
          <a:xfrm>
            <a:off x="5867400" y="4926013"/>
            <a:ext cx="576263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5" name="Rectangle 93"/>
          <p:cNvSpPr>
            <a:spLocks noChangeArrowheads="1"/>
          </p:cNvSpPr>
          <p:nvPr/>
        </p:nvSpPr>
        <p:spPr bwMode="auto">
          <a:xfrm>
            <a:off x="6443663" y="4926013"/>
            <a:ext cx="504825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6" name="Rectangle 94"/>
          <p:cNvSpPr>
            <a:spLocks noChangeArrowheads="1"/>
          </p:cNvSpPr>
          <p:nvPr/>
        </p:nvSpPr>
        <p:spPr bwMode="auto">
          <a:xfrm>
            <a:off x="6948488" y="4926013"/>
            <a:ext cx="576262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7" name="Rectangle 95"/>
          <p:cNvSpPr>
            <a:spLocks noChangeArrowheads="1"/>
          </p:cNvSpPr>
          <p:nvPr/>
        </p:nvSpPr>
        <p:spPr bwMode="auto">
          <a:xfrm>
            <a:off x="7524750" y="4926013"/>
            <a:ext cx="504825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8" name="Rectangle 96"/>
          <p:cNvSpPr>
            <a:spLocks noChangeArrowheads="1"/>
          </p:cNvSpPr>
          <p:nvPr/>
        </p:nvSpPr>
        <p:spPr bwMode="auto">
          <a:xfrm>
            <a:off x="8027988" y="4926013"/>
            <a:ext cx="504825" cy="431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274" name="Picture 27" descr="Антирадиационный робот посетил Францию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500"/>
          <a:stretch>
            <a:fillRect/>
          </a:stretch>
        </p:blipFill>
        <p:spPr bwMode="auto">
          <a:xfrm>
            <a:off x="395288" y="4365625"/>
            <a:ext cx="6889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5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57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57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57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15 0.03218 L 0.10174 0.03148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73 0.03148 L 0.1585 0.0305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851 0.03056 L 0.21528 0.02963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528 0.02963 L 0.27205 0.02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205 0.02871 L 0.32882 0.0277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9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6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882 0.02778 L 0.38559 0.0268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3000"/>
                            </p:stCondLst>
                            <p:childTnLst>
                              <p:par>
                                <p:cTn id="7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559 0.02686 L 0.44236 0.0259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7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236 0.02593 L 0.49913 0.02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8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9000"/>
                            </p:stCondLst>
                            <p:childTnLst>
                              <p:par>
                                <p:cTn id="8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913 0.025 L 0.5559 0.02407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1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2000"/>
                            </p:stCondLst>
                            <p:childTnLst>
                              <p:par>
                                <p:cTn id="9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59 0.02407 L 0.61268 0.02314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0"/>
                            </p:stCondLst>
                            <p:childTnLst>
                              <p:par>
                                <p:cTn id="9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267 0.02315 L 0.66944 0.02222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7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8000"/>
                            </p:stCondLst>
                            <p:childTnLst>
                              <p:par>
                                <p:cTn id="10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945 0.02222 L 0.72622 0.02129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1000"/>
                            </p:stCondLst>
                            <p:childTnLst>
                              <p:par>
                                <p:cTn id="11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622 0.0213 L 0.78299 0.02037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3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4000"/>
                            </p:stCondLst>
                            <p:childTnLst>
                              <p:par>
                                <p:cTn id="1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299 0.02037 L 0.83976 0.01944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6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75" grpId="0" animBg="1"/>
      <p:bldP spid="8276" grpId="0" animBg="1"/>
      <p:bldP spid="8277" grpId="0" animBg="1"/>
      <p:bldP spid="8278" grpId="0" animBg="1"/>
      <p:bldP spid="8279" grpId="0" animBg="1"/>
      <p:bldP spid="8280" grpId="0" animBg="1"/>
      <p:bldP spid="8281" grpId="0" animBg="1"/>
      <p:bldP spid="8282" grpId="0" animBg="1"/>
      <p:bldP spid="8283" grpId="0" animBg="1"/>
      <p:bldP spid="8284" grpId="0" animBg="1"/>
      <p:bldP spid="8285" grpId="0" animBg="1"/>
      <p:bldP spid="8286" grpId="0" animBg="1"/>
      <p:bldP spid="8287" grpId="0" animBg="1"/>
      <p:bldP spid="828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Задачи для самостоятельного решения на компьютере: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tx2"/>
                </a:solidFill>
              </a:rPr>
              <a:t>Составьте алгоритм управления Роботом для закрашивания всех клеток коридора, длина которого неизвестна, если</a:t>
            </a:r>
          </a:p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tx2"/>
                </a:solidFill>
              </a:rPr>
              <a:t>	а) Робот находится в крайней левой клетке коридора;</a:t>
            </a:r>
          </a:p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tx2"/>
                </a:solidFill>
              </a:rPr>
              <a:t>	б) Робот находится где-то внутри коридора.</a:t>
            </a:r>
          </a:p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tx2"/>
                </a:solidFill>
              </a:rPr>
              <a:t>Конечное положение Робота значения не имеет.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6"/>
            <a:ext cx="4176464" cy="33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8784" y="2852936"/>
            <a:ext cx="417919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188640"/>
            <a:ext cx="8496944" cy="2520280"/>
          </a:xfrm>
          <a:prstGeom prst="rect">
            <a:avLst/>
          </a:prstGeom>
        </p:spPr>
        <p:txBody>
          <a:bodyPr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Задачи для самостоятельного решения на компьютере: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Запишите алгоритм, под управлением которого Робот, начальное положение которого отмечено</a:t>
            </a: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ромбом, закрасит все клетки, имеющие со стеной хотя бы одну общую сторону. Размеры стен неизвестны. Конечное положение Робота значения не имеет.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068960"/>
            <a:ext cx="4032448" cy="326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068960"/>
            <a:ext cx="4036811" cy="326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068960"/>
            <a:ext cx="4032448" cy="326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068960"/>
            <a:ext cx="4032448" cy="326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332656"/>
            <a:ext cx="835292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Задачи для самостоятельного решения на компьютере:</a:t>
            </a:r>
          </a:p>
          <a:p>
            <a:pPr lvl="0">
              <a:spcBef>
                <a:spcPct val="0"/>
              </a:spcBef>
              <a:defRPr/>
            </a:pP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Запишите алгоритм, под управлением которого Робот, начальное положение которого отмечено</a:t>
            </a:r>
            <a:r>
              <a:rPr lang="en-US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ромбом, закрасит все клетки, имеющие со стеной хотя бы одну общую сторону. Размеры стен неизвестны. Конечное положение Робота значения не имеет.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412776"/>
            <a:ext cx="46544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Домашнее задание: стр. 81 - 83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860908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Записать </a:t>
            </a: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алгоритм (Использовать Робот).</a:t>
            </a:r>
            <a:endParaRPr lang="ru-RU" sz="26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AutoNum type="arabicPeriod"/>
            </a:pP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Загрузить обстановку (Робот – </a:t>
            </a: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Загрузить обстановку - …).</a:t>
            </a:r>
          </a:p>
          <a:p>
            <a:pPr marL="342900" indent="-342900">
              <a:buAutoNum type="arabicPeriod"/>
            </a:pP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Выбрать нужную обстановку </a:t>
            </a:r>
            <a:r>
              <a:rPr lang="ru-RU" sz="26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из списка.</a:t>
            </a:r>
            <a:endParaRPr lang="ru-RU" sz="26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AutoNum type="arabicPeriod"/>
            </a:pP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Дать команду на исполнение (Выполнить/</a:t>
            </a:r>
            <a:r>
              <a:rPr lang="en-US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F9</a:t>
            </a:r>
            <a:r>
              <a:rPr lang="ru-RU" sz="2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lendar_prirodi_dly_detey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104" y="260648"/>
            <a:ext cx="3168352" cy="3168352"/>
          </a:xfrm>
          <a:prstGeom prst="rect">
            <a:avLst/>
          </a:prstGeom>
        </p:spPr>
      </p:pic>
      <p:pic>
        <p:nvPicPr>
          <p:cNvPr id="5" name="Рисунок 4" descr="Круговорот вод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556792"/>
            <a:ext cx="4762500" cy="3486150"/>
          </a:xfrm>
          <a:prstGeom prst="rect">
            <a:avLst/>
          </a:prstGeom>
        </p:spPr>
      </p:pic>
      <p:pic>
        <p:nvPicPr>
          <p:cNvPr id="6" name="Рисунок 5" descr="Сутки.jf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3573016"/>
            <a:ext cx="3096344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Алгоритмическая конструкция «повторение»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2"/>
          <p:cNvSpPr>
            <a:spLocks/>
          </p:cNvSpPr>
          <p:nvPr/>
        </p:nvSpPr>
        <p:spPr bwMode="auto">
          <a:xfrm>
            <a:off x="467544" y="548680"/>
            <a:ext cx="81470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4000" b="1" dirty="0">
                <a:solidFill>
                  <a:schemeClr val="tx2"/>
                </a:solidFill>
                <a:latin typeface="Calibri" pitchFamily="34" charset="0"/>
              </a:rPr>
              <a:t>Повторение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9552" y="1196752"/>
            <a:ext cx="835183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sz="2400" b="1" i="1" dirty="0"/>
              <a:t>Повторение</a:t>
            </a:r>
            <a:r>
              <a:rPr lang="ru-RU" sz="2400" dirty="0"/>
              <a:t> - последовательность действий, выполняемых многократно. </a:t>
            </a:r>
          </a:p>
          <a:p>
            <a:pPr indent="361950" algn="just"/>
            <a:r>
              <a:rPr lang="ru-RU" sz="2400" b="1" i="1" dirty="0"/>
              <a:t>Алгоритмы</a:t>
            </a:r>
            <a:r>
              <a:rPr lang="ru-RU" sz="2400" dirty="0"/>
              <a:t>, содержащие конструкцию повторения, называют </a:t>
            </a:r>
            <a:r>
              <a:rPr lang="ru-RU" sz="2400" b="1" i="1" dirty="0"/>
              <a:t>циклическими</a:t>
            </a:r>
            <a:r>
              <a:rPr lang="ru-RU" sz="2400" dirty="0"/>
              <a:t> или </a:t>
            </a:r>
            <a:r>
              <a:rPr lang="ru-RU" sz="2400" b="1" dirty="0"/>
              <a:t>циклами</a:t>
            </a:r>
            <a:r>
              <a:rPr lang="ru-RU" sz="2400" dirty="0"/>
              <a:t>. </a:t>
            </a:r>
          </a:p>
          <a:p>
            <a:pPr indent="361950" algn="just"/>
            <a:r>
              <a:rPr lang="ru-RU" sz="2400" dirty="0"/>
              <a:t>Последовательность действий, многократно повторяющаяся в процессе выполнения цикла, называется </a:t>
            </a:r>
            <a:r>
              <a:rPr lang="ru-RU" sz="2400" b="1" i="1" dirty="0"/>
              <a:t>телом цикла</a:t>
            </a:r>
            <a:r>
              <a:rPr lang="ru-RU" sz="2400" dirty="0"/>
              <a:t>.</a:t>
            </a:r>
          </a:p>
        </p:txBody>
      </p:sp>
      <p:pic>
        <p:nvPicPr>
          <p:cNvPr id="4100" name="Picture 15" descr="&amp;bcy;&amp;iecy;&amp;gcy;,&amp;bcy;&amp;iecy;&amp;gcy;&amp;ucy;&amp;shchcy;&amp;icy;&amp;iecy; &amp;dcy;&amp;ocy;&amp;rcy;&amp;ocy;&amp;zhcy;&amp;kcy;&amp;icy;,&amp;bcy;&amp;iecy;&amp;lcy;&amp;kcy;&amp;acy; &amp;vcy; &amp;kcy;&amp;ocy;&amp;lcy;&amp;iecy;&amp;scy;&amp;iecy;,&amp;bcy;&amp;icy;&amp;zcy;&amp;ncy;&amp;iecy;&amp;scy;,&amp;bcy;&amp;icy;&amp;zcy;&amp;ncy;&amp;iecy;&amp;scy;&amp;mcy;&amp;iecy;&amp;ncy;,&amp;kcy;&amp;ocy;&amp;lcy;&amp;iecy;&amp;scy;&amp;acy; &amp;dcy;&amp;lcy;&amp;yacy; &amp;tcy;&amp;rcy;&amp;iecy;&amp;ncy;&amp;icy;&amp;rcy;&amp;ocy;&amp;vcy;&amp;kcy;&amp;icy;,&amp;kcy;&amp;rcy;&amp;ucy;&amp;tcy;&amp;icy;&amp;tcy;&amp;softcy;&amp;scy;&amp;yacy; &amp;kcy;&amp;acy;&amp;kcy; &amp;bcy;&amp;iecy;&amp;lcy;&amp;kcy;&amp;acy; &amp;vcy; &amp;kcy;&amp;ocy;&amp;lcy;&amp;iecy;&amp;scy;&amp;iecy;,&amp;lcy;&amp;yucy;&amp;dcy;&amp;icy;,&amp;mcy;&amp;iecy;&amp;tcy;&amp;acy;&amp;fcy;&amp;ocy;&amp;rcy;&amp;ycy;,&amp;mcy;&amp;ucy;&amp;zhcy;&amp;chcy;&amp;icy;&amp;ncy;&amp;acy;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3717032"/>
            <a:ext cx="2737867" cy="273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Сравните способы записи циклического алгоритма для решения одной и той же задачи. </a:t>
            </a:r>
            <a:br>
              <a:rPr lang="ru-RU" sz="3200" dirty="0" smtClean="0"/>
            </a:br>
            <a:r>
              <a:rPr lang="ru-RU" sz="3200" dirty="0" smtClean="0"/>
              <a:t>Найдите отличия.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72816"/>
            <a:ext cx="3096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алг</a:t>
            </a:r>
            <a:r>
              <a:rPr lang="ru-RU" dirty="0" smtClean="0"/>
              <a:t> тарелки</a:t>
            </a:r>
          </a:p>
          <a:p>
            <a:r>
              <a:rPr lang="ru-RU" b="1" dirty="0" smtClean="0"/>
              <a:t>   </a:t>
            </a:r>
            <a:r>
              <a:rPr lang="ru-RU" b="1" dirty="0" err="1" smtClean="0"/>
              <a:t>нач</a:t>
            </a:r>
            <a:endParaRPr lang="ru-RU" b="1" dirty="0" smtClean="0"/>
          </a:p>
          <a:p>
            <a:r>
              <a:rPr lang="ru-RU" b="1" dirty="0" smtClean="0"/>
              <a:t>     </a:t>
            </a:r>
            <a:r>
              <a:rPr lang="ru-RU" b="1" dirty="0" err="1" smtClean="0"/>
              <a:t>нц</a:t>
            </a:r>
            <a:r>
              <a:rPr lang="ru-RU" b="1" dirty="0" smtClean="0"/>
              <a:t> пока</a:t>
            </a:r>
            <a:r>
              <a:rPr lang="ru-RU" dirty="0" smtClean="0"/>
              <a:t> есть грязные 	тарелки</a:t>
            </a:r>
          </a:p>
          <a:p>
            <a:r>
              <a:rPr lang="ru-RU" dirty="0" smtClean="0"/>
              <a:t>        взять одну тарелку</a:t>
            </a:r>
          </a:p>
          <a:p>
            <a:r>
              <a:rPr lang="ru-RU" b="1" dirty="0" smtClean="0"/>
              <a:t>        </a:t>
            </a:r>
            <a:r>
              <a:rPr lang="ru-RU" dirty="0" smtClean="0"/>
              <a:t>вымыть тарелку</a:t>
            </a:r>
          </a:p>
          <a:p>
            <a:r>
              <a:rPr lang="ru-RU" b="1" dirty="0" smtClean="0"/>
              <a:t>     </a:t>
            </a:r>
            <a:r>
              <a:rPr lang="ru-RU" b="1" dirty="0" err="1" smtClean="0"/>
              <a:t>кц</a:t>
            </a:r>
            <a:endParaRPr lang="ru-RU" b="1" dirty="0" smtClean="0"/>
          </a:p>
          <a:p>
            <a:r>
              <a:rPr lang="ru-RU" b="1" dirty="0" smtClean="0"/>
              <a:t>   кон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2276872"/>
            <a:ext cx="3096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алг</a:t>
            </a:r>
            <a:r>
              <a:rPr lang="ru-RU" dirty="0" smtClean="0"/>
              <a:t> тарелки</a:t>
            </a:r>
          </a:p>
          <a:p>
            <a:r>
              <a:rPr lang="ru-RU" b="1" dirty="0" smtClean="0"/>
              <a:t>   </a:t>
            </a:r>
            <a:r>
              <a:rPr lang="ru-RU" b="1" dirty="0" err="1" smtClean="0"/>
              <a:t>нач</a:t>
            </a:r>
            <a:endParaRPr lang="ru-RU" b="1" dirty="0" smtClean="0"/>
          </a:p>
          <a:p>
            <a:r>
              <a:rPr lang="ru-RU" b="1" dirty="0" smtClean="0"/>
              <a:t>     </a:t>
            </a:r>
            <a:r>
              <a:rPr lang="ru-RU" b="1" dirty="0" err="1" smtClean="0"/>
              <a:t>нц</a:t>
            </a:r>
            <a:endParaRPr lang="ru-RU" dirty="0" smtClean="0"/>
          </a:p>
          <a:p>
            <a:r>
              <a:rPr lang="ru-RU" dirty="0" smtClean="0"/>
              <a:t>        взять одну тарелку</a:t>
            </a:r>
          </a:p>
          <a:p>
            <a:r>
              <a:rPr lang="ru-RU" b="1" dirty="0" smtClean="0"/>
              <a:t>        </a:t>
            </a:r>
            <a:r>
              <a:rPr lang="ru-RU" dirty="0" smtClean="0"/>
              <a:t>вымыть тарелку</a:t>
            </a:r>
          </a:p>
          <a:p>
            <a:r>
              <a:rPr lang="ru-RU" b="1" dirty="0" smtClean="0"/>
              <a:t>     </a:t>
            </a:r>
            <a:r>
              <a:rPr lang="ru-RU" b="1" dirty="0" err="1" smtClean="0"/>
              <a:t>кц</a:t>
            </a:r>
            <a:r>
              <a:rPr lang="ru-RU" b="1" dirty="0" smtClean="0"/>
              <a:t> при </a:t>
            </a:r>
            <a:r>
              <a:rPr lang="ru-RU" dirty="0" smtClean="0"/>
              <a:t>нет грязных 	тарелок</a:t>
            </a:r>
          </a:p>
          <a:p>
            <a:r>
              <a:rPr lang="ru-RU" b="1" dirty="0" smtClean="0"/>
              <a:t>   кон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47656" y="2636912"/>
            <a:ext cx="3096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алг</a:t>
            </a:r>
            <a:r>
              <a:rPr lang="ru-RU" dirty="0" smtClean="0"/>
              <a:t> тарелки</a:t>
            </a:r>
          </a:p>
          <a:p>
            <a:r>
              <a:rPr lang="ru-RU" b="1" dirty="0" smtClean="0"/>
              <a:t>   </a:t>
            </a:r>
            <a:r>
              <a:rPr lang="ru-RU" b="1" dirty="0" err="1" smtClean="0"/>
              <a:t>нач</a:t>
            </a:r>
            <a:endParaRPr lang="ru-RU" b="1" dirty="0" smtClean="0"/>
          </a:p>
          <a:p>
            <a:r>
              <a:rPr lang="ru-RU" b="1" dirty="0" smtClean="0"/>
              <a:t>     </a:t>
            </a:r>
            <a:r>
              <a:rPr lang="ru-RU" b="1" dirty="0" err="1" smtClean="0"/>
              <a:t>нц</a:t>
            </a:r>
            <a:r>
              <a:rPr lang="ru-RU" b="1" dirty="0" smtClean="0"/>
              <a:t> 10 раз</a:t>
            </a:r>
            <a:endParaRPr lang="ru-RU" dirty="0" smtClean="0"/>
          </a:p>
          <a:p>
            <a:r>
              <a:rPr lang="ru-RU" dirty="0" smtClean="0"/>
              <a:t>        взять одну тарелку</a:t>
            </a:r>
          </a:p>
          <a:p>
            <a:r>
              <a:rPr lang="ru-RU" b="1" dirty="0" smtClean="0"/>
              <a:t>        </a:t>
            </a:r>
            <a:r>
              <a:rPr lang="ru-RU" dirty="0" smtClean="0"/>
              <a:t>вымыть тарелку</a:t>
            </a:r>
          </a:p>
          <a:p>
            <a:r>
              <a:rPr lang="ru-RU" b="1" dirty="0" smtClean="0"/>
              <a:t>     </a:t>
            </a:r>
            <a:r>
              <a:rPr lang="ru-RU" b="1" dirty="0" err="1" smtClean="0"/>
              <a:t>кц</a:t>
            </a:r>
            <a:endParaRPr lang="ru-RU" b="1" dirty="0" smtClean="0"/>
          </a:p>
          <a:p>
            <a:r>
              <a:rPr lang="ru-RU" b="1" dirty="0" smtClean="0"/>
              <a:t>   кон</a:t>
            </a:r>
            <a:endParaRPr lang="ru-RU" dirty="0"/>
          </a:p>
        </p:txBody>
      </p:sp>
      <p:pic>
        <p:nvPicPr>
          <p:cNvPr id="12" name="Picture 46" descr="&amp;dcy;&amp;ocy;&amp;mcy;&amp;acy;&amp;shcy;&amp;ncy;&amp;iecy;&amp;iecy; &amp;khcy;&amp;ocy;&amp;zcy;&amp;yacy;&amp;jcy;&amp;scy;&amp;tcy;&amp;vcy;&amp;ocy;,&amp;lcy;&amp;yucy;&amp;dcy;&amp;icy;,&amp;mcy;&amp;ycy;&amp;tcy;&amp;softcy;&amp;iecy; &amp;pcy;&amp;ocy;&amp;scy;&amp;ucy;&amp;dcy;&amp;ycy;,&amp;ocy;&amp;fcy;&amp;icy;&amp;tscy;&amp;icy;&amp;acy;&amp;ncy;&amp;tcy;,&amp;pcy;&amp;ocy;&amp;scy;&amp;ucy;&amp;dcy;&amp;ocy;&amp;mcy;&amp;ocy;&amp;iecy;&amp;chcy;&amp;ncy;&amp;ycy;&amp;iecy; &amp;mcy;&amp;acy;&amp;shcy;&amp;icy;&amp;ncy;&amp;ycy;,&amp;pcy;&amp;rcy;&amp;ocy;&amp;fcy;&amp;iecy;&amp;scy;&amp;scy;&amp;icy;&amp;yacy;,&amp;rcy;&amp;acy;&amp;bcy;&amp;ocy;&amp;tcy;&amp;acy; &amp;pcy;&amp;ocy; &amp;dcy;&amp;ocy;&amp;mcy;&amp;ucy;,&amp;rcy;&amp;acy;&amp;zcy;&amp;ncy;&amp;ocy;&amp;scy;&amp;chcy;&amp;icy;&amp;kcy; &amp;pcy;&amp;rcy;&amp;ocy;&amp;dcy;&amp;ucy;&amp;kcy;&amp;tcy;&amp;ocy;&amp;vcy;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645024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Сравните способы записи циклического алгоритма для решения одной и той же задачи. </a:t>
            </a:r>
            <a:br>
              <a:rPr lang="ru-RU" sz="3200" dirty="0" smtClean="0"/>
            </a:br>
            <a:r>
              <a:rPr lang="ru-RU" sz="3200" dirty="0" smtClean="0"/>
              <a:t>Найдите отличия.</a:t>
            </a:r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3573016"/>
            <a:ext cx="201622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приседания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 раз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присесть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встать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кц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43808" y="2348880"/>
            <a:ext cx="28083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приседания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присесть;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встать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кц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сил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508104" y="1628800"/>
            <a:ext cx="302433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приседания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силы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присесть;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встать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кц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https://gas-kvas.com/uploads/posts/2023-02/1676703297_gas-kvas-com-p-risunok-gimnastika-v-detskom-sadu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645024"/>
            <a:ext cx="2880320" cy="2902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Сравните способы записи циклического алгоритма для решения одной и той же задачи. </a:t>
            </a:r>
            <a:br>
              <a:rPr lang="ru-RU" sz="3200" dirty="0" smtClean="0"/>
            </a:br>
            <a:r>
              <a:rPr lang="ru-RU" sz="3200" dirty="0" smtClean="0"/>
              <a:t>Найдите отличия.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84784"/>
            <a:ext cx="3096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алг</a:t>
            </a:r>
            <a:r>
              <a:rPr lang="ru-RU" dirty="0" smtClean="0"/>
              <a:t> погрузка</a:t>
            </a:r>
          </a:p>
          <a:p>
            <a:r>
              <a:rPr lang="ru-RU" b="1" dirty="0" err="1" smtClean="0"/>
              <a:t>нач</a:t>
            </a:r>
            <a:endParaRPr lang="ru-RU" b="1" dirty="0" smtClean="0"/>
          </a:p>
          <a:p>
            <a:r>
              <a:rPr lang="ru-RU" b="1" dirty="0" smtClean="0"/>
              <a:t>     </a:t>
            </a:r>
            <a:r>
              <a:rPr lang="ru-RU" b="1" dirty="0" err="1" smtClean="0"/>
              <a:t>нц</a:t>
            </a:r>
            <a:r>
              <a:rPr lang="ru-RU" b="1" dirty="0" smtClean="0"/>
              <a:t> пока</a:t>
            </a:r>
            <a:r>
              <a:rPr lang="ru-RU" dirty="0" smtClean="0"/>
              <a:t> есть кирпичи</a:t>
            </a:r>
          </a:p>
          <a:p>
            <a:r>
              <a:rPr lang="ru-RU" dirty="0" smtClean="0"/>
              <a:t>       взять один кирпич</a:t>
            </a:r>
          </a:p>
          <a:p>
            <a:r>
              <a:rPr lang="ru-RU" dirty="0" smtClean="0"/>
              <a:t>       положить кирпич в </a:t>
            </a:r>
            <a:r>
              <a:rPr lang="en-US" dirty="0" smtClean="0"/>
              <a:t>                     </a:t>
            </a:r>
            <a:r>
              <a:rPr lang="ru-RU" dirty="0" smtClean="0"/>
              <a:t>	машину</a:t>
            </a:r>
          </a:p>
          <a:p>
            <a:r>
              <a:rPr lang="ru-RU" b="1" dirty="0" smtClean="0"/>
              <a:t>     </a:t>
            </a:r>
            <a:r>
              <a:rPr lang="ru-RU" b="1" dirty="0" err="1" smtClean="0"/>
              <a:t>кц</a:t>
            </a:r>
            <a:endParaRPr lang="ru-RU" b="1" dirty="0" smtClean="0"/>
          </a:p>
          <a:p>
            <a:r>
              <a:rPr lang="ru-RU" b="1" dirty="0" smtClean="0"/>
              <a:t> кон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060848"/>
            <a:ext cx="3024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алг</a:t>
            </a:r>
            <a:r>
              <a:rPr lang="ru-RU" dirty="0" smtClean="0"/>
              <a:t> погрузка</a:t>
            </a:r>
          </a:p>
          <a:p>
            <a:r>
              <a:rPr lang="ru-RU" b="1" dirty="0" err="1" smtClean="0"/>
              <a:t>нач</a:t>
            </a:r>
            <a:endParaRPr lang="ru-RU" b="1" dirty="0" smtClean="0"/>
          </a:p>
          <a:p>
            <a:r>
              <a:rPr lang="ru-RU" b="1" dirty="0" smtClean="0"/>
              <a:t>     </a:t>
            </a:r>
            <a:r>
              <a:rPr lang="ru-RU" b="1" dirty="0" err="1" smtClean="0"/>
              <a:t>нц</a:t>
            </a:r>
            <a:endParaRPr lang="ru-RU" dirty="0" smtClean="0"/>
          </a:p>
          <a:p>
            <a:r>
              <a:rPr lang="ru-RU" dirty="0" smtClean="0"/>
              <a:t>       взять один кирпич</a:t>
            </a:r>
          </a:p>
          <a:p>
            <a:r>
              <a:rPr lang="ru-RU" dirty="0" smtClean="0"/>
              <a:t>       положить кирпич 	в машину</a:t>
            </a:r>
          </a:p>
          <a:p>
            <a:r>
              <a:rPr lang="ru-RU" b="1" dirty="0" smtClean="0"/>
              <a:t>     </a:t>
            </a:r>
            <a:r>
              <a:rPr lang="ru-RU" b="1" dirty="0" err="1" smtClean="0"/>
              <a:t>кц</a:t>
            </a:r>
            <a:r>
              <a:rPr lang="ru-RU" b="1" dirty="0" smtClean="0"/>
              <a:t> при </a:t>
            </a:r>
            <a:r>
              <a:rPr lang="ru-RU" dirty="0" smtClean="0"/>
              <a:t>нет кирпичей</a:t>
            </a:r>
          </a:p>
          <a:p>
            <a:r>
              <a:rPr lang="ru-RU" b="1" dirty="0" smtClean="0"/>
              <a:t> кон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9664" y="2852936"/>
            <a:ext cx="3024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алг</a:t>
            </a:r>
            <a:r>
              <a:rPr lang="ru-RU" dirty="0" smtClean="0"/>
              <a:t> погрузка</a:t>
            </a:r>
          </a:p>
          <a:p>
            <a:r>
              <a:rPr lang="ru-RU" b="1" dirty="0" err="1" smtClean="0"/>
              <a:t>нач</a:t>
            </a:r>
            <a:endParaRPr lang="ru-RU" b="1" dirty="0" smtClean="0"/>
          </a:p>
          <a:p>
            <a:r>
              <a:rPr lang="ru-RU" b="1" dirty="0" smtClean="0"/>
              <a:t>     </a:t>
            </a:r>
            <a:r>
              <a:rPr lang="ru-RU" b="1" dirty="0" err="1" smtClean="0"/>
              <a:t>нц</a:t>
            </a:r>
            <a:r>
              <a:rPr lang="ru-RU" b="1" dirty="0" smtClean="0"/>
              <a:t> 100 раз</a:t>
            </a:r>
            <a:endParaRPr lang="ru-RU" dirty="0" smtClean="0"/>
          </a:p>
          <a:p>
            <a:r>
              <a:rPr lang="ru-RU" dirty="0" smtClean="0"/>
              <a:t>       взять один кирпич</a:t>
            </a:r>
          </a:p>
          <a:p>
            <a:r>
              <a:rPr lang="ru-RU" dirty="0" smtClean="0"/>
              <a:t>       положить кирпич 	в машину</a:t>
            </a:r>
          </a:p>
          <a:p>
            <a:r>
              <a:rPr lang="ru-RU" b="1" dirty="0" smtClean="0"/>
              <a:t>     </a:t>
            </a:r>
            <a:r>
              <a:rPr lang="ru-RU" b="1" dirty="0" err="1" smtClean="0"/>
              <a:t>кц</a:t>
            </a:r>
            <a:endParaRPr lang="ru-RU" dirty="0" smtClean="0"/>
          </a:p>
          <a:p>
            <a:r>
              <a:rPr lang="ru-RU" b="1" dirty="0" smtClean="0"/>
              <a:t>кон</a:t>
            </a:r>
            <a:endParaRPr lang="ru-RU" dirty="0"/>
          </a:p>
        </p:txBody>
      </p:sp>
      <p:pic>
        <p:nvPicPr>
          <p:cNvPr id="9" name="Picture 5" descr="http://images.tiu.ru/7754997_w200_h200_irpich_polutornyj_m_1001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4797152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27584" y="548680"/>
          <a:ext cx="784887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27584" y="548680"/>
          <a:ext cx="784887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413</TotalTime>
  <Words>505</Words>
  <Application>Microsoft Office PowerPoint</Application>
  <PresentationFormat>Экран (4:3)</PresentationFormat>
  <Paragraphs>124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Алгоритмическая конструкция «повторение»</vt:lpstr>
      <vt:lpstr>Слайд 4</vt:lpstr>
      <vt:lpstr>Сравните способы записи циклического алгоритма для решения одной и той же задачи.  Найдите отличия.</vt:lpstr>
      <vt:lpstr>Сравните способы записи циклического алгоритма для решения одной и той же задачи.  Найдите отличия.</vt:lpstr>
      <vt:lpstr>Сравните способы записи циклического алгоритма для решения одной и той же задачи.  Найдите отличия.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изученного:</dc:title>
  <dc:creator>Информатика1</dc:creator>
  <cp:lastModifiedBy>Информатика1</cp:lastModifiedBy>
  <cp:revision>37</cp:revision>
  <dcterms:created xsi:type="dcterms:W3CDTF">2024-03-26T07:05:20Z</dcterms:created>
  <dcterms:modified xsi:type="dcterms:W3CDTF">2024-04-10T06:21:00Z</dcterms:modified>
</cp:coreProperties>
</file>