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2" r:id="rId4"/>
    <p:sldId id="293" r:id="rId5"/>
    <p:sldId id="300" r:id="rId6"/>
    <p:sldId id="312" r:id="rId7"/>
    <p:sldId id="302" r:id="rId8"/>
    <p:sldId id="294" r:id="rId9"/>
    <p:sldId id="313" r:id="rId10"/>
    <p:sldId id="301" r:id="rId11"/>
    <p:sldId id="303" r:id="rId12"/>
    <p:sldId id="258" r:id="rId13"/>
    <p:sldId id="259" r:id="rId14"/>
    <p:sldId id="288" r:id="rId15"/>
    <p:sldId id="295" r:id="rId16"/>
    <p:sldId id="326" r:id="rId17"/>
    <p:sldId id="260" r:id="rId18"/>
    <p:sldId id="289" r:id="rId19"/>
    <p:sldId id="306" r:id="rId20"/>
    <p:sldId id="296" r:id="rId21"/>
    <p:sldId id="311" r:id="rId22"/>
    <p:sldId id="261" r:id="rId23"/>
    <p:sldId id="290" r:id="rId24"/>
    <p:sldId id="307" r:id="rId25"/>
    <p:sldId id="282" r:id="rId26"/>
    <p:sldId id="297" r:id="rId27"/>
    <p:sldId id="310" r:id="rId28"/>
    <p:sldId id="262" r:id="rId29"/>
    <p:sldId id="291" r:id="rId30"/>
    <p:sldId id="308" r:id="rId31"/>
    <p:sldId id="309" r:id="rId32"/>
    <p:sldId id="298" r:id="rId33"/>
    <p:sldId id="314" r:id="rId34"/>
    <p:sldId id="272" r:id="rId35"/>
    <p:sldId id="315" r:id="rId36"/>
    <p:sldId id="273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286" r:id="rId47"/>
    <p:sldId id="285" r:id="rId48"/>
    <p:sldId id="325" r:id="rId49"/>
    <p:sldId id="299" r:id="rId5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-1464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6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4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70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9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1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8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5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1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1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886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9A985-81A7-4DBA-84BD-57E15448DEA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EA314-E63F-4F46-9173-7436CA9F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4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enix.help/common/upload/ckeditor/2020/10/01/c82769-mediany-treugolnika-1601555449.jpg" TargetMode="Externa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iki.fenix.help/common/upload/ckeditor/2020/10/01/d41d8c--1601555941.jp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65761"/>
            <a:ext cx="9144000" cy="2495006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(ИНФОРМАЦИОННО-ПОЗНАВАТЕЛЬНЫЙ)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«Замечательные точки треугольника»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94913" y="3509963"/>
            <a:ext cx="3448595" cy="285164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9А класса</a:t>
            </a:r>
          </a:p>
          <a:p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Ярушина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Софья Антоновна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Сивак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8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960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Свойства высот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4728"/>
            <a:ext cx="10515600" cy="4722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пересечения высот треугольника является ортоцентром треугольника.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прямоугольном треугольнике высота, проведенная из вершины прямого угла, разбивает его на два треугольника, подобные исходному.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67212"/>
          <a:stretch/>
        </p:blipFill>
        <p:spPr>
          <a:xfrm>
            <a:off x="2337954" y="3780128"/>
            <a:ext cx="2733903" cy="2626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66485"/>
          <a:stretch/>
        </p:blipFill>
        <p:spPr>
          <a:xfrm>
            <a:off x="7289223" y="3780128"/>
            <a:ext cx="2794545" cy="26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116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Свойства высот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6292"/>
            <a:ext cx="10515600" cy="468067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остроугольном треугольнике две его высоты отсекают от него подобные треугольники.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 остроугольном треугольнике высоты лежат внутри треугольник, а в тупоугольном треугольнике вне данного треугольника.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1818" r="32303"/>
          <a:stretch/>
        </p:blipFill>
        <p:spPr>
          <a:xfrm>
            <a:off x="1828799" y="3912826"/>
            <a:ext cx="2754923" cy="2418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66501" t="43370" b="37250"/>
          <a:stretch/>
        </p:blipFill>
        <p:spPr>
          <a:xfrm>
            <a:off x="6686616" y="3912826"/>
            <a:ext cx="3919039" cy="226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54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811" y="666317"/>
            <a:ext cx="6936376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Замечательные точки треугольника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548" y="2310535"/>
            <a:ext cx="10162903" cy="27186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Замечательные точки треугольника — точки, местоположение которых однозначно определяется треугольником и не зависит от того, в каком порядке берутся стороны и вершины треугольника. Обычно они расположены внутри треугольника, но и это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Все точки обладают своими особенностями и свойствами, про всех есть свои теоремы и следствия из них.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основные положения, связанные с замечательными точками треугольника.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1522" y="392067"/>
            <a:ext cx="9625149" cy="12024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очка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пересечения биссектрис треугольника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884" y="1594485"/>
            <a:ext cx="10722426" cy="4867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Теорема: Каждая точка биссектрисы неразвернутого угла равноудалена от его сторон и является центром вписанной в этот треугольник окружности.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Задача 1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158523" y="1325181"/>
            <a:ext cx="36612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63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652" y="2796903"/>
            <a:ext cx="3450635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071" y="365125"/>
            <a:ext cx="10395857" cy="14605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биссектрис треугольника.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94173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Следствие: Биссектрисы треугольника пересекаются в одной точке.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проведём из точки пересечения биссектрис АА1 и ВВ1, отрезки ОК, ОМ и ОL, которые перпендикулярны трем сторонам треугольника. Согласно теореме о равной удаленности точек биссектрисы от сторон угла, следует что отрезок ОК = ОМ и ОК = ОL. Соответственно, ОМ = ОL, тогда точка О находится на равном расстоянии от сторон угла АСВ и расположена на биссектрисе. Таким образом, мы доказали, что все три биссектрисы пересекутся в одной точке. Отрезки МО, KО и LO являются равными. Значит они однозначно могут быть радиусами вписанной в данный треугольник окружности.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99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06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5732"/>
            <a:ext cx="10515600" cy="47962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Биссектриса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высота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остроугольного треугольника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пересекаются в точке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Окружность радиуса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центром в точке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проходит через вершину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середину стороны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пересекает сторону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точке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так, что АК:КВ = 1:3.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делит площадь треугольника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соотношении 1:2.</a:t>
            </a:r>
          </a:p>
          <a:p>
            <a:pPr marL="0" indent="179388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042" y="3893819"/>
            <a:ext cx="4294726" cy="26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98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 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cередина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Равнобедренные треугольники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равны (у них равны боковые стороны и углы при основании), поэтому АТ = АК. Значит, ½ АС = ¼ АВ,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2АС. По свойству биссектрисы тогда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SABD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2:1 по свойству треугольников с общей высотой.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Ч.т.д</a:t>
            </a:r>
            <a:r>
              <a:rPr lang="ru-RU" dirty="0">
                <a:hlinkClick r:id="rId2" action="ppaction://hlinksldjump"/>
              </a:rPr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89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022" y="45221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очка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пересечения серединных перпендикуляров к сторонам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треугольника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703" y="2105891"/>
            <a:ext cx="11064239" cy="4399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Теорема: Каждая точка серединного перпендикуляра равноудалена от концов отрезка, к которому он перпендикулярен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Задача 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8865" y="3109537"/>
            <a:ext cx="3383573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404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серединных перпендикуляров к сторонам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69275"/>
            <a:ext cx="10515600" cy="46877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1: Серединные перпендикуляры от сторон треугольника пересекаются в одной точке.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2: точка пересечения серединных перпендикуляров к сторонам треугольника – центр описанной около треугольника окружности.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3: в остроугольном треугольнике точка пересечения перпендикуляров расположена внутри него, в тупоугольном — снаружи. Если треугольник прямоугольный, точка находится на гипотенузе.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серединных перпендикуляров к сторонам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Доказательство: проведём внутри треугольника АВС перпендикуляры m и n, отметим точку их пересечения О. Согласно теореме о равной удаленности серединных перпендикуляров от концов отрезка, ОВ = ОА и ОВ = ОС. Соответственно, ОА = ОС, и точка О находится на одинаковом расстоянии от точек А и С. Таким образом, серединный перпендикуляр р к отрезку АС тоже будет проходить через точку О, и все три перпендикуляра пересекутся в одной точке.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67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2934" y="500062"/>
            <a:ext cx="4426131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2450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информацию о замечательных точках треугольника таким образом, чтобы её можно было использовать на уроках математики и при самоподготовке.</a:t>
            </a:r>
          </a:p>
          <a:p>
            <a:pPr marL="0" indent="0">
              <a:buNone/>
            </a:pPr>
            <a:r>
              <a:rPr lang="ru-RU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необходимые определения, которые помогут в изучении замечательных точек.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каждую точку треугольника и её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при использовании полученных знаний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всю информацию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презентацию, которую можно будет использовать на уроках математики и при самоподготовке.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31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52204"/>
          </a:xfrm>
        </p:spPr>
        <p:txBody>
          <a:bodyPr>
            <a:norm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Докажите, что основания перпендикуляров опущенных из точки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описанной окружности треугольника на его стороны или их продолжения, лежат на одной прямой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-3175" y="80297"/>
            <a:ext cx="474717" cy="44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6157" tIns="45720" rIns="114264" bIns="117438" numCol="1" anchor="ctr" anchorCtr="0" compatLnSpc="1">
            <a:prstTxWarp prst="textNoShape">
              <a:avLst/>
            </a:prstTxWarp>
            <a:spAutoFit/>
          </a:bodyPr>
          <a:lstStyle>
            <a:lvl1pPr indent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2946392" y="4575810"/>
            <a:ext cx="3661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0" y="32539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105" y="3310153"/>
            <a:ext cx="2859790" cy="290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7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55857"/>
          </a:xfrm>
        </p:spPr>
        <p:txBody>
          <a:bodyPr>
            <a:normAutofit/>
          </a:bodyPr>
          <a:lstStyle/>
          <a:p>
            <a:pPr lvl="0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0982"/>
            <a:ext cx="10515600" cy="4688378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Р лежит на дуге ВС описанной окружности треугольника АВС, А1, В1 и С1 – основания перпендикуляров, опущенных из точки Р на прямые ВС, СА и АВ. Тогда 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BA1/CA1 = -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BPcosPBC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CPcosPCB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CB1/AB1 =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CPcosPCA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APcosPAC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AC1/BC1 = -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APcosPAB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PBcosPBA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Перемножая эти равенства и учитывая, что ∠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 = ∠PBC, </a:t>
            </a:r>
            <a:endParaRPr lang="en-US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∠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PAB = ∠PCB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∠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PCA = ∠PBA = 180  ̊,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 </a:t>
            </a:r>
            <a:endParaRPr lang="en-US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BA1/CA1 </a:t>
            </a:r>
            <a:r>
              <a:rPr lang="en-US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CB1/AB1 * AC1/BC1 = 1.</a:t>
            </a:r>
          </a:p>
          <a:p>
            <a:pPr marL="0" lvl="0" indent="1793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179388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Ч.т.д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31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348" y="365126"/>
            <a:ext cx="11077303" cy="10195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пересечения медиан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347" y="1786446"/>
            <a:ext cx="11077303" cy="42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Медианы треугольника пересекаются в одной точке, которая делит каждую медиану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2:1, считая от вершины.</a:t>
            </a: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Задача 1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3187" t="21125" r="11063" b="4625"/>
          <a:stretch/>
        </p:blipFill>
        <p:spPr>
          <a:xfrm>
            <a:off x="6095998" y="2884888"/>
            <a:ext cx="4462272" cy="328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медиан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306286"/>
            <a:ext cx="11038114" cy="52904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1: если точку пересечения медиан треугольника соединить с его вершинами, то треугольник разобьётся на три треугольника, равных по площади.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2: Важным свойством точки пересечения медиан является тот факт, что сумма векторов, началом которых является точка пересечения медиан, а концами – вершины треугольника, равна нулю.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3: Точка пересечения медиан является центром тяжести треугольника средним арифметическим положений всех точек треугольника.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21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6690"/>
            <a:ext cx="10515600" cy="10380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медиан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4753"/>
            <a:ext cx="7153656" cy="4926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 1: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точку пересечения медиан О и проведем среднюю линию треугольника А1В1. Отрезок А1В1 параллелен АВ, поэтому углы 1, 2, 3 и 4 равны друг другу. Таким образом, треугольники АОВ и А1ОВ1 подобны по двум углам, и их стороны пропорциональны. АВ=2А1В1А, значит, АО=2А1О и ВО=2В1О, а точка О разделяет медианы на отрезки с отношением 2:1, считая от вершин. Аналогично она делит медиану СС1.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Объект 3" descr="Теорема медианы треугольника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376" y="2361481"/>
            <a:ext cx="3108960" cy="30927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2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277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пересечения медиан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 </a:t>
            </a:r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47" y="3571331"/>
            <a:ext cx="3007505" cy="29209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38200" y="1517904"/>
            <a:ext cx="10515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 2: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медианы ВМ и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треугольника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пересекаются в точке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Отметим точки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которые являются серединами отрезков ВО и СО. Получаем МО=ОР=ВР 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= 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этого следует что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ВО:ОМ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СО:О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2:1.</a:t>
            </a:r>
          </a:p>
        </p:txBody>
      </p:sp>
    </p:spTree>
    <p:extLst>
      <p:ext uri="{BB962C8B-B14F-4D97-AF65-F5344CB8AC3E}">
        <p14:creationId xmlns:p14="http://schemas.microsoft.com/office/powerpoint/2010/main" val="153848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281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3274"/>
            <a:ext cx="10515600" cy="4583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треугольнике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медиана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пересекает медиану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точке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треугольника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площадь четырехугольника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KCDL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574" y="3075709"/>
            <a:ext cx="3448852" cy="278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6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960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4728"/>
            <a:ext cx="10515600" cy="47222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 делятся точкой пересечения в отношении 2:1, поэтому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 = 1/3 AK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Поскольку у треугольников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BKL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BKA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высота (отношение площадей треугольников с равными высотами равно отношению их оснований), проведенная из вершины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BKL = 1/3*1/2S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= 1/6S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BKL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BDC – S KCDL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BDC = 1/2S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 уравнение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1/6S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= 1/2S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– 5,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находим, что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= 3*5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Ответ: 15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30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очка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пересечения высот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треугольника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01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Теорема: высоты треугольника или их продолжения пересекаются в одной точке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Задача 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758" y="2653174"/>
            <a:ext cx="4365114" cy="377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30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962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Точка пересечения высот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5175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Следствие: высоты или их продолжения могут пересекаться как внутри треугольника, если он остроугольный, так и вне его, если он тупоугольный. Если треугольник прямоугольный, тогда ортоцентр совпадает с вершиной прямого угла.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Точку пересечения высот называется ортоцентром треугольника.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Доказательство: изобразим произвольный треугольник АВС и прямые AA1, BB1 и СС1, содержащие его высоты. Проведем через каждую вершину прямые, параллельные противоположным сторонам треугольника, получив треугольник A2B2C2. Точки А, В и С окажутся серединами его сторон АВ=A2C=В2C, так как эти отрезки являются противоположными сторонами параллелограммов АВА2С и АВСВ2. Соответственно, С2А=АВ2 и С2В=ВА2. Из построения следует, что отрезок СС1 перпендикулярен А2В2, АА1⊥В2С2 и ВВ1⊥А2С2. Следовательно, прямые АА1, ВВ1 и СС1 — серединные перпендикуляры сторон треугольника А2В2С2, которые пересекутся в одной точке.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12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3671"/>
            <a:ext cx="10515600" cy="77094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определения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0145"/>
            <a:ext cx="10515600" cy="4502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Биссектриса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угла треугольника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отрезок биссектрисы угла, соединяющий вершину с точкой, противолежащей стороны.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Серединный перпендикуляр к отрезку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прямая, перпендикулярная отрезку и проходящая через его середину.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Медиана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треугольника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отрезок,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соединяющий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вершину треугольника с серединой противолежащей стороны.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Высота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треугольника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перпендикуляр,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опущенный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вершины треугольника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прямую, содержащую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противоположную сторону этого треугольника.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33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33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3164"/>
            <a:ext cx="10515600" cy="476379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остроугольном треугольнике ABC,   Высоты BN и CM треугольника ABC пересекаются в точке H. Точка O — центр окружности, описанной около треугольника АВС.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Докажите: AH = AO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90624" y="3325091"/>
            <a:ext cx="3010752" cy="285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1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M и N лежат на окружности диаметром BC, поэтому ∠ANM = 180 - ∠MNC = ∠ABC.  Значит, треугольники ANM и ABC подобны с коэффициентом подобия AM/AC =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cos∠BAC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60 = ½.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радиус окружности, описанной около треугольника ANM, равен 1/2AO. Точки M и N лежат на окружности диаметром AH, поэтому AH = AO.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>
                <a:hlinkClick r:id="rId2" action="ppaction://hlinksldjump"/>
              </a:rPr>
              <a:t>Ч.т.д</a:t>
            </a:r>
            <a:r>
              <a:rPr lang="ru-RU" dirty="0">
                <a:hlinkClick r:id="rId2" action="ppaction://hlinksldjump"/>
              </a:rPr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33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4434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1: Серединные перпендикуляры к сторонам АВ и АС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 АВС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пересекаются в точке D, лежащей на стороне треугольника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Докажите: точка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— середина стороны ВС.</a:t>
            </a:r>
          </a:p>
          <a:p>
            <a:endParaRPr lang="ru-RU" dirty="0"/>
          </a:p>
        </p:txBody>
      </p:sp>
      <p:pic>
        <p:nvPicPr>
          <p:cNvPr id="4" name="Рисунок 3" descr="Задача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269" y="3609075"/>
            <a:ext cx="2799461" cy="29502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91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 серединные перпендикуляры должны пересекаться в одной точке, если два из них уже пересеклись, третий тоже должен проходить через точку D. Таким образом, точка D является основанием третьего серединного перпендикуляра и расположена посередине стороны ВС.</a:t>
            </a: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Ч.т.д.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8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713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2: Биссектрисы AA1 и BB1 треугольника АВС пересекаются в точке М.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углы АСМ и ВСМ, если известно, что угол АМB составляет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136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̊.</a:t>
            </a:r>
          </a:p>
          <a:p>
            <a:endParaRPr lang="ru-RU" dirty="0"/>
          </a:p>
        </p:txBody>
      </p:sp>
      <p:pic>
        <p:nvPicPr>
          <p:cNvPr id="4" name="Рисунок 3" descr="https://ru-static.z-dn.net/files/d75/52c7dfa48ec18563f75cb7ffe10d639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87"/>
          <a:stretch/>
        </p:blipFill>
        <p:spPr bwMode="auto">
          <a:xfrm>
            <a:off x="4313951" y="3333178"/>
            <a:ext cx="3564097" cy="31912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40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биссектрисы пересекаются в точке М, луч СМ является биссектрисой. Тогда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∠АСМ = ∠BCМ = ∠C2 = 180  ̊−∠A−∠B2 = 90  ̊−∠A2−∠B2 =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90  ̊−(180  ̊−∠AМB) = ∠AМB−90  ̊∠АСМ = ∠BCМ = ∠C2 = 180  ̊−∠A−∠B2 =   = 90  ̊−∠A2−∠B2 = 90  ̊−(180  ̊−∠AМB) = ∠AМB−90  ̊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∠АСМ = ∠BCМ = 136  ̊−90  ̊ = 46  ̊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46  ̊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7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62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1418"/>
            <a:ext cx="10515600" cy="492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3: Серединный перпендикуляр в ∆АВС, опущенный к АС, пересекает ВС в т.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BD, DC, если AD = 5 см BC = 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Ззамечательные точки треугольника - свойства, применение и примеры реше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386" y="3252188"/>
            <a:ext cx="6519228" cy="3213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008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Сделаем дополнительное построение – серединный отрезок КD к прямой АС. Тогда DK это и высота, и медиана в ∆АВС. Если в треугольнике проведена прямая, которая является высотой и медианой, то он равнобедренный. Значит, AD = DC = 5 см.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ВD =ВС — DC = 4 см.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DC = 5 см, ВD = 4 см.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2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305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476878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4: Хорды 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КL окружности пересекаются в точке 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 = 10; 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 = MN +3 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Найти: На какие отрезки точка А делит хорду КL</a:t>
            </a:r>
          </a:p>
          <a:p>
            <a:endParaRPr lang="ru-RU" dirty="0"/>
          </a:p>
        </p:txBody>
      </p:sp>
      <p:pic>
        <p:nvPicPr>
          <p:cNvPr id="4" name="Рисунок 3" descr="Хорды MN и KL пересекаются в точке А, причём хорда MN делится т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194" y="3805808"/>
            <a:ext cx="2963037" cy="2631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82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305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замечательных точек при решении задач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4956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хорда MN =MА +АN =10+6 =16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 =MN +3  = 16+ 3 =19.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KA= x,  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 (19 -x) 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KА*АL =MА * АN  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пропорциoнальные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отрезки в окружности)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x(19 -x) =10*6 ;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x² -19x +60 =0;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=19² -4*60 =361 -240 =121 =11² 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x₁=(19-11)/2 =4;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x₂ =(19+11)/2 =15 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 =4  ,  AL = 19 -4 =15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 : 4см  15 см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1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2" y="1302327"/>
            <a:ext cx="11364685" cy="44611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Биссектриса треугольника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 противолежащую сторону на отрезки, пропорциональные прилежащим сторонам.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2.Точка пересечения биссектрис треугольника является центром окружности, вписанной в этот треугольник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4387" y="512619"/>
            <a:ext cx="73290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Свойства биссектрис треугольника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40719" r="13220"/>
          <a:stretch/>
        </p:blipFill>
        <p:spPr>
          <a:xfrm>
            <a:off x="1033154" y="3100389"/>
            <a:ext cx="5197856" cy="26631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347" y="3100389"/>
            <a:ext cx="2652741" cy="266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71392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Задача 1: Катеты прямоугольного треугольника равны 9, 12 и гипотенуза равна 15.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Найти: </a:t>
            </a:r>
            <a:r>
              <a:rPr lang="ru-RU" dirty="0"/>
              <a:t>расстояние между точкой пересечения биссектрис и точкой пересечения медиан.  </a:t>
            </a:r>
          </a:p>
          <a:p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125" y="3370072"/>
            <a:ext cx="2559749" cy="3106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59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точка пересечения медиан, О – центр вписанной окружности и точка пересечения биссектрис r = ½ (a + b – c) = ½ (9+12 -15) = 3, OF = 3, CF = 3. BF:BC=2:3, но и BM:BB1 = 2:3, значит точка М принадлежит прямой OF, которая параллельная В1С. Из подобия ΔВВ1С и ΔBOF имеем BF/BC = MF/B1C,  6/9 = OF/6, MF = 4,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28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57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0916"/>
            <a:ext cx="10515600" cy="495604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точку пересечения медиан ΔABC проходит прямая, пересекающая стороны AB и AC. Расстояния от вершин В и С до этой прямой равны b и с соответственно.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вершины А до этой прямой.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016" y="3364929"/>
            <a:ext cx="3481968" cy="30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7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305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47687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М – точка пересечения медиан ΔАВС; К – середина стороны ВС; E, P, Q и F – проекции точек соответственно В, А, К и С на данную прямую. Поскольку АК- медиана ΔАВС, а М – точка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пересечения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медиан этого треугольника, то АМ:МК=2:1. KQ – средняя линия прямоугольной трапеции BEFC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 прямоугольника, если  b=c). Поэтому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KQ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подобия прямоугольных треугольников KQM и APM следует, что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 = KQ * AM/KM = b + c/2 * 2 = b + c.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b+c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07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81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3290"/>
            <a:ext cx="10515600" cy="47536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3: Прямая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соединяющая точку Р пересечения диагоналей четырехугольника ABCD с точкой Q пересечения прямых АВ и CD, делит сторону AD пополам.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Докажите: прямая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 пополам и сторону ВС.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873" y="3529585"/>
            <a:ext cx="4060254" cy="3049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027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305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из ОГЭ и ЕГЭ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12" y="1408176"/>
            <a:ext cx="11155680" cy="5029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точки Р и Q лежат по разные стороны от прямой ВС, то точка Р принадлежит медиане QM треугольника QAD. Если же по одну, то точка Р принадлежит продолжению медианы QM треугольника QAD. Докажем, что в каждом из этих случаев BC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||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AD. Действительно, пусть QM – медиана треугольника QAD. Поскольку отрезки AC, DB и QM пересекаются в одной точке, по теореме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Чевы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CQ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 т.к.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CQ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 откуда находим, что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CQ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BC||AD. Тогда ABCD – трапеция. По замечательному свойству трапеции PQ проходит через середину ВС.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99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1063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проделанной работы я достигла цели и выполнила все задачи. Я смогла найти и систематизировать информацию о замечательных точках и линиях треугольника, чтобы мои сверстники и учителя могли использоваться её на уроках геометрии в 7, 8 и 9 классах, а также при самоподготовке к экзаменам. Стоит отметить, что знания о замечательных точках и линиях треугольника значительно уменьшают время при решении задач, что играют важную роль на экзаменах. Я надеюсь, что мой проект поможет большому количеству людей и сделает для них математику простой и интересной.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 fontAlgn="base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Лысенко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Ф. Математика. Подготовка к ЕГЭ. – Ростов – на –Дону: «Легион М», 2012.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Берже М. Геометрия в двух томах – М: Мир, 1984.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Киселёв А. П. Элементарная геометрия. – М.: Просвещение, 1980.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Коксетер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Г.С.,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Грейтцер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С.Л. Новые встречи с геометрией. – М.: Наука, 1978.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Латотин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Л.А.,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Чеботаравский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Б.Д. Математика 9. – Минск: Народная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асвета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Сканави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И. Математика. Задачи с решениями. – Ростов-на-Дону: Феникс, 1998.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Шарыгин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И.Ф. Задачи по геометрии: Планиметрия. – М.: Наука, 1986.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34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064" y="2779141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2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65761"/>
            <a:ext cx="9144000" cy="2495006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(ИНФОРМАЦИОННО-ПОЗНАВАТЕЛЬНЫЙ)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«Замечательные точки треугольника»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94913" y="3509963"/>
            <a:ext cx="3448595" cy="285164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9А класса</a:t>
            </a:r>
          </a:p>
          <a:p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Ярушина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Софья Антоновна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Сивак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3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2731"/>
          </a:xfrm>
        </p:spPr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Свойство серединных перпендикуляров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7856"/>
            <a:ext cx="10515600" cy="4639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Каждая точка серединного перпендикуляра к отрезку равноудалена от концов этого отрезка. Верно и обратное утверждение: каждая точка, равноудаленная от концов отрезка, лежит на серединном перпендикуляре к нему.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8637" t="51313" r="31212" b="4242"/>
          <a:stretch/>
        </p:blipFill>
        <p:spPr>
          <a:xfrm>
            <a:off x="4301836" y="3325091"/>
            <a:ext cx="3581401" cy="297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8658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Свойство серединных перпендикуляров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1709"/>
            <a:ext cx="10515600" cy="46252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пересечения серединных перпендикуляров, проведенных к сторонам треугольника, является центром окружности, описанной около этого треугольника.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985" t="22388" r="51642" b="17114"/>
          <a:stretch/>
        </p:blipFill>
        <p:spPr>
          <a:xfrm>
            <a:off x="4696690" y="3087400"/>
            <a:ext cx="2798619" cy="279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1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116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Свойство серединных перпендикуляров треугольника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6292"/>
            <a:ext cx="10515600" cy="468067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пересечения биссектрисы угла треугольника с серединным перпендикуляром противолежащей стороны лежит на окружности, описанной около данного треугольника.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27455" r="53647" b="16827"/>
          <a:stretch/>
        </p:blipFill>
        <p:spPr>
          <a:xfrm>
            <a:off x="4230398" y="2932864"/>
            <a:ext cx="3731203" cy="332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8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89" y="1274618"/>
            <a:ext cx="11560628" cy="5252062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Точка пересечения медиан треугольника называется центром тяжести треугольника и делит медианы в отношении 2:1, считая от вершины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Медиана разбивает треугольник на два равновеликих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47244" y="487280"/>
            <a:ext cx="5716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Свойства медиан треугольника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5090" t="3818" r="36546" b="54000"/>
          <a:stretch/>
        </p:blipFill>
        <p:spPr>
          <a:xfrm>
            <a:off x="1330034" y="3657599"/>
            <a:ext cx="2923309" cy="2410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20364" t="23915" r="18909" b="29847"/>
          <a:stretch/>
        </p:blipFill>
        <p:spPr>
          <a:xfrm>
            <a:off x="6373091" y="3657599"/>
            <a:ext cx="4627418" cy="26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8039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Свойства медиан треугольника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395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Весь треугольник разделяется своими медианами на шесть равновеликих треугольников.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51818" t="43484" r="4773" b="9643"/>
          <a:stretch/>
        </p:blipFill>
        <p:spPr>
          <a:xfrm>
            <a:off x="4257149" y="2976942"/>
            <a:ext cx="3677701" cy="297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9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1859</Words>
  <Application>Microsoft Office PowerPoint</Application>
  <PresentationFormat>Произвольный</PresentationFormat>
  <Paragraphs>212</Paragraphs>
  <Slides>49</Slides>
  <Notes>0</Notes>
  <HiddenSlides>23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ИНДИВИДУАЛЬНЫЙ ПРОЕКТ (ИНФОРМАЦИОННО-ПОЗНАВАТЕЛЬНЫЙ) на тему: «Замечательные точки треугольника»</vt:lpstr>
      <vt:lpstr>Цель и задачи проекта</vt:lpstr>
      <vt:lpstr>Основные определения</vt:lpstr>
      <vt:lpstr>Презентация PowerPoint</vt:lpstr>
      <vt:lpstr>Свойство серединных перпендикуляров треугольника</vt:lpstr>
      <vt:lpstr>Свойство серединных перпендикуляров треугольника</vt:lpstr>
      <vt:lpstr>Свойство серединных перпендикуляров треугольника</vt:lpstr>
      <vt:lpstr>Презентация PowerPoint</vt:lpstr>
      <vt:lpstr>Свойства медиан треугольника </vt:lpstr>
      <vt:lpstr>Свойства высот треугольника</vt:lpstr>
      <vt:lpstr>Свойства высот треугольника</vt:lpstr>
      <vt:lpstr>Замечательные точки треугольника</vt:lpstr>
      <vt:lpstr>Точка пересечения биссектрис треугольника.</vt:lpstr>
      <vt:lpstr>Точка пересечения биссектрис треугольника.</vt:lpstr>
      <vt:lpstr>Задача 1 </vt:lpstr>
      <vt:lpstr>Доказательство </vt:lpstr>
      <vt:lpstr>Точка пересечения серединных перпендикуляров к сторонам треугольника</vt:lpstr>
      <vt:lpstr>Точка пересечения серединных перпендикуляров к сторонам треугольника</vt:lpstr>
      <vt:lpstr>Точка пересечения серединных перпендикуляров к сторонам треугольника</vt:lpstr>
      <vt:lpstr>Задача 1</vt:lpstr>
      <vt:lpstr>Доказательство </vt:lpstr>
      <vt:lpstr>Точка пересечения медиан </vt:lpstr>
      <vt:lpstr>Точка пересечения медиан </vt:lpstr>
      <vt:lpstr>Точка пересечения медиан </vt:lpstr>
      <vt:lpstr>Точка пересечения медиан </vt:lpstr>
      <vt:lpstr>Задача 1</vt:lpstr>
      <vt:lpstr>Решение</vt:lpstr>
      <vt:lpstr>Точка пересечения высот треугольника</vt:lpstr>
      <vt:lpstr>Точка пересечения высот треугольника</vt:lpstr>
      <vt:lpstr>Задача 1</vt:lpstr>
      <vt:lpstr>Решение 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Применение замечательных точек при решении задач</vt:lpstr>
      <vt:lpstr>Решение задач из ОГЭ и ЕГЭ</vt:lpstr>
      <vt:lpstr>Решение задач из ОГЭ и ЕГЭ</vt:lpstr>
      <vt:lpstr>Решение задач из ОГЭ и ЕГЭ</vt:lpstr>
      <vt:lpstr>Решение задач из ОГЭ и ЕГЭ</vt:lpstr>
      <vt:lpstr>Решение задач из ОГЭ и ЕГЭ</vt:lpstr>
      <vt:lpstr>Решение задач из ОГЭ и ЕГЭ</vt:lpstr>
      <vt:lpstr>Заключение</vt:lpstr>
      <vt:lpstr>Список литературы</vt:lpstr>
      <vt:lpstr>Спасибо за внимание!</vt:lpstr>
      <vt:lpstr>ИНДИВИДУАЛЬНЫЙ ПРОЕКТ (ИНФОРМАЦИОННО-ПОЗНАВАТЕЛЬНЫЙ) на тему: «Замечательные точки треугольника»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ПРОЕКТ (ИНФОРМАЦИОННО-ПОЗНАВАТЕЛЬНЫЙ) на тему: «Замечательные точки треугольника»</dc:title>
  <dc:creator>0</dc:creator>
  <cp:lastModifiedBy>K212</cp:lastModifiedBy>
  <cp:revision>59</cp:revision>
  <dcterms:created xsi:type="dcterms:W3CDTF">2022-01-09T19:25:26Z</dcterms:created>
  <dcterms:modified xsi:type="dcterms:W3CDTF">2022-01-27T06:06:36Z</dcterms:modified>
</cp:coreProperties>
</file>