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44"/>
  </p:notesMasterIdLst>
  <p:sldIdLst>
    <p:sldId id="315" r:id="rId3"/>
    <p:sldId id="303" r:id="rId4"/>
    <p:sldId id="304" r:id="rId5"/>
    <p:sldId id="305" r:id="rId6"/>
    <p:sldId id="306" r:id="rId7"/>
    <p:sldId id="316" r:id="rId8"/>
    <p:sldId id="317" r:id="rId9"/>
    <p:sldId id="318" r:id="rId10"/>
    <p:sldId id="319" r:id="rId11"/>
    <p:sldId id="309" r:id="rId12"/>
    <p:sldId id="308" r:id="rId13"/>
    <p:sldId id="311" r:id="rId14"/>
    <p:sldId id="322" r:id="rId15"/>
    <p:sldId id="323" r:id="rId16"/>
    <p:sldId id="324" r:id="rId17"/>
    <p:sldId id="347" r:id="rId18"/>
    <p:sldId id="346" r:id="rId19"/>
    <p:sldId id="348" r:id="rId20"/>
    <p:sldId id="325" r:id="rId21"/>
    <p:sldId id="331" r:id="rId22"/>
    <p:sldId id="326" r:id="rId23"/>
    <p:sldId id="327" r:id="rId24"/>
    <p:sldId id="328" r:id="rId25"/>
    <p:sldId id="329" r:id="rId26"/>
    <p:sldId id="330" r:id="rId27"/>
    <p:sldId id="332" r:id="rId28"/>
    <p:sldId id="333" r:id="rId29"/>
    <p:sldId id="334" r:id="rId30"/>
    <p:sldId id="310" r:id="rId31"/>
    <p:sldId id="335" r:id="rId32"/>
    <p:sldId id="336" r:id="rId33"/>
    <p:sldId id="337" r:id="rId34"/>
    <p:sldId id="338" r:id="rId35"/>
    <p:sldId id="339" r:id="rId36"/>
    <p:sldId id="340" r:id="rId37"/>
    <p:sldId id="341" r:id="rId38"/>
    <p:sldId id="342" r:id="rId39"/>
    <p:sldId id="343" r:id="rId40"/>
    <p:sldId id="344" r:id="rId41"/>
    <p:sldId id="345" r:id="rId42"/>
    <p:sldId id="307" r:id="rId4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00A5F0-C7E2-4413-B848-761A09890667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3164EC-68DB-4A6D-9913-8F2267C88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288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164EC-68DB-4A6D-9913-8F2267C884B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044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BD86E-39F6-44AC-97A7-6CC6A2A0F3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35D9D-6DB1-42CB-84C9-A04189A7B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857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BD86E-39F6-44AC-97A7-6CC6A2A0F3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35D9D-6DB1-42CB-84C9-A04189A7B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534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BD86E-39F6-44AC-97A7-6CC6A2A0F3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35D9D-6DB1-42CB-84C9-A04189A7B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86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77711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3744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BD86E-39F6-44AC-97A7-6CC6A2A0F3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35D9D-6DB1-42CB-84C9-A04189A7B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037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BD86E-39F6-44AC-97A7-6CC6A2A0F3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35D9D-6DB1-42CB-84C9-A04189A7B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889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BD86E-39F6-44AC-97A7-6CC6A2A0F3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35D9D-6DB1-42CB-84C9-A04189A7B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605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BD86E-39F6-44AC-97A7-6CC6A2A0F3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35D9D-6DB1-42CB-84C9-A04189A7B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474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BD86E-39F6-44AC-97A7-6CC6A2A0F3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35D9D-6DB1-42CB-84C9-A04189A7B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674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BD86E-39F6-44AC-97A7-6CC6A2A0F3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35D9D-6DB1-42CB-84C9-A04189A7B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159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BD86E-39F6-44AC-97A7-6CC6A2A0F3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35D9D-6DB1-42CB-84C9-A04189A7B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692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BD86E-39F6-44AC-97A7-6CC6A2A0F3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35D9D-6DB1-42CB-84C9-A04189A7B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138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BD86E-39F6-44AC-97A7-6CC6A2A0F3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35D9D-6DB1-42CB-84C9-A04189A7B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370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1627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ctr">
        <a:defRPr sz="4400" kern="1200">
          <a:solidFill>
            <a:schemeClr val="lt1"/>
          </a:solidFill>
        </a:defRPr>
      </a:lvl1pPr>
      <a:extLst/>
    </p:titleStyle>
    <p:bodyStyle>
      <a:lvl1pPr indent="-324900" algn="ctr">
        <a:defRPr sz="3200" kern="1200">
          <a:solidFill>
            <a:schemeClr val="tx1"/>
          </a:solidFill>
        </a:defRPr>
      </a:lvl1pPr>
      <a:extLst/>
    </p:bodyStyle>
    <p:otherStyle>
      <a:defPPr algn="ctr">
        <a:defRPr kern="1200">
          <a:solidFill>
            <a:schemeClr val="tx1"/>
          </a:solidFill>
        </a:defRPr>
      </a:def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183" y="225330"/>
            <a:ext cx="10915935" cy="6140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30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52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буква 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83080" y="194310"/>
            <a:ext cx="7434072" cy="557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09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0145" y="1223955"/>
            <a:ext cx="6105236" cy="551885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36729" y="249293"/>
            <a:ext cx="7944255" cy="99669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Работа в парах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0410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645" y="198035"/>
            <a:ext cx="10711218" cy="6025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74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714" y="273096"/>
            <a:ext cx="10888638" cy="612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46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532" y="211682"/>
            <a:ext cx="10874990" cy="611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9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2560" y="354330"/>
            <a:ext cx="9183624" cy="688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4792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576" y="562355"/>
            <a:ext cx="10658856" cy="599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0036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632" y="0"/>
            <a:ext cx="9805416" cy="73540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6722" y="806767"/>
            <a:ext cx="6048556" cy="43870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894" y="1929384"/>
            <a:ext cx="4034388" cy="492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9950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059" y="177563"/>
            <a:ext cx="11216185" cy="630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25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AutoShape 5"/>
          <p:cNvSpPr>
            <a:spLocks noChangeArrowheads="1"/>
          </p:cNvSpPr>
          <p:nvPr/>
        </p:nvSpPr>
        <p:spPr bwMode="auto">
          <a:xfrm>
            <a:off x="1524000" y="214314"/>
            <a:ext cx="9144000" cy="1857375"/>
          </a:xfrm>
          <a:prstGeom prst="ellipseRibbon">
            <a:avLst>
              <a:gd name="adj1" fmla="val 24069"/>
              <a:gd name="adj2" fmla="val 46602"/>
              <a:gd name="adj3" fmla="val 5921"/>
            </a:avLst>
          </a:prstGeom>
          <a:solidFill>
            <a:schemeClr val="folHlink"/>
          </a:solidFill>
          <a:ln w="5715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6000" b="1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Повторяем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1524000" y="2428876"/>
            <a:ext cx="885825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бывает тихим, громким, а ещё глухим и звонким.</a:t>
            </a:r>
          </a:p>
          <a:p>
            <a:pPr eaLnBrk="1" hangingPunct="1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быстро проскочить, а захочет – будет жить</a:t>
            </a:r>
          </a:p>
          <a:p>
            <a:pPr eaLnBrk="1" hangingPunct="1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тех пор, пока звонок не отмерит ему срок.</a:t>
            </a:r>
          </a:p>
          <a:p>
            <a:pPr eaLnBrk="1" hangingPunct="1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везде всегда дрожит и по воздуху бежит.</a:t>
            </a:r>
          </a:p>
          <a:p>
            <a:pPr eaLnBrk="1" hangingPunct="1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Рот его, как дом родной, из него летит волной!</a:t>
            </a:r>
          </a:p>
          <a:p>
            <a:pPr eaLnBrk="1" hangingPunct="1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Любит с эхом </a:t>
            </a:r>
            <a:r>
              <a:rPr lang="ru-RU" alt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подразниться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барабане  схорониться,</a:t>
            </a:r>
          </a:p>
          <a:p>
            <a:pPr eaLnBrk="1" hangingPunct="1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где услышишь стук,  значит к нам добрался…</a:t>
            </a:r>
          </a:p>
        </p:txBody>
      </p:sp>
    </p:spTree>
    <p:extLst>
      <p:ext uri="{BB962C8B-B14F-4D97-AF65-F5344CB8AC3E}">
        <p14:creationId xmlns:p14="http://schemas.microsoft.com/office/powerpoint/2010/main" val="415058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524" y="-1"/>
            <a:ext cx="11455021" cy="6443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21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462" y="198035"/>
            <a:ext cx="11188889" cy="629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81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821" y="238978"/>
            <a:ext cx="10956878" cy="6163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87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15" y="0"/>
            <a:ext cx="11618794" cy="6535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73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581" y="211681"/>
            <a:ext cx="11543731" cy="6493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42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878" y="129795"/>
            <a:ext cx="11393606" cy="640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4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467" y="170739"/>
            <a:ext cx="11359487" cy="6389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23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059" y="47908"/>
            <a:ext cx="11332191" cy="6374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60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85" y="157091"/>
            <a:ext cx="11386782" cy="640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4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002" y="2410968"/>
            <a:ext cx="5399342" cy="46646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7208" y="924306"/>
            <a:ext cx="4752975" cy="31623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7208" y="274320"/>
            <a:ext cx="5223320" cy="64998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Найди ошибку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4439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1524000" y="1268414"/>
            <a:ext cx="9144000" cy="4537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</a:t>
            </a:r>
          </a:p>
        </p:txBody>
      </p:sp>
    </p:spTree>
    <p:extLst>
      <p:ext uri="{BB962C8B-B14F-4D97-AF65-F5344CB8AC3E}">
        <p14:creationId xmlns:p14="http://schemas.microsoft.com/office/powerpoint/2010/main" val="129858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15" y="82028"/>
            <a:ext cx="11727976" cy="6596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83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996" y="143443"/>
            <a:ext cx="11448197" cy="643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56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64" y="116148"/>
            <a:ext cx="11148452" cy="627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421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935" y="122971"/>
            <a:ext cx="11263952" cy="6335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060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695" y="54734"/>
            <a:ext cx="11530084" cy="6485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532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47" y="-1"/>
            <a:ext cx="11762096" cy="6616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404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644" y="47909"/>
            <a:ext cx="11414077" cy="6420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076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29" y="232153"/>
            <a:ext cx="11352663" cy="6385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253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02" y="47908"/>
            <a:ext cx="11245502" cy="6325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009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09" y="-1"/>
            <a:ext cx="11284424" cy="6347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251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809750" y="214314"/>
            <a:ext cx="8572500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 звуки в песне звонкой</a:t>
            </a:r>
          </a:p>
          <a:p>
            <a:pPr eaLnBrk="1" hangingPunct="1"/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плакать и стонать,</a:t>
            </a:r>
          </a:p>
          <a:p>
            <a:pPr eaLnBrk="1" hangingPunct="1"/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в кроватке баюкать ребёнка,</a:t>
            </a:r>
          </a:p>
          <a:p>
            <a:pPr eaLnBrk="1" hangingPunct="1"/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не желают свистеть и кричать.</a:t>
            </a:r>
          </a:p>
          <a:p>
            <a:pPr eaLnBrk="1" hangingPunct="1"/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Петь всегда согласные, а зовутся…</a:t>
            </a:r>
          </a:p>
        </p:txBody>
      </p:sp>
      <p:sp>
        <p:nvSpPr>
          <p:cNvPr id="9221" name="WordArt 5"/>
          <p:cNvSpPr>
            <a:spLocks noChangeArrowheads="1" noChangeShapeType="1" noTextEdit="1"/>
          </p:cNvSpPr>
          <p:nvPr/>
        </p:nvSpPr>
        <p:spPr bwMode="auto">
          <a:xfrm>
            <a:off x="1524000" y="3500439"/>
            <a:ext cx="9144000" cy="3000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ГЛАСНЫЕ</a:t>
            </a:r>
          </a:p>
        </p:txBody>
      </p:sp>
    </p:spTree>
    <p:extLst>
      <p:ext uri="{BB962C8B-B14F-4D97-AF65-F5344CB8AC3E}">
        <p14:creationId xmlns:p14="http://schemas.microsoft.com/office/powerpoint/2010/main" val="333941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122" y="245802"/>
            <a:ext cx="11136320" cy="6264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378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558" y="311214"/>
            <a:ext cx="6571676" cy="1535133"/>
          </a:xfrm>
          <a:prstGeom prst="rect">
            <a:avLst/>
          </a:prstGeom>
        </p:spPr>
      </p:pic>
      <p:pic>
        <p:nvPicPr>
          <p:cNvPr id="1026" name="Picture 2" descr="https://fs00.infourok.ru/images/doc/225/29035/1/hello_html_m31b15cb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982" y="630951"/>
            <a:ext cx="4087842" cy="490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801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809750" y="214314"/>
            <a:ext cx="7494588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Звуки те всегда согласны</a:t>
            </a:r>
          </a:p>
          <a:p>
            <a:pPr eaLnBrk="1" hangingPunct="1"/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Шелестеть, шептать, скрипеть,</a:t>
            </a:r>
          </a:p>
          <a:p>
            <a:pPr eaLnBrk="1" hangingPunct="1"/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Даже фыркать и шипеть, </a:t>
            </a:r>
          </a:p>
          <a:p>
            <a:pPr eaLnBrk="1" hangingPunct="1"/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не хочется им петь.</a:t>
            </a:r>
          </a:p>
          <a:p>
            <a:pPr eaLnBrk="1" hangingPunct="1"/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Свистят и жужжат не от скуки</a:t>
            </a:r>
          </a:p>
          <a:p>
            <a:pPr eaLnBrk="1" hangingPunct="1"/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какие звуки?..</a:t>
            </a:r>
          </a:p>
        </p:txBody>
      </p:sp>
      <p:sp>
        <p:nvSpPr>
          <p:cNvPr id="10245" name="WordArt 5"/>
          <p:cNvSpPr>
            <a:spLocks noChangeArrowheads="1" noChangeShapeType="1" noTextEdit="1"/>
          </p:cNvSpPr>
          <p:nvPr/>
        </p:nvSpPr>
        <p:spPr bwMode="auto">
          <a:xfrm>
            <a:off x="1738314" y="3929064"/>
            <a:ext cx="8715375" cy="2714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СОГЛАСНЫЕ</a:t>
            </a:r>
          </a:p>
        </p:txBody>
      </p:sp>
    </p:spTree>
    <p:extLst>
      <p:ext uri="{BB962C8B-B14F-4D97-AF65-F5344CB8AC3E}">
        <p14:creationId xmlns:p14="http://schemas.microsoft.com/office/powerpoint/2010/main" val="206913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304" y="252625"/>
            <a:ext cx="10834047" cy="609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36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63" y="129796"/>
            <a:ext cx="10868167" cy="6113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46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64" y="266274"/>
            <a:ext cx="10956878" cy="6163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23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544" y="320864"/>
            <a:ext cx="10683922" cy="600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84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eme50">
  <a:themeElements>
    <a:clrScheme name="Theme5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heme5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heme5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143</Words>
  <Application>Microsoft Office PowerPoint</Application>
  <PresentationFormat>Широкоэкранный</PresentationFormat>
  <Paragraphs>25</Paragraphs>
  <Slides>41</Slides>
  <Notes>1</Notes>
  <HiddenSlides>13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41</vt:i4>
      </vt:variant>
    </vt:vector>
  </HeadingPairs>
  <TitlesOfParts>
    <vt:vector size="47" baseType="lpstr">
      <vt:lpstr>Arial</vt:lpstr>
      <vt:lpstr>Calibri</vt:lpstr>
      <vt:lpstr>Calibri Light</vt:lpstr>
      <vt:lpstr>Times New Roman</vt:lpstr>
      <vt:lpstr>Тема Office</vt:lpstr>
      <vt:lpstr>Theme50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Виктория</dc:creator>
  <cp:lastModifiedBy>Виктория</cp:lastModifiedBy>
  <cp:revision>13</cp:revision>
  <dcterms:created xsi:type="dcterms:W3CDTF">2023-11-14T11:13:30Z</dcterms:created>
  <dcterms:modified xsi:type="dcterms:W3CDTF">2023-11-21T11:12:33Z</dcterms:modified>
</cp:coreProperties>
</file>