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64" r:id="rId6"/>
    <p:sldId id="262" r:id="rId7"/>
    <p:sldId id="263" r:id="rId8"/>
    <p:sldId id="259" r:id="rId9"/>
    <p:sldId id="267" r:id="rId10"/>
    <p:sldId id="266" r:id="rId11"/>
    <p:sldId id="270" r:id="rId12"/>
    <p:sldId id="269" r:id="rId13"/>
    <p:sldId id="268" r:id="rId14"/>
    <p:sldId id="265" r:id="rId15"/>
    <p:sldId id="273" r:id="rId16"/>
    <p:sldId id="272" r:id="rId17"/>
    <p:sldId id="271" r:id="rId18"/>
    <p:sldId id="258" r:id="rId19"/>
    <p:sldId id="275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https://damion.club/uploads/posts/2022-09/1663839166_41-damion-club-p-zadnii-fon-dlya-prezentatsii-oboi-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https://catherineasquithgallery.com/uploads/posts/2023-02/1676558209_catherineasquithgallery-com-p-belo-zelenii-fon-dlya-fotoshopa-1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95736" y="116632"/>
            <a:ext cx="49464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МОУ «Бендерский Центр развития ребёнка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«Сказочная страна»»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3911" y="1772816"/>
            <a:ext cx="85491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Monotype Corsiva" pitchFamily="66" charset="0"/>
                <a:cs typeface="Times New Roman" pitchFamily="18" charset="0"/>
              </a:rPr>
              <a:t>«Арт – терапия как средство</a:t>
            </a:r>
          </a:p>
          <a:p>
            <a:pPr algn="ctr"/>
            <a:r>
              <a:rPr lang="ru-RU" sz="3600" b="1" dirty="0" smtClean="0">
                <a:latin typeface="Monotype Corsiva" pitchFamily="66" charset="0"/>
                <a:cs typeface="Times New Roman" pitchFamily="18" charset="0"/>
              </a:rPr>
              <a:t> социально-личностного развития детей с ОВЗ»</a:t>
            </a:r>
            <a:endParaRPr lang="ru-RU" sz="3600" b="1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8064" y="4149080"/>
            <a:ext cx="352654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Воспитатель-методист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изобразительной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деятельности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Дука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К.А.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Педстаж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12 лет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должности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лет.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квалификационная категория</a:t>
            </a:r>
          </a:p>
          <a:p>
            <a:endParaRPr lang="ru-RU" dirty="0"/>
          </a:p>
        </p:txBody>
      </p:sp>
      <p:pic>
        <p:nvPicPr>
          <p:cNvPr id="20482" name="Picture 2" descr="https://cspsid-pechatniki.ru/800/600/https/phonoteka.org/uploads/posts/2021-05/1621856275_11-phonoteka_org-p-fon-dlya-prezentatsii-po-art-terapii-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284984"/>
            <a:ext cx="4104456" cy="3158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3-02/1676566983_catherineasquithgallery-com-p-krasivii-zeleno-belii-fon-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260648"/>
            <a:ext cx="86409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МУЗЫКОТЕРАПИЯ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Основана на процессе слушания музыки и музицирования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способности музыки регулировать и развивать эмоциональную сферу личности.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05064"/>
            <a:ext cx="3852431" cy="25682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060848"/>
            <a:ext cx="5040560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3-02/1676566983_catherineasquithgallery-com-p-krasivii-zeleno-belii-fon-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504" y="260648"/>
            <a:ext cx="87129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ИГРОТЕРАПИЯ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 метод психотерапевтического воздействия на детей и взрослых с использованием игры. В его основе лежит признание того, что игра оказывает сильное влияние на развитие личности.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40968"/>
            <a:ext cx="3892324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348880"/>
            <a:ext cx="4251569" cy="27568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3-02/1676566983_catherineasquithgallery-com-p-krasivii-zeleno-belii-fon-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116632"/>
            <a:ext cx="41764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СКАЗКОТЕРАПИЯ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процесс образования связи между сказочными событиями и поведением в реальной жизни. Это процесс переноса сказочных смыслов в реальность.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24944"/>
            <a:ext cx="3096344" cy="17223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ИМАГОТЕРАПИЯ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Занятия театрализованной деятельностью детей с ОВЗ здоровья дают положительную динамику в качественном развитии воображения, формировании его творческого компонента.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044"/>
          <a:stretch/>
        </p:blipFill>
        <p:spPr bwMode="auto">
          <a:xfrm>
            <a:off x="5940152" y="3068960"/>
            <a:ext cx="2808312" cy="17869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653136"/>
            <a:ext cx="2664296" cy="19987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797152"/>
            <a:ext cx="2772308" cy="18482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3-02/1676566983_catherineasquithgallery-com-p-krasivii-zeleno-belii-fon-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188640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МУЛЬТТЕРАПИЯ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Беседа после просмотра анимационного фильма способствует не только переводу сказочных, волшебных смыслов в багаж реальных жизненных знаний ребенка, но и параллельно решает задачи развития речи, мышления, внимания, умение отстаивать свою точку зрения.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36912"/>
            <a:ext cx="3820528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01008"/>
            <a:ext cx="3695029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3-02/1676566983_catherineasquithgallery-com-p-krasivii-zeleno-belii-fon-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188640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ПЕСОЧНАЯ ТЕРАПИЯ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уникальная возможность исследовать свой внутренний мир с помощью множества миниатюрных фигурок, подноса с песком, некоторого количества воды – и ощущения свободы и безопасности самовыражения.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2"/>
            <a:ext cx="4320168" cy="28821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05064"/>
            <a:ext cx="4100122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3-02/1676566983_catherineasquithgallery-com-p-krasivii-zeleno-belii-fon-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115616" y="2132856"/>
            <a:ext cx="684334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Приемы работы: </a:t>
            </a:r>
          </a:p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изобразительные техники</a:t>
            </a:r>
            <a:endParaRPr lang="ru-RU" sz="4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3-02/1676566983_catherineasquithgallery-com-p-krasivii-zeleno-belii-fon-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116632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КАРАКУЛИ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Вариант - рисунок по кругу: техника каракулей всегда была ценной методикой психотерапии. Каракули помогают расшевелить ребёнка, дают почувствовать нажим карандаша или мелка, снимают мышечное напряжение.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40968"/>
            <a:ext cx="2520280" cy="18744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725144"/>
            <a:ext cx="2880320" cy="19183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72000" y="0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КОЛЛАЖ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самоинтереса, повышение самооценки, рефлексия различных «Я-схем», развитие креативности.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Ход работы: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необходимо вырезать из газет и журналов картинки, лозунги, слова, части текста и из них составить композицию на заданную тему.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77072"/>
            <a:ext cx="3710751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3-02/1676566983_catherineasquithgallery-com-p-krasivii-zeleno-belii-fon-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16632"/>
            <a:ext cx="457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РИСОВАНИЕ СУХИМИ ЛИСТЬЯМИ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Сухие листья приносят много радости детям. Даже если вы не производите с ними никаких действий, а просто держите их в ладонях, перцептивные впечатления после привычного пластика, полиэстера и ДСП вызывают сильный эмоциональный отклик.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93096"/>
            <a:ext cx="3224014" cy="24180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116632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РИСОВАНИЕ ПО МОКРОМУ ЛИСТУ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Данная техника способствует снятию напряжения, гармонизации эмоционального состояния, а также используется в работе с гиперактивными детьми.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56992"/>
            <a:ext cx="4359771" cy="24531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3-02/1676566983_catherineasquithgallery-com-p-krasivii-zeleno-belii-fon-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Кляксография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это рисование пятнами. Суть данной техники заключается в том, чтобы разглядеть в кляксе какой-то образ и дополнить его деталями.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4864"/>
            <a:ext cx="2736304" cy="20522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365104"/>
            <a:ext cx="2880320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860032" y="188640"/>
            <a:ext cx="41044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РИСОВАНИЕ МЫЛЬНЫМИ ПУЗЫРЯМИ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Детям предлагают выдувать пузыри через трубочку для вытеснения агрессии.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40968"/>
            <a:ext cx="4078784" cy="22901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3-02/1676566983_catherineasquithgallery-com-p-krasivii-zeleno-belii-fon-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476672"/>
            <a:ext cx="8748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МОНОТИПИЯ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Рисование на одной стороне бумаги, которую потом складывают пополам. Используется для снижения агрессии.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4032448" cy="31363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73016"/>
            <a:ext cx="4418672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3-02/1676566983_catherineasquithgallery-com-p-krasivii-zeleno-belii-fon-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885698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ru-RU" sz="3200" b="1" dirty="0" smtClean="0">
                <a:latin typeface="Monotype Corsiva" pitchFamily="66" charset="0"/>
                <a:cs typeface="Times New Roman" pitchFamily="18" charset="0"/>
              </a:rPr>
              <a:t>Арт - терапия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это определенное направление психотерапии, которая основана на творческой деятельности личности. В ее основе лежит применение изобразительного искусства с целью помочь человеку, который длительное или короткое время оказался в тревожной или проблемной ситуации.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Основная цель арт - терапии и ее методов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это содействие развитию личности совершенствуя способности самовыражения и самопознания.</a:t>
            </a:r>
          </a:p>
          <a:p>
            <a:pPr indent="45720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Суть арт-терапевтического направления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–это использование любого вида искусства как терапевтического, то есть как лечение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Например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креативная терапия 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или  как мы ее называем нестандартная -лечение  творчеством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 экспрессивная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терапия — творческим выражением, творческой экспрессией; интермодальная арт-терапия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 терапия разными направлениями искусства.</a:t>
            </a:r>
          </a:p>
          <a:p>
            <a:pPr indent="457200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3-02/1676566983_catherineasquithgallery-com-p-krasivii-zeleno-belii-fon-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https://coolsen.ru/wp-content/uploads/2021/06/153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5" y="0"/>
            <a:ext cx="913250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3-02/1676566983_catherineasquithgallery-com-p-krasivii-zeleno-belii-fon-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0"/>
            <a:ext cx="8496944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endParaRPr lang="ru-RU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Принцип действия арт-терапии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Считается, что первые арт-терапевты опирались на идею З.Фрейда о том, что внутреннее «Я» человека проявляется в визуальной форме всякий раз, когда он спонтанно рисует и лепит, а также на Юнга с его мыслями о персональных и универсальных символах.</a:t>
            </a:r>
          </a:p>
          <a:p>
            <a:pPr indent="4572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Следовательно терапия искусством, и многие современные арт-терапевтические подходы, изначально вышли из психоанализа, опираются на позиции психоанализа, согласно которым создаваемые художественные образы отражают процессы в бессознательном автора.</a:t>
            </a:r>
          </a:p>
          <a:p>
            <a:pPr indent="4572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Символический язык позволяет свободно выражать свои желания, вспоминать детство, рассказывать о нереализованных мечтах, заново их переживая, можно их исследовать и экспериментировать с ними. Переживания не вытесняются, а переводятся, то есть сублимируются в  творчество.</a:t>
            </a:r>
          </a:p>
          <a:p>
            <a:pPr indent="4572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Арт-терапию не стоит путать с художественным творчеством, так как искусство лишь средство, которое помогает лучше понять себя, так что неважно, насколько совершенен рисунок, танец или скульптура.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3-02/1676566983_catherineasquithgallery-com-p-krasivii-zeleno-belii-fon-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849694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Арт-терапия решает следующие задачи: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Пробуждает жизненные силы, активизирует внутренние ресурсы, в том числе память и работоспособность.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Создает новые мотивы, установки, закрепляя их в реальной жизни с помощью произведений искусства.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Развивает познавательную и эмоциональную сферы, творческие способности.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Компенсирует недостающие возможности.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Помогает формировать навыки межличностной коммуникации. Налаживает внутреннюю целостность и общение с самим собой. 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Оптимизирует личностные качества.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Обеспечивает социальную адаптацию.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3-02/1676566983_catherineasquithgallery-com-p-krasivii-zeleno-belii-fon-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260648"/>
            <a:ext cx="864096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 какими проблемами можно работать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 помощью арт-терапии?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Повышение самооценки и уверенности в своих силах. Снижение уровня стресса.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Преодоление депрессивных состояний и тревожных расстройств.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Преодоление возрастных кризисов.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Решение семейных конфликтов.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Повышение навыков коммуникации.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Самопознание (процессы, помогающие лучше понять свои жизненные цели, желания).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Проработка психологических травм.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Преодоление фобий.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3-02/1676566983_catherineasquithgallery-com-p-krasivii-zeleno-belii-fon-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Методы арт-терапевтического процесса</a:t>
            </a:r>
            <a:endParaRPr lang="ru-RU" sz="28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Изотерапия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рисование красками, карандашами, пальчиковыми красками.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Цветотерапия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(хромотерапия) — направление, при котором используется воздействие цветовой гаммы.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Библиотерапия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(сказкотерапия) — чтение сказок, пересказ, сочинение собственных историй, в которых главный герой — сам ребенок.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Песочная терапия.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Терапия водой.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Игротерапия.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Драматерапия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— отыгрывание с помощью постановок негативных ситуаций, которые могут появляться в жизни детей.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Танцевально-двигательная терапия.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Куклотерапия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использование театра, пальчиковых кукол.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Фототерапия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относительно новое направление, берет свое начало в 1970-х годах. Вызывает целую гамму эмоций, особенно у детей с ОВЗ.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3-02/1676566983_catherineasquithgallery-com-p-krasivii-zeleno-belii-fon-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504" y="116632"/>
            <a:ext cx="88569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ФОРМЫ АРТ-ТЕРАПИИ:</a:t>
            </a:r>
          </a:p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Пассивная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(ребенок «потребляет» художественные произведения, созданные другими людьми: рассматривает картины, читает книги, прослушивает музыкальные произведения);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420888"/>
            <a:ext cx="3168352" cy="21196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88840"/>
            <a:ext cx="3312368" cy="21796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509120"/>
            <a:ext cx="3312368" cy="22082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048" t="9715" r="19324" b="5044"/>
          <a:stretch/>
        </p:blipFill>
        <p:spPr bwMode="auto">
          <a:xfrm>
            <a:off x="5868144" y="4221088"/>
            <a:ext cx="2736304" cy="24424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3-02/1676566983_catherineasquithgallery-com-p-krasivii-zeleno-belii-fon-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332656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Активная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(ребенок сам создает продукты творчества: рисунки, скульптуры).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3738548" cy="24936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08720"/>
            <a:ext cx="3494097" cy="2420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354" y="3573016"/>
            <a:ext cx="4210363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35" y="4149080"/>
            <a:ext cx="3676085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3-02/1676566983_catherineasquithgallery-com-p-krasivii-zeleno-belii-fon-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188640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ИЗОТЕРАПИЯ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Терапия изобразительным творчеством, в первую очередь рисованием. В основе изобразительной арт-терапии лежит особая «сигнальная цветовая система», согласно которой посредством цвета участник технологии сигнализирует о своем эмоциональном состоянии.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08920"/>
            <a:ext cx="4146814" cy="27415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12976"/>
            <a:ext cx="4065645" cy="30492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503</Words>
  <Application>Microsoft Office PowerPoint</Application>
  <PresentationFormat>Экран (4:3)</PresentationFormat>
  <Paragraphs>83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Zver</dc:creator>
  <cp:lastModifiedBy>Zver</cp:lastModifiedBy>
  <cp:revision>9</cp:revision>
  <dcterms:created xsi:type="dcterms:W3CDTF">2024-03-03T19:58:25Z</dcterms:created>
  <dcterms:modified xsi:type="dcterms:W3CDTF">2024-03-04T18:57:27Z</dcterms:modified>
</cp:coreProperties>
</file>