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6" r:id="rId7"/>
    <p:sldId id="267" r:id="rId8"/>
    <p:sldId id="259" r:id="rId9"/>
    <p:sldId id="268" r:id="rId10"/>
    <p:sldId id="270" r:id="rId11"/>
    <p:sldId id="271" r:id="rId12"/>
    <p:sldId id="269" r:id="rId13"/>
    <p:sldId id="26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8756-8FC5-492D-860F-8C3ADEE7C55A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E7625-5D9C-40DF-B4EE-9E9A895C5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037" y="20621"/>
            <a:ext cx="5904656" cy="78728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58565"/>
            <a:ext cx="9144000" cy="174629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Урок во </a:t>
            </a:r>
            <a:r>
              <a:rPr lang="ru-RU" sz="4000" b="1" dirty="0">
                <a:solidFill>
                  <a:schemeClr val="tx1"/>
                </a:solidFill>
              </a:rPr>
              <a:t>2</a:t>
            </a:r>
            <a:r>
              <a:rPr lang="ru-RU" sz="4000" b="1" dirty="0" smtClean="0">
                <a:solidFill>
                  <a:schemeClr val="tx1"/>
                </a:solidFill>
              </a:rPr>
              <a:t> классе по </a:t>
            </a:r>
            <a:r>
              <a:rPr lang="ru-RU" sz="4000" b="1" dirty="0" smtClean="0">
                <a:solidFill>
                  <a:schemeClr val="tx1"/>
                </a:solidFill>
              </a:rPr>
              <a:t>теме: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ТРИ ОСНОВНЫХ ЦВЕТА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58509"/>
            <a:ext cx="5472608" cy="651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24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4370856" cy="4248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937" y="332656"/>
            <a:ext cx="4346551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2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534"/>
            <a:ext cx="9144000" cy="13862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dirty="0"/>
              <a:t>А теперь попробуйте сами нарисовать свои красивые  и разноцветные цветы на полянке. </a:t>
            </a:r>
            <a:r>
              <a:rPr lang="ru-RU" dirty="0" smtClean="0"/>
              <a:t>Используйте только </a:t>
            </a:r>
            <a:r>
              <a:rPr lang="ru-RU" sz="3500" dirty="0" smtClean="0"/>
              <a:t>три основные</a:t>
            </a:r>
            <a:r>
              <a:rPr lang="ru-RU" dirty="0" smtClean="0"/>
              <a:t> цвета и получайте составные цвета, они сделают вашу цветовую палитру разнообразной и удивительно красивой.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86141"/>
            <a:ext cx="5144854" cy="50992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46862"/>
            <a:ext cx="3377428" cy="547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24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85860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Представь что ты бабочка и летишь над волшебной полянкой, смотришь на неё и любуешься волшебными цветами… В каком ракурсе ты увидишь цветы? Какого размера они будут? Какой формы? Будут ли видны листья и стебли?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24744"/>
            <a:ext cx="5021159" cy="62764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348697" cy="59492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4144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Желаем </a:t>
            </a:r>
            <a:r>
              <a:rPr lang="ru-RU" dirty="0" smtClean="0"/>
              <a:t>творческих успехов!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8153400" cy="6115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060848"/>
            <a:ext cx="5112568" cy="511256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8856984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ru-RU" sz="6000" dirty="0">
                <a:solidFill>
                  <a:schemeClr val="tx1"/>
                </a:solidFill>
              </a:rPr>
              <a:t>Что такое цветовой </a:t>
            </a:r>
            <a:r>
              <a:rPr lang="ru-RU" sz="6000" dirty="0" smtClean="0">
                <a:solidFill>
                  <a:schemeClr val="tx1"/>
                </a:solidFill>
              </a:rPr>
              <a:t>круг?</a:t>
            </a:r>
          </a:p>
          <a:p>
            <a:pPr marL="0" indent="0" fontAlgn="base">
              <a:buNone/>
            </a:pPr>
            <a:r>
              <a:rPr lang="ru-RU" sz="3600" dirty="0" smtClean="0"/>
              <a:t>Как </a:t>
            </a:r>
            <a:r>
              <a:rPr lang="ru-RU" sz="3600" dirty="0"/>
              <a:t>удивителен мир вокруг </a:t>
            </a:r>
            <a:r>
              <a:rPr lang="ru-RU" sz="3600" dirty="0" smtClean="0"/>
              <a:t>тебя - столько разных </a:t>
            </a:r>
            <a:r>
              <a:rPr lang="ru-RU" sz="3600" dirty="0"/>
              <a:t>цветов!</a:t>
            </a:r>
            <a:r>
              <a:rPr lang="ru-RU" dirty="0"/>
              <a:t>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600" dirty="0" smtClean="0"/>
              <a:t>Их </a:t>
            </a:r>
            <a:r>
              <a:rPr lang="ru-RU" sz="3600" dirty="0"/>
              <a:t>можно расположить в виде </a:t>
            </a:r>
            <a:r>
              <a:rPr lang="ru-RU" sz="3600" dirty="0" smtClean="0"/>
              <a:t>волшебного</a:t>
            </a:r>
          </a:p>
          <a:p>
            <a:pPr>
              <a:buNone/>
            </a:pPr>
            <a:r>
              <a:rPr lang="ru-RU" sz="3600" dirty="0" smtClean="0"/>
              <a:t>цветового </a:t>
            </a:r>
            <a:r>
              <a:rPr lang="ru-RU" sz="3600" dirty="0"/>
              <a:t>круга, где одни цвета </a:t>
            </a:r>
            <a:r>
              <a:rPr lang="ru-RU" sz="3600" dirty="0" smtClean="0"/>
              <a:t>переходят в другие по </a:t>
            </a:r>
            <a:r>
              <a:rPr lang="ru-RU" sz="3600" dirty="0"/>
              <a:t>порядку…</a:t>
            </a:r>
          </a:p>
          <a:p>
            <a:pPr marL="0" indent="0" fontAlgn="base">
              <a:buNone/>
            </a:pPr>
            <a:endParaRPr lang="ru-RU" sz="3600" dirty="0">
              <a:solidFill>
                <a:srgbClr val="CC3300"/>
              </a:solidFill>
            </a:endParaRPr>
          </a:p>
          <a:p>
            <a:pPr marL="0" indent="0"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80512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И всё это многообразие цветов мы можем получить всего лишь из трёх цветов. Эти три цвета называются – ОСНОВНЫМИ, они главные!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577667" cy="4746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16561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Смешивая попарно основные цвета мы получим новые цвета, они называются – СОСТАВНЫМИ.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060848"/>
            <a:ext cx="4216400" cy="1143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44" y="3429000"/>
            <a:ext cx="4343400" cy="121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694" y="4869160"/>
            <a:ext cx="4254500" cy="1079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65304"/>
            <a:ext cx="9144000" cy="5755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Зелёный, оранжевый и фиолетовый – это составные цвета.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436" y="-9218"/>
            <a:ext cx="7562581" cy="11360100"/>
          </a:xfrm>
          <a:prstGeom prst="rect">
            <a:avLst/>
          </a:prstGeom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636" y="260648"/>
            <a:ext cx="9144000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100" dirty="0" smtClean="0"/>
              <a:t>Цвета и цветы.</a:t>
            </a:r>
          </a:p>
          <a:p>
            <a:pPr marL="0" indent="0">
              <a:buNone/>
            </a:pPr>
            <a:r>
              <a:rPr lang="ru-RU" sz="2500" dirty="0" smtClean="0"/>
              <a:t>Вы обращали внимание как </a:t>
            </a:r>
            <a:r>
              <a:rPr lang="ru-RU" sz="2500" dirty="0"/>
              <a:t>похожи слова  «цвета»  и «цветы»? Все цвета радуги </a:t>
            </a:r>
            <a:r>
              <a:rPr lang="ru-RU" sz="2500" dirty="0" smtClean="0"/>
              <a:t>можно увидеть  природе, на </a:t>
            </a:r>
            <a:r>
              <a:rPr lang="ru-RU" sz="2500" dirty="0"/>
              <a:t>лугах и в садах. Полюбуйся цветами и вспомни их названия.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3857625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34"/>
            <a:ext cx="3432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77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27" y="0"/>
            <a:ext cx="4680585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8" y="0"/>
            <a:ext cx="4545614" cy="688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9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661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dirty="0" smtClean="0"/>
              <a:t>Так выглядят цветы  на картинах художников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9742"/>
            <a:ext cx="3528392" cy="59036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830" y="887931"/>
            <a:ext cx="4065634" cy="59254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695107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308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209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Урок во 2 классе по теме: ТРИ ОСНОВНЫХ ЦВЕТА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жуки</dc:title>
  <dc:creator>212</dc:creator>
  <cp:lastModifiedBy>Professional</cp:lastModifiedBy>
  <cp:revision>26</cp:revision>
  <dcterms:created xsi:type="dcterms:W3CDTF">2016-04-20T11:23:04Z</dcterms:created>
  <dcterms:modified xsi:type="dcterms:W3CDTF">2024-06-26T07:25:55Z</dcterms:modified>
</cp:coreProperties>
</file>