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4" r:id="rId1"/>
    <p:sldMasterId id="2147483675" r:id="rId2"/>
  </p:sldMasterIdLst>
  <p:notesMasterIdLst>
    <p:notesMasterId r:id="rId14"/>
  </p:notesMasterIdLst>
  <p:sldIdLst>
    <p:sldId id="256" r:id="rId3"/>
    <p:sldId id="260" r:id="rId4"/>
    <p:sldId id="261" r:id="rId5"/>
    <p:sldId id="259" r:id="rId6"/>
    <p:sldId id="267" r:id="rId7"/>
    <p:sldId id="296" r:id="rId8"/>
    <p:sldId id="299" r:id="rId9"/>
    <p:sldId id="297" r:id="rId10"/>
    <p:sldId id="298" r:id="rId11"/>
    <p:sldId id="274" r:id="rId12"/>
    <p:sldId id="276" r:id="rId13"/>
  </p:sldIdLst>
  <p:sldSz cx="9144000" cy="5143500" type="screen16x9"/>
  <p:notesSz cx="6858000" cy="9144000"/>
  <p:embeddedFontLst>
    <p:embeddedFont>
      <p:font typeface="Actor" panose="020B0503050000020004"/>
      <p:regular r:id="rId15"/>
    </p:embeddedFont>
    <p:embeddedFont>
      <p:font typeface="Yeseva One"/>
      <p:regular r:id="rId1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EAD8"/>
    <a:srgbClr val="3094C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B9D117E-CFF5-4981-A534-599FFB3016CD}">
  <a:tblStyle styleId="{BB9D117E-CFF5-4981-A534-599FFB3016CD}"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636E3C00-8300-4268-9128-2BAFC9668D1D}" styleName="Table_1">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8" d="100"/>
          <a:sy n="78" d="100"/>
        </p:scale>
        <p:origin x="752" y="1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font" Target="fonts/font2.fntdata"/><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font" Target="fonts/font1.fntdata"/><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0"/>
        <p:cNvGrpSpPr/>
        <p:nvPr/>
      </p:nvGrpSpPr>
      <p:grpSpPr>
        <a:xfrm>
          <a:off x="0" y="0"/>
          <a:ext cx="0" cy="0"/>
          <a:chOff x="0" y="0"/>
          <a:chExt cx="0" cy="0"/>
        </a:xfrm>
      </p:grpSpPr>
      <p:sp>
        <p:nvSpPr>
          <p:cNvPr id="721" name="Google Shape;721;g27b6c7a93fa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2" name="Google Shape;722;g27b6c7a93fa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6"/>
        <p:cNvGrpSpPr/>
        <p:nvPr/>
      </p:nvGrpSpPr>
      <p:grpSpPr>
        <a:xfrm>
          <a:off x="0" y="0"/>
          <a:ext cx="0" cy="0"/>
          <a:chOff x="0" y="0"/>
          <a:chExt cx="0" cy="0"/>
        </a:xfrm>
      </p:grpSpPr>
      <p:sp>
        <p:nvSpPr>
          <p:cNvPr id="947" name="Google Shape;947;g1e6e72844a4_0_1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8" name="Google Shape;948;g1e6e72844a4_0_1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7"/>
        <p:cNvGrpSpPr/>
        <p:nvPr/>
      </p:nvGrpSpPr>
      <p:grpSpPr>
        <a:xfrm>
          <a:off x="0" y="0"/>
          <a:ext cx="0" cy="0"/>
          <a:chOff x="0" y="0"/>
          <a:chExt cx="0" cy="0"/>
        </a:xfrm>
      </p:grpSpPr>
      <p:sp>
        <p:nvSpPr>
          <p:cNvPr id="978" name="Google Shape;978;g1105afc42a3_1_8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9" name="Google Shape;979;g1105afc42a3_1_8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0"/>
        <p:cNvGrpSpPr/>
        <p:nvPr/>
      </p:nvGrpSpPr>
      <p:grpSpPr>
        <a:xfrm>
          <a:off x="0" y="0"/>
          <a:ext cx="0" cy="0"/>
          <a:chOff x="0" y="0"/>
          <a:chExt cx="0" cy="0"/>
        </a:xfrm>
      </p:grpSpPr>
      <p:sp>
        <p:nvSpPr>
          <p:cNvPr id="761" name="Google Shape;761;g111e7c571f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2" name="Google Shape;762;g111e7c571f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8"/>
        <p:cNvGrpSpPr/>
        <p:nvPr/>
      </p:nvGrpSpPr>
      <p:grpSpPr>
        <a:xfrm>
          <a:off x="0" y="0"/>
          <a:ext cx="0" cy="0"/>
          <a:chOff x="0" y="0"/>
          <a:chExt cx="0" cy="0"/>
        </a:xfrm>
      </p:grpSpPr>
      <p:sp>
        <p:nvSpPr>
          <p:cNvPr id="769" name="Google Shape;769;g21258269c9b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0" name="Google Shape;770;g21258269c9b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2"/>
        <p:cNvGrpSpPr/>
        <p:nvPr/>
      </p:nvGrpSpPr>
      <p:grpSpPr>
        <a:xfrm>
          <a:off x="0" y="0"/>
          <a:ext cx="0" cy="0"/>
          <a:chOff x="0" y="0"/>
          <a:chExt cx="0" cy="0"/>
        </a:xfrm>
      </p:grpSpPr>
      <p:sp>
        <p:nvSpPr>
          <p:cNvPr id="753" name="Google Shape;753;g21258269c9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4" name="Google Shape;754;g21258269c9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2"/>
        <p:cNvGrpSpPr/>
        <p:nvPr/>
      </p:nvGrpSpPr>
      <p:grpSpPr>
        <a:xfrm>
          <a:off x="0" y="0"/>
          <a:ext cx="0" cy="0"/>
          <a:chOff x="0" y="0"/>
          <a:chExt cx="0" cy="0"/>
        </a:xfrm>
      </p:grpSpPr>
      <p:sp>
        <p:nvSpPr>
          <p:cNvPr id="843" name="Google Shape;843;g1e6e72844a4_0_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4" name="Google Shape;844;g1e6e72844a4_0_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2"/>
        <p:cNvGrpSpPr/>
        <p:nvPr/>
      </p:nvGrpSpPr>
      <p:grpSpPr>
        <a:xfrm>
          <a:off x="0" y="0"/>
          <a:ext cx="0" cy="0"/>
          <a:chOff x="0" y="0"/>
          <a:chExt cx="0" cy="0"/>
        </a:xfrm>
      </p:grpSpPr>
      <p:sp>
        <p:nvSpPr>
          <p:cNvPr id="753" name="Google Shape;753;g21258269c9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4" name="Google Shape;754;g21258269c9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598632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2"/>
        <p:cNvGrpSpPr/>
        <p:nvPr/>
      </p:nvGrpSpPr>
      <p:grpSpPr>
        <a:xfrm>
          <a:off x="0" y="0"/>
          <a:ext cx="0" cy="0"/>
          <a:chOff x="0" y="0"/>
          <a:chExt cx="0" cy="0"/>
        </a:xfrm>
      </p:grpSpPr>
      <p:sp>
        <p:nvSpPr>
          <p:cNvPr id="753" name="Google Shape;753;g21258269c9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4" name="Google Shape;754;g21258269c9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13580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0"/>
        <p:cNvGrpSpPr/>
        <p:nvPr/>
      </p:nvGrpSpPr>
      <p:grpSpPr>
        <a:xfrm>
          <a:off x="0" y="0"/>
          <a:ext cx="0" cy="0"/>
          <a:chOff x="0" y="0"/>
          <a:chExt cx="0" cy="0"/>
        </a:xfrm>
      </p:grpSpPr>
      <p:sp>
        <p:nvSpPr>
          <p:cNvPr id="761" name="Google Shape;761;g111e7c571f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2" name="Google Shape;762;g111e7c571f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780585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2"/>
        <p:cNvGrpSpPr/>
        <p:nvPr/>
      </p:nvGrpSpPr>
      <p:grpSpPr>
        <a:xfrm>
          <a:off x="0" y="0"/>
          <a:ext cx="0" cy="0"/>
          <a:chOff x="0" y="0"/>
          <a:chExt cx="0" cy="0"/>
        </a:xfrm>
      </p:grpSpPr>
      <p:sp>
        <p:nvSpPr>
          <p:cNvPr id="843" name="Google Shape;843;g1e6e72844a4_0_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4" name="Google Shape;844;g1e6e72844a4_0_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036707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hyperlink" Target="https://bit.ly/3A1uf1Q" TargetMode="External"/><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hyperlink" Target="http://bit.ly/2TtBDfr" TargetMode="External"/><Relationship Id="rId4" Type="http://schemas.openxmlformats.org/officeDocument/2006/relationships/hyperlink" Target="http://bit.ly/2TyoMsr" TargetMode="Externa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pic>
        <p:nvPicPr>
          <p:cNvPr id="9" name="Google Shape;9;p2"/>
          <p:cNvPicPr preferRelativeResize="0"/>
          <p:nvPr/>
        </p:nvPicPr>
        <p:blipFill rotWithShape="1">
          <a:blip r:embed="rId2">
            <a:alphaModFix/>
          </a:blip>
          <a:srcRect l="3121" r="3131"/>
          <a:stretch/>
        </p:blipFill>
        <p:spPr>
          <a:xfrm>
            <a:off x="-35075" y="0"/>
            <a:ext cx="9214149" cy="5143501"/>
          </a:xfrm>
          <a:prstGeom prst="rect">
            <a:avLst/>
          </a:prstGeom>
          <a:noFill/>
          <a:ln>
            <a:noFill/>
          </a:ln>
        </p:spPr>
      </p:pic>
      <p:sp>
        <p:nvSpPr>
          <p:cNvPr id="10" name="Google Shape;10;p2"/>
          <p:cNvSpPr txBox="1">
            <a:spLocks noGrp="1"/>
          </p:cNvSpPr>
          <p:nvPr>
            <p:ph type="ctrTitle"/>
          </p:nvPr>
        </p:nvSpPr>
        <p:spPr>
          <a:xfrm>
            <a:off x="1043850" y="1143000"/>
            <a:ext cx="7056300" cy="1895700"/>
          </a:xfrm>
          <a:prstGeom prst="rect">
            <a:avLst/>
          </a:prstGeom>
        </p:spPr>
        <p:txBody>
          <a:bodyPr spcFirstLastPara="1" wrap="square" lIns="91425" tIns="91425" rIns="91425" bIns="91425" anchor="b" anchorCtr="0">
            <a:noAutofit/>
          </a:bodyPr>
          <a:lstStyle>
            <a:lvl1pPr lvl="0" algn="ctr">
              <a:lnSpc>
                <a:spcPct val="90000"/>
              </a:lnSpc>
              <a:spcBef>
                <a:spcPts val="0"/>
              </a:spcBef>
              <a:spcAft>
                <a:spcPts val="0"/>
              </a:spcAft>
              <a:buClr>
                <a:srgbClr val="191919"/>
              </a:buClr>
              <a:buSzPts val="5200"/>
              <a:buNone/>
              <a:defRPr sz="4300" b="0">
                <a:latin typeface="Yeseva One"/>
                <a:ea typeface="Yeseva One"/>
                <a:cs typeface="Yeseva One"/>
                <a:sym typeface="Yeseva One"/>
              </a:defRPr>
            </a:lvl1pPr>
            <a:lvl2pPr lvl="1" algn="ctr">
              <a:spcBef>
                <a:spcPts val="0"/>
              </a:spcBef>
              <a:spcAft>
                <a:spcPts val="0"/>
              </a:spcAft>
              <a:buClr>
                <a:srgbClr val="191919"/>
              </a:buClr>
              <a:buSzPts val="5200"/>
              <a:buNone/>
              <a:defRPr sz="5200">
                <a:solidFill>
                  <a:srgbClr val="191919"/>
                </a:solidFill>
              </a:defRPr>
            </a:lvl2pPr>
            <a:lvl3pPr lvl="2" algn="ctr">
              <a:spcBef>
                <a:spcPts val="0"/>
              </a:spcBef>
              <a:spcAft>
                <a:spcPts val="0"/>
              </a:spcAft>
              <a:buClr>
                <a:srgbClr val="191919"/>
              </a:buClr>
              <a:buSzPts val="5200"/>
              <a:buNone/>
              <a:defRPr sz="5200">
                <a:solidFill>
                  <a:srgbClr val="191919"/>
                </a:solidFill>
              </a:defRPr>
            </a:lvl3pPr>
            <a:lvl4pPr lvl="3" algn="ctr">
              <a:spcBef>
                <a:spcPts val="0"/>
              </a:spcBef>
              <a:spcAft>
                <a:spcPts val="0"/>
              </a:spcAft>
              <a:buClr>
                <a:srgbClr val="191919"/>
              </a:buClr>
              <a:buSzPts val="5200"/>
              <a:buNone/>
              <a:defRPr sz="5200">
                <a:solidFill>
                  <a:srgbClr val="191919"/>
                </a:solidFill>
              </a:defRPr>
            </a:lvl4pPr>
            <a:lvl5pPr lvl="4" algn="ctr">
              <a:spcBef>
                <a:spcPts val="0"/>
              </a:spcBef>
              <a:spcAft>
                <a:spcPts val="0"/>
              </a:spcAft>
              <a:buClr>
                <a:srgbClr val="191919"/>
              </a:buClr>
              <a:buSzPts val="5200"/>
              <a:buNone/>
              <a:defRPr sz="5200">
                <a:solidFill>
                  <a:srgbClr val="191919"/>
                </a:solidFill>
              </a:defRPr>
            </a:lvl5pPr>
            <a:lvl6pPr lvl="5" algn="ctr">
              <a:spcBef>
                <a:spcPts val="0"/>
              </a:spcBef>
              <a:spcAft>
                <a:spcPts val="0"/>
              </a:spcAft>
              <a:buClr>
                <a:srgbClr val="191919"/>
              </a:buClr>
              <a:buSzPts val="5200"/>
              <a:buNone/>
              <a:defRPr sz="5200">
                <a:solidFill>
                  <a:srgbClr val="191919"/>
                </a:solidFill>
              </a:defRPr>
            </a:lvl6pPr>
            <a:lvl7pPr lvl="6" algn="ctr">
              <a:spcBef>
                <a:spcPts val="0"/>
              </a:spcBef>
              <a:spcAft>
                <a:spcPts val="0"/>
              </a:spcAft>
              <a:buClr>
                <a:srgbClr val="191919"/>
              </a:buClr>
              <a:buSzPts val="5200"/>
              <a:buNone/>
              <a:defRPr sz="5200">
                <a:solidFill>
                  <a:srgbClr val="191919"/>
                </a:solidFill>
              </a:defRPr>
            </a:lvl7pPr>
            <a:lvl8pPr lvl="7" algn="ctr">
              <a:spcBef>
                <a:spcPts val="0"/>
              </a:spcBef>
              <a:spcAft>
                <a:spcPts val="0"/>
              </a:spcAft>
              <a:buClr>
                <a:srgbClr val="191919"/>
              </a:buClr>
              <a:buSzPts val="5200"/>
              <a:buNone/>
              <a:defRPr sz="5200">
                <a:solidFill>
                  <a:srgbClr val="191919"/>
                </a:solidFill>
              </a:defRPr>
            </a:lvl8pPr>
            <a:lvl9pPr lvl="8" algn="ctr">
              <a:spcBef>
                <a:spcPts val="0"/>
              </a:spcBef>
              <a:spcAft>
                <a:spcPts val="0"/>
              </a:spcAft>
              <a:buClr>
                <a:srgbClr val="191919"/>
              </a:buClr>
              <a:buSzPts val="5200"/>
              <a:buNone/>
              <a:defRPr sz="5200">
                <a:solidFill>
                  <a:srgbClr val="191919"/>
                </a:solidFill>
              </a:defRPr>
            </a:lvl9pPr>
          </a:lstStyle>
          <a:p>
            <a:endParaRPr/>
          </a:p>
        </p:txBody>
      </p:sp>
      <p:sp>
        <p:nvSpPr>
          <p:cNvPr id="11" name="Google Shape;11;p2"/>
          <p:cNvSpPr txBox="1">
            <a:spLocks noGrp="1"/>
          </p:cNvSpPr>
          <p:nvPr>
            <p:ph type="subTitle" idx="1"/>
          </p:nvPr>
        </p:nvSpPr>
        <p:spPr>
          <a:xfrm>
            <a:off x="2254800" y="3211075"/>
            <a:ext cx="4634400" cy="409500"/>
          </a:xfrm>
          <a:prstGeom prst="rect">
            <a:avLst/>
          </a:prstGeom>
          <a:solidFill>
            <a:schemeClr val="dk2"/>
          </a:solid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1200"/>
              <a:buNone/>
              <a:defRPr sz="1600">
                <a:solidFill>
                  <a:schemeClr val="lt1"/>
                </a:solidFill>
                <a:latin typeface="Actor"/>
                <a:ea typeface="Actor"/>
                <a:cs typeface="Actor"/>
                <a:sym typeface="Actor"/>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sp>
        <p:nvSpPr>
          <p:cNvPr id="12" name="Google Shape;12;p2"/>
          <p:cNvSpPr txBox="1"/>
          <p:nvPr/>
        </p:nvSpPr>
        <p:spPr>
          <a:xfrm>
            <a:off x="-960200" y="3036400"/>
            <a:ext cx="2137200" cy="204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latin typeface="Actor"/>
              <a:ea typeface="Actor"/>
              <a:cs typeface="Actor"/>
              <a:sym typeface="Actor"/>
            </a:endParaRPr>
          </a:p>
        </p:txBody>
      </p:sp>
      <p:grpSp>
        <p:nvGrpSpPr>
          <p:cNvPr id="13" name="Google Shape;13;p2"/>
          <p:cNvGrpSpPr/>
          <p:nvPr/>
        </p:nvGrpSpPr>
        <p:grpSpPr>
          <a:xfrm>
            <a:off x="-44634" y="0"/>
            <a:ext cx="9233267" cy="5295919"/>
            <a:chOff x="-44634" y="0"/>
            <a:chExt cx="9233267" cy="5295919"/>
          </a:xfrm>
        </p:grpSpPr>
        <p:grpSp>
          <p:nvGrpSpPr>
            <p:cNvPr id="14" name="Google Shape;14;p2"/>
            <p:cNvGrpSpPr/>
            <p:nvPr/>
          </p:nvGrpSpPr>
          <p:grpSpPr>
            <a:xfrm>
              <a:off x="8457900" y="0"/>
              <a:ext cx="572075" cy="1789875"/>
              <a:chOff x="8381700" y="0"/>
              <a:chExt cx="572075" cy="1789875"/>
            </a:xfrm>
          </p:grpSpPr>
          <p:sp>
            <p:nvSpPr>
              <p:cNvPr id="15" name="Google Shape;15;p2"/>
              <p:cNvSpPr/>
              <p:nvPr/>
            </p:nvSpPr>
            <p:spPr>
              <a:xfrm>
                <a:off x="8569550" y="1115575"/>
                <a:ext cx="25" cy="447475"/>
              </a:xfrm>
              <a:custGeom>
                <a:avLst/>
                <a:gdLst/>
                <a:ahLst/>
                <a:cxnLst/>
                <a:rect l="l" t="t" r="r" b="b"/>
                <a:pathLst>
                  <a:path w="1" h="17899" fill="none" extrusionOk="0">
                    <a:moveTo>
                      <a:pt x="0" y="0"/>
                    </a:moveTo>
                    <a:lnTo>
                      <a:pt x="0" y="17899"/>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8953750" y="0"/>
                <a:ext cx="25" cy="514550"/>
              </a:xfrm>
              <a:custGeom>
                <a:avLst/>
                <a:gdLst/>
                <a:ahLst/>
                <a:cxnLst/>
                <a:rect l="l" t="t" r="r" b="b"/>
                <a:pathLst>
                  <a:path w="1" h="20582" fill="none" extrusionOk="0">
                    <a:moveTo>
                      <a:pt x="1" y="1"/>
                    </a:moveTo>
                    <a:lnTo>
                      <a:pt x="1" y="20581"/>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8953750" y="1121750"/>
                <a:ext cx="25" cy="668125"/>
              </a:xfrm>
              <a:custGeom>
                <a:avLst/>
                <a:gdLst/>
                <a:ahLst/>
                <a:cxnLst/>
                <a:rect l="l" t="t" r="r" b="b"/>
                <a:pathLst>
                  <a:path w="1" h="26725" fill="none" extrusionOk="0">
                    <a:moveTo>
                      <a:pt x="1" y="1"/>
                    </a:moveTo>
                    <a:lnTo>
                      <a:pt x="1" y="26725"/>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8953750" y="615800"/>
                <a:ext cx="25" cy="276300"/>
              </a:xfrm>
              <a:custGeom>
                <a:avLst/>
                <a:gdLst/>
                <a:ahLst/>
                <a:cxnLst/>
                <a:rect l="l" t="t" r="r" b="b"/>
                <a:pathLst>
                  <a:path w="1" h="11052" fill="none" extrusionOk="0">
                    <a:moveTo>
                      <a:pt x="1" y="0"/>
                    </a:moveTo>
                    <a:lnTo>
                      <a:pt x="1" y="11052"/>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8569550" y="0"/>
                <a:ext cx="25" cy="828375"/>
              </a:xfrm>
              <a:custGeom>
                <a:avLst/>
                <a:gdLst/>
                <a:ahLst/>
                <a:cxnLst/>
                <a:rect l="l" t="t" r="r" b="b"/>
                <a:pathLst>
                  <a:path w="1" h="33135" fill="none" extrusionOk="0">
                    <a:moveTo>
                      <a:pt x="0" y="1"/>
                    </a:moveTo>
                    <a:lnTo>
                      <a:pt x="0" y="33135"/>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8381700" y="367100"/>
                <a:ext cx="25" cy="1086125"/>
              </a:xfrm>
              <a:custGeom>
                <a:avLst/>
                <a:gdLst/>
                <a:ahLst/>
                <a:cxnLst/>
                <a:rect l="l" t="t" r="r" b="b"/>
                <a:pathLst>
                  <a:path w="1" h="43445" fill="none" extrusionOk="0">
                    <a:moveTo>
                      <a:pt x="1" y="1"/>
                    </a:moveTo>
                    <a:lnTo>
                      <a:pt x="1" y="43444"/>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a:off x="8381700" y="0"/>
                <a:ext cx="25" cy="209250"/>
              </a:xfrm>
              <a:custGeom>
                <a:avLst/>
                <a:gdLst/>
                <a:ahLst/>
                <a:cxnLst/>
                <a:rect l="l" t="t" r="r" b="b"/>
                <a:pathLst>
                  <a:path w="1" h="8370" fill="none" extrusionOk="0">
                    <a:moveTo>
                      <a:pt x="1" y="1"/>
                    </a:moveTo>
                    <a:lnTo>
                      <a:pt x="1" y="8370"/>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a:off x="8769725" y="0"/>
                <a:ext cx="25" cy="1665300"/>
              </a:xfrm>
              <a:custGeom>
                <a:avLst/>
                <a:gdLst/>
                <a:ahLst/>
                <a:cxnLst/>
                <a:rect l="l" t="t" r="r" b="b"/>
                <a:pathLst>
                  <a:path w="1" h="66612" fill="none" extrusionOk="0">
                    <a:moveTo>
                      <a:pt x="1" y="1"/>
                    </a:moveTo>
                    <a:lnTo>
                      <a:pt x="1" y="66611"/>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 name="Google Shape;23;p2"/>
            <p:cNvGrpSpPr/>
            <p:nvPr/>
          </p:nvGrpSpPr>
          <p:grpSpPr>
            <a:xfrm>
              <a:off x="-44634" y="4327683"/>
              <a:ext cx="9233267" cy="968236"/>
              <a:chOff x="42" y="4175283"/>
              <a:chExt cx="9233267" cy="968236"/>
            </a:xfrm>
          </p:grpSpPr>
          <p:grpSp>
            <p:nvGrpSpPr>
              <p:cNvPr id="24" name="Google Shape;24;p2"/>
              <p:cNvGrpSpPr/>
              <p:nvPr/>
            </p:nvGrpSpPr>
            <p:grpSpPr>
              <a:xfrm>
                <a:off x="42" y="4175283"/>
                <a:ext cx="4618211" cy="968236"/>
                <a:chOff x="774975" y="3262375"/>
                <a:chExt cx="3162725" cy="669550"/>
              </a:xfrm>
            </p:grpSpPr>
            <p:sp>
              <p:nvSpPr>
                <p:cNvPr id="25" name="Google Shape;25;p2"/>
                <p:cNvSpPr/>
                <p:nvPr/>
              </p:nvSpPr>
              <p:spPr>
                <a:xfrm>
                  <a:off x="774975" y="3262375"/>
                  <a:ext cx="3162725" cy="209725"/>
                </a:xfrm>
                <a:custGeom>
                  <a:avLst/>
                  <a:gdLst/>
                  <a:ahLst/>
                  <a:cxnLst/>
                  <a:rect l="l" t="t" r="r" b="b"/>
                  <a:pathLst>
                    <a:path w="126509" h="8389" fill="none" extrusionOk="0">
                      <a:moveTo>
                        <a:pt x="1" y="1085"/>
                      </a:moveTo>
                      <a:cubicBezTo>
                        <a:pt x="1" y="1085"/>
                        <a:pt x="5745" y="914"/>
                        <a:pt x="9321" y="3501"/>
                      </a:cubicBezTo>
                      <a:cubicBezTo>
                        <a:pt x="12687" y="5954"/>
                        <a:pt x="16206" y="8161"/>
                        <a:pt x="19991" y="8180"/>
                      </a:cubicBezTo>
                      <a:cubicBezTo>
                        <a:pt x="25184" y="8218"/>
                        <a:pt x="28246" y="6810"/>
                        <a:pt x="31994" y="4071"/>
                      </a:cubicBezTo>
                      <a:cubicBezTo>
                        <a:pt x="37586" y="1"/>
                        <a:pt x="45651" y="77"/>
                        <a:pt x="49683" y="2683"/>
                      </a:cubicBezTo>
                      <a:cubicBezTo>
                        <a:pt x="53639" y="5231"/>
                        <a:pt x="57462" y="7704"/>
                        <a:pt x="63226" y="7913"/>
                      </a:cubicBezTo>
                      <a:cubicBezTo>
                        <a:pt x="70073" y="8199"/>
                        <a:pt x="72755" y="4528"/>
                        <a:pt x="76635" y="2683"/>
                      </a:cubicBezTo>
                      <a:cubicBezTo>
                        <a:pt x="80991" y="628"/>
                        <a:pt x="86526" y="743"/>
                        <a:pt x="90197" y="1960"/>
                      </a:cubicBezTo>
                      <a:cubicBezTo>
                        <a:pt x="94515" y="3405"/>
                        <a:pt x="99860" y="8389"/>
                        <a:pt x="105775" y="8199"/>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2"/>
                <p:cNvSpPr/>
                <p:nvPr/>
              </p:nvSpPr>
              <p:spPr>
                <a:xfrm>
                  <a:off x="774975" y="3354625"/>
                  <a:ext cx="3162725" cy="209725"/>
                </a:xfrm>
                <a:custGeom>
                  <a:avLst/>
                  <a:gdLst/>
                  <a:ahLst/>
                  <a:cxnLst/>
                  <a:rect l="l" t="t" r="r" b="b"/>
                  <a:pathLst>
                    <a:path w="126509" h="8389" fill="none" extrusionOk="0">
                      <a:moveTo>
                        <a:pt x="1" y="1066"/>
                      </a:moveTo>
                      <a:cubicBezTo>
                        <a:pt x="1" y="1066"/>
                        <a:pt x="5745" y="914"/>
                        <a:pt x="9321" y="3501"/>
                      </a:cubicBezTo>
                      <a:cubicBezTo>
                        <a:pt x="12687" y="5954"/>
                        <a:pt x="16206" y="8161"/>
                        <a:pt x="19991" y="8180"/>
                      </a:cubicBezTo>
                      <a:cubicBezTo>
                        <a:pt x="25184" y="8199"/>
                        <a:pt x="28246" y="6791"/>
                        <a:pt x="31994" y="4071"/>
                      </a:cubicBezTo>
                      <a:cubicBezTo>
                        <a:pt x="37586" y="1"/>
                        <a:pt x="45651" y="77"/>
                        <a:pt x="49683" y="2683"/>
                      </a:cubicBezTo>
                      <a:cubicBezTo>
                        <a:pt x="53639" y="5231"/>
                        <a:pt x="57462" y="7704"/>
                        <a:pt x="63226" y="7913"/>
                      </a:cubicBezTo>
                      <a:cubicBezTo>
                        <a:pt x="70073" y="8199"/>
                        <a:pt x="72755" y="4509"/>
                        <a:pt x="76635" y="2683"/>
                      </a:cubicBezTo>
                      <a:cubicBezTo>
                        <a:pt x="80991" y="609"/>
                        <a:pt x="86526" y="743"/>
                        <a:pt x="90197" y="1941"/>
                      </a:cubicBezTo>
                      <a:cubicBezTo>
                        <a:pt x="94515" y="3405"/>
                        <a:pt x="99860" y="8389"/>
                        <a:pt x="105775" y="8199"/>
                      </a:cubicBezTo>
                      <a:cubicBezTo>
                        <a:pt x="113764" y="7932"/>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2"/>
                <p:cNvSpPr/>
                <p:nvPr/>
              </p:nvSpPr>
              <p:spPr>
                <a:xfrm>
                  <a:off x="774975" y="3446400"/>
                  <a:ext cx="3162725" cy="209725"/>
                </a:xfrm>
                <a:custGeom>
                  <a:avLst/>
                  <a:gdLst/>
                  <a:ahLst/>
                  <a:cxnLst/>
                  <a:rect l="l" t="t" r="r" b="b"/>
                  <a:pathLst>
                    <a:path w="126509" h="8389" fill="none" extrusionOk="0">
                      <a:moveTo>
                        <a:pt x="1" y="1066"/>
                      </a:moveTo>
                      <a:cubicBezTo>
                        <a:pt x="1" y="1066"/>
                        <a:pt x="5745" y="895"/>
                        <a:pt x="9321" y="3482"/>
                      </a:cubicBezTo>
                      <a:cubicBezTo>
                        <a:pt x="12687" y="5935"/>
                        <a:pt x="16206" y="8142"/>
                        <a:pt x="19991" y="8180"/>
                      </a:cubicBezTo>
                      <a:cubicBezTo>
                        <a:pt x="25184" y="8199"/>
                        <a:pt x="28246" y="6791"/>
                        <a:pt x="31994" y="4052"/>
                      </a:cubicBezTo>
                      <a:cubicBezTo>
                        <a:pt x="37586" y="1"/>
                        <a:pt x="45651" y="58"/>
                        <a:pt x="49683" y="2683"/>
                      </a:cubicBezTo>
                      <a:cubicBezTo>
                        <a:pt x="53639" y="5231"/>
                        <a:pt x="57462" y="7704"/>
                        <a:pt x="63226" y="7913"/>
                      </a:cubicBezTo>
                      <a:cubicBezTo>
                        <a:pt x="70073" y="8199"/>
                        <a:pt x="72755" y="4509"/>
                        <a:pt x="76635" y="2683"/>
                      </a:cubicBezTo>
                      <a:cubicBezTo>
                        <a:pt x="80991" y="609"/>
                        <a:pt x="86526" y="724"/>
                        <a:pt x="90197" y="1941"/>
                      </a:cubicBezTo>
                      <a:cubicBezTo>
                        <a:pt x="94515" y="3386"/>
                        <a:pt x="99860" y="8389"/>
                        <a:pt x="105775" y="8199"/>
                      </a:cubicBezTo>
                      <a:cubicBezTo>
                        <a:pt x="113764" y="7932"/>
                        <a:pt x="116218" y="1142"/>
                        <a:pt x="126508" y="1028"/>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2"/>
                <p:cNvSpPr/>
                <p:nvPr/>
              </p:nvSpPr>
              <p:spPr>
                <a:xfrm>
                  <a:off x="774975" y="3538175"/>
                  <a:ext cx="3162725" cy="210200"/>
                </a:xfrm>
                <a:custGeom>
                  <a:avLst/>
                  <a:gdLst/>
                  <a:ahLst/>
                  <a:cxnLst/>
                  <a:rect l="l" t="t" r="r" b="b"/>
                  <a:pathLst>
                    <a:path w="126509" h="8408" fill="none" extrusionOk="0">
                      <a:moveTo>
                        <a:pt x="1" y="1085"/>
                      </a:moveTo>
                      <a:cubicBezTo>
                        <a:pt x="1" y="1085"/>
                        <a:pt x="5745" y="914"/>
                        <a:pt x="9321" y="3501"/>
                      </a:cubicBezTo>
                      <a:cubicBezTo>
                        <a:pt x="12687" y="5954"/>
                        <a:pt x="16206" y="8161"/>
                        <a:pt x="19991" y="8180"/>
                      </a:cubicBezTo>
                      <a:cubicBezTo>
                        <a:pt x="25184" y="8218"/>
                        <a:pt x="28246" y="6810"/>
                        <a:pt x="31994" y="4071"/>
                      </a:cubicBezTo>
                      <a:cubicBezTo>
                        <a:pt x="37586" y="1"/>
                        <a:pt x="45651" y="77"/>
                        <a:pt x="49683" y="2702"/>
                      </a:cubicBezTo>
                      <a:cubicBezTo>
                        <a:pt x="53639" y="5231"/>
                        <a:pt x="57462" y="7704"/>
                        <a:pt x="63226" y="7932"/>
                      </a:cubicBezTo>
                      <a:cubicBezTo>
                        <a:pt x="70073" y="8218"/>
                        <a:pt x="72755" y="4528"/>
                        <a:pt x="76635" y="2702"/>
                      </a:cubicBezTo>
                      <a:cubicBezTo>
                        <a:pt x="80991" y="628"/>
                        <a:pt x="86526" y="743"/>
                        <a:pt x="90197" y="1960"/>
                      </a:cubicBezTo>
                      <a:cubicBezTo>
                        <a:pt x="94515" y="3405"/>
                        <a:pt x="99860" y="8408"/>
                        <a:pt x="105775" y="8218"/>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2"/>
                <p:cNvSpPr/>
                <p:nvPr/>
              </p:nvSpPr>
              <p:spPr>
                <a:xfrm>
                  <a:off x="774975" y="3629950"/>
                  <a:ext cx="3162725" cy="209725"/>
                </a:xfrm>
                <a:custGeom>
                  <a:avLst/>
                  <a:gdLst/>
                  <a:ahLst/>
                  <a:cxnLst/>
                  <a:rect l="l" t="t" r="r" b="b"/>
                  <a:pathLst>
                    <a:path w="126509" h="8389" fill="none" extrusionOk="0">
                      <a:moveTo>
                        <a:pt x="1" y="1066"/>
                      </a:moveTo>
                      <a:cubicBezTo>
                        <a:pt x="1" y="1066"/>
                        <a:pt x="5745" y="895"/>
                        <a:pt x="9321" y="3501"/>
                      </a:cubicBezTo>
                      <a:cubicBezTo>
                        <a:pt x="12687" y="5935"/>
                        <a:pt x="16206" y="8161"/>
                        <a:pt x="19991" y="8180"/>
                      </a:cubicBezTo>
                      <a:cubicBezTo>
                        <a:pt x="25184" y="8199"/>
                        <a:pt x="28246" y="6791"/>
                        <a:pt x="31994" y="4071"/>
                      </a:cubicBezTo>
                      <a:cubicBezTo>
                        <a:pt x="37586" y="1"/>
                        <a:pt x="45651" y="58"/>
                        <a:pt x="49683" y="2683"/>
                      </a:cubicBezTo>
                      <a:cubicBezTo>
                        <a:pt x="53639" y="5231"/>
                        <a:pt x="57462" y="7704"/>
                        <a:pt x="63226" y="7913"/>
                      </a:cubicBezTo>
                      <a:cubicBezTo>
                        <a:pt x="70073" y="8199"/>
                        <a:pt x="72755" y="4509"/>
                        <a:pt x="76635" y="2683"/>
                      </a:cubicBezTo>
                      <a:cubicBezTo>
                        <a:pt x="80991" y="609"/>
                        <a:pt x="86526" y="743"/>
                        <a:pt x="90197" y="1941"/>
                      </a:cubicBezTo>
                      <a:cubicBezTo>
                        <a:pt x="94515" y="3386"/>
                        <a:pt x="99860" y="8389"/>
                        <a:pt x="105775" y="8199"/>
                      </a:cubicBezTo>
                      <a:cubicBezTo>
                        <a:pt x="113764" y="7932"/>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2"/>
                <p:cNvSpPr/>
                <p:nvPr/>
              </p:nvSpPr>
              <p:spPr>
                <a:xfrm>
                  <a:off x="774975" y="3721725"/>
                  <a:ext cx="3162725" cy="210200"/>
                </a:xfrm>
                <a:custGeom>
                  <a:avLst/>
                  <a:gdLst/>
                  <a:ahLst/>
                  <a:cxnLst/>
                  <a:rect l="l" t="t" r="r" b="b"/>
                  <a:pathLst>
                    <a:path w="126509" h="8408" fill="none" extrusionOk="0">
                      <a:moveTo>
                        <a:pt x="1" y="1085"/>
                      </a:moveTo>
                      <a:cubicBezTo>
                        <a:pt x="1" y="1085"/>
                        <a:pt x="5745" y="914"/>
                        <a:pt x="9321" y="3501"/>
                      </a:cubicBezTo>
                      <a:cubicBezTo>
                        <a:pt x="12687" y="5954"/>
                        <a:pt x="16206" y="8161"/>
                        <a:pt x="19991" y="8199"/>
                      </a:cubicBezTo>
                      <a:cubicBezTo>
                        <a:pt x="25184" y="8218"/>
                        <a:pt x="28246" y="6810"/>
                        <a:pt x="31994" y="4071"/>
                      </a:cubicBezTo>
                      <a:cubicBezTo>
                        <a:pt x="37586" y="1"/>
                        <a:pt x="45651" y="77"/>
                        <a:pt x="49683" y="2702"/>
                      </a:cubicBezTo>
                      <a:cubicBezTo>
                        <a:pt x="53639" y="5232"/>
                        <a:pt x="57462" y="7723"/>
                        <a:pt x="63226" y="7932"/>
                      </a:cubicBezTo>
                      <a:cubicBezTo>
                        <a:pt x="70073" y="8218"/>
                        <a:pt x="72755" y="4528"/>
                        <a:pt x="76635" y="2702"/>
                      </a:cubicBezTo>
                      <a:cubicBezTo>
                        <a:pt x="80991" y="628"/>
                        <a:pt x="86526" y="743"/>
                        <a:pt x="90197" y="1960"/>
                      </a:cubicBezTo>
                      <a:cubicBezTo>
                        <a:pt x="94515" y="3406"/>
                        <a:pt x="99860" y="8408"/>
                        <a:pt x="105775" y="8218"/>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1" name="Google Shape;31;p2"/>
              <p:cNvGrpSpPr/>
              <p:nvPr/>
            </p:nvGrpSpPr>
            <p:grpSpPr>
              <a:xfrm>
                <a:off x="4615098" y="4175283"/>
                <a:ext cx="4618211" cy="968236"/>
                <a:chOff x="774975" y="3262375"/>
                <a:chExt cx="3162725" cy="669550"/>
              </a:xfrm>
            </p:grpSpPr>
            <p:sp>
              <p:nvSpPr>
                <p:cNvPr id="32" name="Google Shape;32;p2"/>
                <p:cNvSpPr/>
                <p:nvPr/>
              </p:nvSpPr>
              <p:spPr>
                <a:xfrm>
                  <a:off x="774975" y="3262375"/>
                  <a:ext cx="3162725" cy="209725"/>
                </a:xfrm>
                <a:custGeom>
                  <a:avLst/>
                  <a:gdLst/>
                  <a:ahLst/>
                  <a:cxnLst/>
                  <a:rect l="l" t="t" r="r" b="b"/>
                  <a:pathLst>
                    <a:path w="126509" h="8389" fill="none" extrusionOk="0">
                      <a:moveTo>
                        <a:pt x="1" y="1085"/>
                      </a:moveTo>
                      <a:cubicBezTo>
                        <a:pt x="1" y="1085"/>
                        <a:pt x="5745" y="914"/>
                        <a:pt x="9321" y="3501"/>
                      </a:cubicBezTo>
                      <a:cubicBezTo>
                        <a:pt x="12687" y="5954"/>
                        <a:pt x="16206" y="8161"/>
                        <a:pt x="19991" y="8180"/>
                      </a:cubicBezTo>
                      <a:cubicBezTo>
                        <a:pt x="25184" y="8218"/>
                        <a:pt x="28246" y="6810"/>
                        <a:pt x="31994" y="4071"/>
                      </a:cubicBezTo>
                      <a:cubicBezTo>
                        <a:pt x="37586" y="1"/>
                        <a:pt x="45651" y="77"/>
                        <a:pt x="49683" y="2683"/>
                      </a:cubicBezTo>
                      <a:cubicBezTo>
                        <a:pt x="53639" y="5231"/>
                        <a:pt x="57462" y="7704"/>
                        <a:pt x="63226" y="7913"/>
                      </a:cubicBezTo>
                      <a:cubicBezTo>
                        <a:pt x="70073" y="8199"/>
                        <a:pt x="72755" y="4528"/>
                        <a:pt x="76635" y="2683"/>
                      </a:cubicBezTo>
                      <a:cubicBezTo>
                        <a:pt x="80991" y="628"/>
                        <a:pt x="86526" y="743"/>
                        <a:pt x="90197" y="1960"/>
                      </a:cubicBezTo>
                      <a:cubicBezTo>
                        <a:pt x="94515" y="3405"/>
                        <a:pt x="99860" y="8389"/>
                        <a:pt x="105775" y="8199"/>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2"/>
                <p:cNvSpPr/>
                <p:nvPr/>
              </p:nvSpPr>
              <p:spPr>
                <a:xfrm>
                  <a:off x="774975" y="3354625"/>
                  <a:ext cx="3162725" cy="209725"/>
                </a:xfrm>
                <a:custGeom>
                  <a:avLst/>
                  <a:gdLst/>
                  <a:ahLst/>
                  <a:cxnLst/>
                  <a:rect l="l" t="t" r="r" b="b"/>
                  <a:pathLst>
                    <a:path w="126509" h="8389" fill="none" extrusionOk="0">
                      <a:moveTo>
                        <a:pt x="1" y="1066"/>
                      </a:moveTo>
                      <a:cubicBezTo>
                        <a:pt x="1" y="1066"/>
                        <a:pt x="5745" y="914"/>
                        <a:pt x="9321" y="3501"/>
                      </a:cubicBezTo>
                      <a:cubicBezTo>
                        <a:pt x="12687" y="5954"/>
                        <a:pt x="16206" y="8161"/>
                        <a:pt x="19991" y="8180"/>
                      </a:cubicBezTo>
                      <a:cubicBezTo>
                        <a:pt x="25184" y="8199"/>
                        <a:pt x="28246" y="6791"/>
                        <a:pt x="31994" y="4071"/>
                      </a:cubicBezTo>
                      <a:cubicBezTo>
                        <a:pt x="37586" y="1"/>
                        <a:pt x="45651" y="77"/>
                        <a:pt x="49683" y="2683"/>
                      </a:cubicBezTo>
                      <a:cubicBezTo>
                        <a:pt x="53639" y="5231"/>
                        <a:pt x="57462" y="7704"/>
                        <a:pt x="63226" y="7913"/>
                      </a:cubicBezTo>
                      <a:cubicBezTo>
                        <a:pt x="70073" y="8199"/>
                        <a:pt x="72755" y="4509"/>
                        <a:pt x="76635" y="2683"/>
                      </a:cubicBezTo>
                      <a:cubicBezTo>
                        <a:pt x="80991" y="609"/>
                        <a:pt x="86526" y="743"/>
                        <a:pt x="90197" y="1941"/>
                      </a:cubicBezTo>
                      <a:cubicBezTo>
                        <a:pt x="94515" y="3405"/>
                        <a:pt x="99860" y="8389"/>
                        <a:pt x="105775" y="8199"/>
                      </a:cubicBezTo>
                      <a:cubicBezTo>
                        <a:pt x="113764" y="7932"/>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2"/>
                <p:cNvSpPr/>
                <p:nvPr/>
              </p:nvSpPr>
              <p:spPr>
                <a:xfrm>
                  <a:off x="774975" y="3446400"/>
                  <a:ext cx="3162725" cy="209725"/>
                </a:xfrm>
                <a:custGeom>
                  <a:avLst/>
                  <a:gdLst/>
                  <a:ahLst/>
                  <a:cxnLst/>
                  <a:rect l="l" t="t" r="r" b="b"/>
                  <a:pathLst>
                    <a:path w="126509" h="8389" fill="none" extrusionOk="0">
                      <a:moveTo>
                        <a:pt x="1" y="1066"/>
                      </a:moveTo>
                      <a:cubicBezTo>
                        <a:pt x="1" y="1066"/>
                        <a:pt x="5745" y="895"/>
                        <a:pt x="9321" y="3482"/>
                      </a:cubicBezTo>
                      <a:cubicBezTo>
                        <a:pt x="12687" y="5935"/>
                        <a:pt x="16206" y="8142"/>
                        <a:pt x="19991" y="8180"/>
                      </a:cubicBezTo>
                      <a:cubicBezTo>
                        <a:pt x="25184" y="8199"/>
                        <a:pt x="28246" y="6791"/>
                        <a:pt x="31994" y="4052"/>
                      </a:cubicBezTo>
                      <a:cubicBezTo>
                        <a:pt x="37586" y="1"/>
                        <a:pt x="45651" y="58"/>
                        <a:pt x="49683" y="2683"/>
                      </a:cubicBezTo>
                      <a:cubicBezTo>
                        <a:pt x="53639" y="5231"/>
                        <a:pt x="57462" y="7704"/>
                        <a:pt x="63226" y="7913"/>
                      </a:cubicBezTo>
                      <a:cubicBezTo>
                        <a:pt x="70073" y="8199"/>
                        <a:pt x="72755" y="4509"/>
                        <a:pt x="76635" y="2683"/>
                      </a:cubicBezTo>
                      <a:cubicBezTo>
                        <a:pt x="80991" y="609"/>
                        <a:pt x="86526" y="724"/>
                        <a:pt x="90197" y="1941"/>
                      </a:cubicBezTo>
                      <a:cubicBezTo>
                        <a:pt x="94515" y="3386"/>
                        <a:pt x="99860" y="8389"/>
                        <a:pt x="105775" y="8199"/>
                      </a:cubicBezTo>
                      <a:cubicBezTo>
                        <a:pt x="113764" y="7932"/>
                        <a:pt x="116218" y="1142"/>
                        <a:pt x="126508" y="1028"/>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2"/>
                <p:cNvSpPr/>
                <p:nvPr/>
              </p:nvSpPr>
              <p:spPr>
                <a:xfrm>
                  <a:off x="774975" y="3538175"/>
                  <a:ext cx="3162725" cy="210200"/>
                </a:xfrm>
                <a:custGeom>
                  <a:avLst/>
                  <a:gdLst/>
                  <a:ahLst/>
                  <a:cxnLst/>
                  <a:rect l="l" t="t" r="r" b="b"/>
                  <a:pathLst>
                    <a:path w="126509" h="8408" fill="none" extrusionOk="0">
                      <a:moveTo>
                        <a:pt x="1" y="1085"/>
                      </a:moveTo>
                      <a:cubicBezTo>
                        <a:pt x="1" y="1085"/>
                        <a:pt x="5745" y="914"/>
                        <a:pt x="9321" y="3501"/>
                      </a:cubicBezTo>
                      <a:cubicBezTo>
                        <a:pt x="12687" y="5954"/>
                        <a:pt x="16206" y="8161"/>
                        <a:pt x="19991" y="8180"/>
                      </a:cubicBezTo>
                      <a:cubicBezTo>
                        <a:pt x="25184" y="8218"/>
                        <a:pt x="28246" y="6810"/>
                        <a:pt x="31994" y="4071"/>
                      </a:cubicBezTo>
                      <a:cubicBezTo>
                        <a:pt x="37586" y="1"/>
                        <a:pt x="45651" y="77"/>
                        <a:pt x="49683" y="2702"/>
                      </a:cubicBezTo>
                      <a:cubicBezTo>
                        <a:pt x="53639" y="5231"/>
                        <a:pt x="57462" y="7704"/>
                        <a:pt x="63226" y="7932"/>
                      </a:cubicBezTo>
                      <a:cubicBezTo>
                        <a:pt x="70073" y="8218"/>
                        <a:pt x="72755" y="4528"/>
                        <a:pt x="76635" y="2702"/>
                      </a:cubicBezTo>
                      <a:cubicBezTo>
                        <a:pt x="80991" y="628"/>
                        <a:pt x="86526" y="743"/>
                        <a:pt x="90197" y="1960"/>
                      </a:cubicBezTo>
                      <a:cubicBezTo>
                        <a:pt x="94515" y="3405"/>
                        <a:pt x="99860" y="8408"/>
                        <a:pt x="105775" y="8218"/>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2"/>
                <p:cNvSpPr/>
                <p:nvPr/>
              </p:nvSpPr>
              <p:spPr>
                <a:xfrm>
                  <a:off x="774975" y="3629950"/>
                  <a:ext cx="3162725" cy="209725"/>
                </a:xfrm>
                <a:custGeom>
                  <a:avLst/>
                  <a:gdLst/>
                  <a:ahLst/>
                  <a:cxnLst/>
                  <a:rect l="l" t="t" r="r" b="b"/>
                  <a:pathLst>
                    <a:path w="126509" h="8389" fill="none" extrusionOk="0">
                      <a:moveTo>
                        <a:pt x="1" y="1066"/>
                      </a:moveTo>
                      <a:cubicBezTo>
                        <a:pt x="1" y="1066"/>
                        <a:pt x="5745" y="895"/>
                        <a:pt x="9321" y="3501"/>
                      </a:cubicBezTo>
                      <a:cubicBezTo>
                        <a:pt x="12687" y="5935"/>
                        <a:pt x="16206" y="8161"/>
                        <a:pt x="19991" y="8180"/>
                      </a:cubicBezTo>
                      <a:cubicBezTo>
                        <a:pt x="25184" y="8199"/>
                        <a:pt x="28246" y="6791"/>
                        <a:pt x="31994" y="4071"/>
                      </a:cubicBezTo>
                      <a:cubicBezTo>
                        <a:pt x="37586" y="1"/>
                        <a:pt x="45651" y="58"/>
                        <a:pt x="49683" y="2683"/>
                      </a:cubicBezTo>
                      <a:cubicBezTo>
                        <a:pt x="53639" y="5231"/>
                        <a:pt x="57462" y="7704"/>
                        <a:pt x="63226" y="7913"/>
                      </a:cubicBezTo>
                      <a:cubicBezTo>
                        <a:pt x="70073" y="8199"/>
                        <a:pt x="72755" y="4509"/>
                        <a:pt x="76635" y="2683"/>
                      </a:cubicBezTo>
                      <a:cubicBezTo>
                        <a:pt x="80991" y="609"/>
                        <a:pt x="86526" y="743"/>
                        <a:pt x="90197" y="1941"/>
                      </a:cubicBezTo>
                      <a:cubicBezTo>
                        <a:pt x="94515" y="3386"/>
                        <a:pt x="99860" y="8389"/>
                        <a:pt x="105775" y="8199"/>
                      </a:cubicBezTo>
                      <a:cubicBezTo>
                        <a:pt x="113764" y="7932"/>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2"/>
                <p:cNvSpPr/>
                <p:nvPr/>
              </p:nvSpPr>
              <p:spPr>
                <a:xfrm>
                  <a:off x="774975" y="3721725"/>
                  <a:ext cx="3162725" cy="210200"/>
                </a:xfrm>
                <a:custGeom>
                  <a:avLst/>
                  <a:gdLst/>
                  <a:ahLst/>
                  <a:cxnLst/>
                  <a:rect l="l" t="t" r="r" b="b"/>
                  <a:pathLst>
                    <a:path w="126509" h="8408" fill="none" extrusionOk="0">
                      <a:moveTo>
                        <a:pt x="1" y="1085"/>
                      </a:moveTo>
                      <a:cubicBezTo>
                        <a:pt x="1" y="1085"/>
                        <a:pt x="5745" y="914"/>
                        <a:pt x="9321" y="3501"/>
                      </a:cubicBezTo>
                      <a:cubicBezTo>
                        <a:pt x="12687" y="5954"/>
                        <a:pt x="16206" y="8161"/>
                        <a:pt x="19991" y="8199"/>
                      </a:cubicBezTo>
                      <a:cubicBezTo>
                        <a:pt x="25184" y="8218"/>
                        <a:pt x="28246" y="6810"/>
                        <a:pt x="31994" y="4071"/>
                      </a:cubicBezTo>
                      <a:cubicBezTo>
                        <a:pt x="37586" y="1"/>
                        <a:pt x="45651" y="77"/>
                        <a:pt x="49683" y="2702"/>
                      </a:cubicBezTo>
                      <a:cubicBezTo>
                        <a:pt x="53639" y="5232"/>
                        <a:pt x="57462" y="7723"/>
                        <a:pt x="63226" y="7932"/>
                      </a:cubicBezTo>
                      <a:cubicBezTo>
                        <a:pt x="70073" y="8218"/>
                        <a:pt x="72755" y="4528"/>
                        <a:pt x="76635" y="2702"/>
                      </a:cubicBezTo>
                      <a:cubicBezTo>
                        <a:pt x="80991" y="628"/>
                        <a:pt x="86526" y="743"/>
                        <a:pt x="90197" y="1960"/>
                      </a:cubicBezTo>
                      <a:cubicBezTo>
                        <a:pt x="94515" y="3406"/>
                        <a:pt x="99860" y="8408"/>
                        <a:pt x="105775" y="8218"/>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38" name="Google Shape;38;p2"/>
          <p:cNvGrpSpPr/>
          <p:nvPr/>
        </p:nvGrpSpPr>
        <p:grpSpPr>
          <a:xfrm>
            <a:off x="-421280" y="26"/>
            <a:ext cx="9382848" cy="4322310"/>
            <a:chOff x="-421280" y="26"/>
            <a:chExt cx="9382848" cy="4322310"/>
          </a:xfrm>
        </p:grpSpPr>
        <p:sp>
          <p:nvSpPr>
            <p:cNvPr id="39" name="Google Shape;39;p2"/>
            <p:cNvSpPr/>
            <p:nvPr/>
          </p:nvSpPr>
          <p:spPr>
            <a:xfrm rot="200612">
              <a:off x="8165409" y="2043914"/>
              <a:ext cx="730905" cy="2259031"/>
            </a:xfrm>
            <a:custGeom>
              <a:avLst/>
              <a:gdLst/>
              <a:ahLst/>
              <a:cxnLst/>
              <a:rect l="l" t="t" r="r" b="b"/>
              <a:pathLst>
                <a:path w="14438" h="44624" fill="none" extrusionOk="0">
                  <a:moveTo>
                    <a:pt x="4965" y="39545"/>
                  </a:moveTo>
                  <a:cubicBezTo>
                    <a:pt x="3805" y="39602"/>
                    <a:pt x="2873" y="40553"/>
                    <a:pt x="2892" y="41732"/>
                  </a:cubicBezTo>
                  <a:cubicBezTo>
                    <a:pt x="2835" y="43425"/>
                    <a:pt x="3786" y="44623"/>
                    <a:pt x="5973" y="44604"/>
                  </a:cubicBezTo>
                  <a:cubicBezTo>
                    <a:pt x="7989" y="44604"/>
                    <a:pt x="9359" y="42132"/>
                    <a:pt x="9359" y="39849"/>
                  </a:cubicBezTo>
                  <a:cubicBezTo>
                    <a:pt x="9359" y="37567"/>
                    <a:pt x="7780" y="11413"/>
                    <a:pt x="7723" y="8237"/>
                  </a:cubicBezTo>
                  <a:cubicBezTo>
                    <a:pt x="7647" y="4832"/>
                    <a:pt x="7761" y="2188"/>
                    <a:pt x="8960" y="1009"/>
                  </a:cubicBezTo>
                  <a:cubicBezTo>
                    <a:pt x="10006" y="0"/>
                    <a:pt x="11451" y="685"/>
                    <a:pt x="12098" y="3348"/>
                  </a:cubicBezTo>
                  <a:cubicBezTo>
                    <a:pt x="12707" y="5878"/>
                    <a:pt x="12516" y="8122"/>
                    <a:pt x="11737" y="9739"/>
                  </a:cubicBezTo>
                  <a:cubicBezTo>
                    <a:pt x="10957" y="11375"/>
                    <a:pt x="8883" y="13391"/>
                    <a:pt x="6430" y="15807"/>
                  </a:cubicBezTo>
                  <a:cubicBezTo>
                    <a:pt x="3995" y="18184"/>
                    <a:pt x="647" y="21133"/>
                    <a:pt x="343" y="24252"/>
                  </a:cubicBezTo>
                  <a:cubicBezTo>
                    <a:pt x="1" y="27771"/>
                    <a:pt x="2378" y="31023"/>
                    <a:pt x="6354" y="31366"/>
                  </a:cubicBezTo>
                  <a:cubicBezTo>
                    <a:pt x="10177" y="31689"/>
                    <a:pt x="12326" y="30434"/>
                    <a:pt x="13201" y="28075"/>
                  </a:cubicBezTo>
                  <a:cubicBezTo>
                    <a:pt x="14438" y="24689"/>
                    <a:pt x="12802" y="21646"/>
                    <a:pt x="10101" y="20942"/>
                  </a:cubicBezTo>
                  <a:cubicBezTo>
                    <a:pt x="6962" y="20105"/>
                    <a:pt x="4794" y="21247"/>
                    <a:pt x="4071" y="23206"/>
                  </a:cubicBezTo>
                  <a:cubicBezTo>
                    <a:pt x="3253" y="25602"/>
                    <a:pt x="4908" y="28132"/>
                    <a:pt x="7438" y="28322"/>
                  </a:cubicBezTo>
                  <a:cubicBezTo>
                    <a:pt x="9302" y="28513"/>
                    <a:pt x="11128" y="27333"/>
                    <a:pt x="11090" y="25279"/>
                  </a:cubicBez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0" name="Google Shape;40;p2"/>
            <p:cNvGrpSpPr/>
            <p:nvPr/>
          </p:nvGrpSpPr>
          <p:grpSpPr>
            <a:xfrm>
              <a:off x="-421280" y="26"/>
              <a:ext cx="1727814" cy="4062369"/>
              <a:chOff x="-421280" y="26"/>
              <a:chExt cx="1727814" cy="4062369"/>
            </a:xfrm>
          </p:grpSpPr>
          <p:grpSp>
            <p:nvGrpSpPr>
              <p:cNvPr id="41" name="Google Shape;41;p2"/>
              <p:cNvGrpSpPr/>
              <p:nvPr/>
            </p:nvGrpSpPr>
            <p:grpSpPr>
              <a:xfrm rot="-907638">
                <a:off x="-109940" y="2051332"/>
                <a:ext cx="1105125" cy="1899779"/>
                <a:chOff x="828700" y="1522888"/>
                <a:chExt cx="1156833" cy="1988667"/>
              </a:xfrm>
            </p:grpSpPr>
            <p:sp>
              <p:nvSpPr>
                <p:cNvPr id="42" name="Google Shape;42;p2"/>
                <p:cNvSpPr/>
                <p:nvPr/>
              </p:nvSpPr>
              <p:spPr>
                <a:xfrm>
                  <a:off x="828700" y="2942288"/>
                  <a:ext cx="701047" cy="569267"/>
                </a:xfrm>
                <a:custGeom>
                  <a:avLst/>
                  <a:gdLst/>
                  <a:ahLst/>
                  <a:cxnLst/>
                  <a:rect l="l" t="t" r="r" b="b"/>
                  <a:pathLst>
                    <a:path w="14571" h="11832" fill="none" extrusionOk="0">
                      <a:moveTo>
                        <a:pt x="13487" y="3139"/>
                      </a:moveTo>
                      <a:cubicBezTo>
                        <a:pt x="14571" y="5574"/>
                        <a:pt x="12669" y="8769"/>
                        <a:pt x="9245" y="10310"/>
                      </a:cubicBezTo>
                      <a:cubicBezTo>
                        <a:pt x="5821" y="11832"/>
                        <a:pt x="2150" y="11109"/>
                        <a:pt x="1085" y="8674"/>
                      </a:cubicBezTo>
                      <a:cubicBezTo>
                        <a:pt x="1" y="6259"/>
                        <a:pt x="1903" y="3044"/>
                        <a:pt x="5327" y="1523"/>
                      </a:cubicBezTo>
                      <a:cubicBezTo>
                        <a:pt x="8750" y="1"/>
                        <a:pt x="12402" y="724"/>
                        <a:pt x="13487" y="3139"/>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2"/>
                <p:cNvSpPr/>
                <p:nvPr/>
              </p:nvSpPr>
              <p:spPr>
                <a:xfrm>
                  <a:off x="1494063" y="1564073"/>
                  <a:ext cx="48" cy="1600607"/>
                </a:xfrm>
                <a:custGeom>
                  <a:avLst/>
                  <a:gdLst/>
                  <a:ahLst/>
                  <a:cxnLst/>
                  <a:rect l="l" t="t" r="r" b="b"/>
                  <a:pathLst>
                    <a:path w="1" h="33268" fill="none" extrusionOk="0">
                      <a:moveTo>
                        <a:pt x="0" y="1"/>
                      </a:moveTo>
                      <a:lnTo>
                        <a:pt x="0" y="33268"/>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2"/>
                <p:cNvSpPr/>
                <p:nvPr/>
              </p:nvSpPr>
              <p:spPr>
                <a:xfrm>
                  <a:off x="1494063" y="1522888"/>
                  <a:ext cx="491469" cy="992080"/>
                </a:xfrm>
                <a:custGeom>
                  <a:avLst/>
                  <a:gdLst/>
                  <a:ahLst/>
                  <a:cxnLst/>
                  <a:rect l="l" t="t" r="r" b="b"/>
                  <a:pathLst>
                    <a:path w="10215" h="20620" fill="none" extrusionOk="0">
                      <a:moveTo>
                        <a:pt x="0" y="7476"/>
                      </a:moveTo>
                      <a:cubicBezTo>
                        <a:pt x="0" y="7723"/>
                        <a:pt x="2929" y="8218"/>
                        <a:pt x="4565" y="9796"/>
                      </a:cubicBezTo>
                      <a:cubicBezTo>
                        <a:pt x="5935" y="11128"/>
                        <a:pt x="6943" y="14456"/>
                        <a:pt x="6391" y="17500"/>
                      </a:cubicBezTo>
                      <a:cubicBezTo>
                        <a:pt x="6030" y="19478"/>
                        <a:pt x="5459" y="20391"/>
                        <a:pt x="5763" y="20505"/>
                      </a:cubicBezTo>
                      <a:cubicBezTo>
                        <a:pt x="6068" y="20619"/>
                        <a:pt x="10214" y="16301"/>
                        <a:pt x="8331" y="11185"/>
                      </a:cubicBezTo>
                      <a:cubicBezTo>
                        <a:pt x="7076" y="7818"/>
                        <a:pt x="5136" y="6924"/>
                        <a:pt x="3234" y="5517"/>
                      </a:cubicBezTo>
                      <a:cubicBezTo>
                        <a:pt x="304" y="3329"/>
                        <a:pt x="0" y="1"/>
                        <a:pt x="0" y="685"/>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5" name="Google Shape;45;p2"/>
              <p:cNvGrpSpPr/>
              <p:nvPr/>
            </p:nvGrpSpPr>
            <p:grpSpPr>
              <a:xfrm rot="812179">
                <a:off x="-265390" y="144911"/>
                <a:ext cx="1416033" cy="1500100"/>
                <a:chOff x="3806645" y="1888022"/>
                <a:chExt cx="1572291" cy="1665634"/>
              </a:xfrm>
            </p:grpSpPr>
            <p:sp>
              <p:nvSpPr>
                <p:cNvPr id="46" name="Google Shape;46;p2"/>
                <p:cNvSpPr/>
                <p:nvPr/>
              </p:nvSpPr>
              <p:spPr>
                <a:xfrm>
                  <a:off x="4792301" y="3045732"/>
                  <a:ext cx="586636" cy="479585"/>
                </a:xfrm>
                <a:custGeom>
                  <a:avLst/>
                  <a:gdLst/>
                  <a:ahLst/>
                  <a:cxnLst/>
                  <a:rect l="l" t="t" r="r" b="b"/>
                  <a:pathLst>
                    <a:path w="12193" h="9968" fill="none" extrusionOk="0">
                      <a:moveTo>
                        <a:pt x="11222" y="2549"/>
                      </a:moveTo>
                      <a:cubicBezTo>
                        <a:pt x="12192" y="4546"/>
                        <a:pt x="10652" y="7266"/>
                        <a:pt x="7818" y="8617"/>
                      </a:cubicBezTo>
                      <a:cubicBezTo>
                        <a:pt x="4984" y="9967"/>
                        <a:pt x="1902" y="9435"/>
                        <a:pt x="951" y="7437"/>
                      </a:cubicBezTo>
                      <a:cubicBezTo>
                        <a:pt x="0" y="5421"/>
                        <a:pt x="1522" y="2701"/>
                        <a:pt x="4356" y="1351"/>
                      </a:cubicBezTo>
                      <a:cubicBezTo>
                        <a:pt x="7209" y="0"/>
                        <a:pt x="10271" y="533"/>
                        <a:pt x="11222" y="2549"/>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2"/>
                <p:cNvSpPr/>
                <p:nvPr/>
              </p:nvSpPr>
              <p:spPr>
                <a:xfrm>
                  <a:off x="3806645" y="3074071"/>
                  <a:ext cx="586684" cy="479585"/>
                </a:xfrm>
                <a:custGeom>
                  <a:avLst/>
                  <a:gdLst/>
                  <a:ahLst/>
                  <a:cxnLst/>
                  <a:rect l="l" t="t" r="r" b="b"/>
                  <a:pathLst>
                    <a:path w="12194" h="9968" fill="none" extrusionOk="0">
                      <a:moveTo>
                        <a:pt x="11242" y="2531"/>
                      </a:moveTo>
                      <a:cubicBezTo>
                        <a:pt x="12193" y="4547"/>
                        <a:pt x="10671" y="7267"/>
                        <a:pt x="7818" y="8617"/>
                      </a:cubicBezTo>
                      <a:cubicBezTo>
                        <a:pt x="4984" y="9968"/>
                        <a:pt x="1922" y="9435"/>
                        <a:pt x="952" y="7419"/>
                      </a:cubicBezTo>
                      <a:cubicBezTo>
                        <a:pt x="1" y="5422"/>
                        <a:pt x="1541" y="2702"/>
                        <a:pt x="4375" y="1351"/>
                      </a:cubicBezTo>
                      <a:cubicBezTo>
                        <a:pt x="7210" y="1"/>
                        <a:pt x="10291" y="533"/>
                        <a:pt x="11242" y="2531"/>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2"/>
                <p:cNvSpPr/>
                <p:nvPr/>
              </p:nvSpPr>
              <p:spPr>
                <a:xfrm>
                  <a:off x="4330121" y="1914581"/>
                  <a:ext cx="32091" cy="1340703"/>
                </a:xfrm>
                <a:custGeom>
                  <a:avLst/>
                  <a:gdLst/>
                  <a:ahLst/>
                  <a:cxnLst/>
                  <a:rect l="l" t="t" r="r" b="b"/>
                  <a:pathLst>
                    <a:path w="667" h="27866" fill="none" extrusionOk="0">
                      <a:moveTo>
                        <a:pt x="1" y="1"/>
                      </a:moveTo>
                      <a:lnTo>
                        <a:pt x="666" y="27866"/>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2"/>
                <p:cNvSpPr/>
                <p:nvPr/>
              </p:nvSpPr>
              <p:spPr>
                <a:xfrm>
                  <a:off x="5314863" y="1888022"/>
                  <a:ext cx="32957" cy="1338923"/>
                </a:xfrm>
                <a:custGeom>
                  <a:avLst/>
                  <a:gdLst/>
                  <a:ahLst/>
                  <a:cxnLst/>
                  <a:rect l="l" t="t" r="r" b="b"/>
                  <a:pathLst>
                    <a:path w="685" h="27829" fill="none" extrusionOk="0">
                      <a:moveTo>
                        <a:pt x="0" y="1"/>
                      </a:moveTo>
                      <a:lnTo>
                        <a:pt x="685" y="27828"/>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2"/>
                <p:cNvSpPr/>
                <p:nvPr/>
              </p:nvSpPr>
              <p:spPr>
                <a:xfrm>
                  <a:off x="4330127" y="1937358"/>
                  <a:ext cx="995736" cy="24778"/>
                </a:xfrm>
                <a:custGeom>
                  <a:avLst/>
                  <a:gdLst/>
                  <a:ahLst/>
                  <a:cxnLst/>
                  <a:rect l="l" t="t" r="r" b="b"/>
                  <a:pathLst>
                    <a:path w="20696" h="515" fill="none" extrusionOk="0">
                      <a:moveTo>
                        <a:pt x="20695" y="1"/>
                      </a:moveTo>
                      <a:lnTo>
                        <a:pt x="0" y="515"/>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2"/>
                <p:cNvSpPr/>
                <p:nvPr/>
              </p:nvSpPr>
              <p:spPr>
                <a:xfrm>
                  <a:off x="4337441" y="2092043"/>
                  <a:ext cx="991166" cy="24778"/>
                </a:xfrm>
                <a:custGeom>
                  <a:avLst/>
                  <a:gdLst/>
                  <a:ahLst/>
                  <a:cxnLst/>
                  <a:rect l="l" t="t" r="r" b="b"/>
                  <a:pathLst>
                    <a:path w="20601" h="515" fill="none" extrusionOk="0">
                      <a:moveTo>
                        <a:pt x="20600" y="1"/>
                      </a:moveTo>
                      <a:lnTo>
                        <a:pt x="1" y="514"/>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28"/>
        <p:cNvGrpSpPr/>
        <p:nvPr/>
      </p:nvGrpSpPr>
      <p:grpSpPr>
        <a:xfrm>
          <a:off x="0" y="0"/>
          <a:ext cx="0" cy="0"/>
          <a:chOff x="0" y="0"/>
          <a:chExt cx="0" cy="0"/>
        </a:xfrm>
      </p:grpSpPr>
      <p:pic>
        <p:nvPicPr>
          <p:cNvPr id="229" name="Google Shape;229;p11"/>
          <p:cNvPicPr preferRelativeResize="0"/>
          <p:nvPr/>
        </p:nvPicPr>
        <p:blipFill rotWithShape="1">
          <a:blip r:embed="rId2">
            <a:alphaModFix/>
          </a:blip>
          <a:srcRect l="3121" r="3131"/>
          <a:stretch/>
        </p:blipFill>
        <p:spPr>
          <a:xfrm>
            <a:off x="-35075" y="0"/>
            <a:ext cx="9214149" cy="5143501"/>
          </a:xfrm>
          <a:prstGeom prst="rect">
            <a:avLst/>
          </a:prstGeom>
          <a:noFill/>
          <a:ln>
            <a:noFill/>
          </a:ln>
        </p:spPr>
      </p:pic>
      <p:sp>
        <p:nvSpPr>
          <p:cNvPr id="230" name="Google Shape;230;p11"/>
          <p:cNvSpPr txBox="1">
            <a:spLocks noGrp="1"/>
          </p:cNvSpPr>
          <p:nvPr>
            <p:ph type="title" hasCustomPrompt="1"/>
          </p:nvPr>
        </p:nvSpPr>
        <p:spPr>
          <a:xfrm>
            <a:off x="1852050" y="1353375"/>
            <a:ext cx="5439900" cy="962700"/>
          </a:xfrm>
          <a:prstGeom prst="rect">
            <a:avLst/>
          </a:prstGeom>
        </p:spPr>
        <p:txBody>
          <a:bodyPr spcFirstLastPara="1" wrap="square" lIns="91425" tIns="91425" rIns="91425" bIns="91425" anchor="b" anchorCtr="0">
            <a:noAutofit/>
          </a:bodyPr>
          <a:lstStyle>
            <a:lvl1pPr lvl="0" algn="ctr">
              <a:spcBef>
                <a:spcPts val="0"/>
              </a:spcBef>
              <a:spcAft>
                <a:spcPts val="0"/>
              </a:spcAft>
              <a:buSzPts val="9600"/>
              <a:buNone/>
              <a:defRPr sz="6000"/>
            </a:lvl1pPr>
            <a:lvl2pPr lvl="1" algn="ctr">
              <a:spcBef>
                <a:spcPts val="0"/>
              </a:spcBef>
              <a:spcAft>
                <a:spcPts val="0"/>
              </a:spcAft>
              <a:buSzPts val="9600"/>
              <a:buNone/>
              <a:defRPr sz="9600"/>
            </a:lvl2pPr>
            <a:lvl3pPr lvl="2" algn="ctr">
              <a:spcBef>
                <a:spcPts val="0"/>
              </a:spcBef>
              <a:spcAft>
                <a:spcPts val="0"/>
              </a:spcAft>
              <a:buSzPts val="9600"/>
              <a:buNone/>
              <a:defRPr sz="9600"/>
            </a:lvl3pPr>
            <a:lvl4pPr lvl="3" algn="ctr">
              <a:spcBef>
                <a:spcPts val="0"/>
              </a:spcBef>
              <a:spcAft>
                <a:spcPts val="0"/>
              </a:spcAft>
              <a:buSzPts val="9600"/>
              <a:buNone/>
              <a:defRPr sz="9600"/>
            </a:lvl4pPr>
            <a:lvl5pPr lvl="4" algn="ctr">
              <a:spcBef>
                <a:spcPts val="0"/>
              </a:spcBef>
              <a:spcAft>
                <a:spcPts val="0"/>
              </a:spcAft>
              <a:buSzPts val="9600"/>
              <a:buNone/>
              <a:defRPr sz="9600"/>
            </a:lvl5pPr>
            <a:lvl6pPr lvl="5" algn="ctr">
              <a:spcBef>
                <a:spcPts val="0"/>
              </a:spcBef>
              <a:spcAft>
                <a:spcPts val="0"/>
              </a:spcAft>
              <a:buSzPts val="9600"/>
              <a:buNone/>
              <a:defRPr sz="9600"/>
            </a:lvl6pPr>
            <a:lvl7pPr lvl="6" algn="ctr">
              <a:spcBef>
                <a:spcPts val="0"/>
              </a:spcBef>
              <a:spcAft>
                <a:spcPts val="0"/>
              </a:spcAft>
              <a:buSzPts val="9600"/>
              <a:buNone/>
              <a:defRPr sz="9600"/>
            </a:lvl7pPr>
            <a:lvl8pPr lvl="7" algn="ctr">
              <a:spcBef>
                <a:spcPts val="0"/>
              </a:spcBef>
              <a:spcAft>
                <a:spcPts val="0"/>
              </a:spcAft>
              <a:buSzPts val="9600"/>
              <a:buNone/>
              <a:defRPr sz="9600"/>
            </a:lvl8pPr>
            <a:lvl9pPr lvl="8" algn="ctr">
              <a:spcBef>
                <a:spcPts val="0"/>
              </a:spcBef>
              <a:spcAft>
                <a:spcPts val="0"/>
              </a:spcAft>
              <a:buSzPts val="9600"/>
              <a:buNone/>
              <a:defRPr sz="9600"/>
            </a:lvl9pPr>
          </a:lstStyle>
          <a:p>
            <a:r>
              <a:t>xx%</a:t>
            </a:r>
          </a:p>
        </p:txBody>
      </p:sp>
      <p:sp>
        <p:nvSpPr>
          <p:cNvPr id="231" name="Google Shape;231;p11"/>
          <p:cNvSpPr txBox="1">
            <a:spLocks noGrp="1"/>
          </p:cNvSpPr>
          <p:nvPr>
            <p:ph type="subTitle" idx="1"/>
          </p:nvPr>
        </p:nvSpPr>
        <p:spPr>
          <a:xfrm>
            <a:off x="1852050" y="2504725"/>
            <a:ext cx="5439900" cy="962700"/>
          </a:xfrm>
          <a:prstGeom prst="rect">
            <a:avLst/>
          </a:prstGeom>
          <a:solidFill>
            <a:schemeClr val="dk2"/>
          </a:solidFill>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600">
                <a:solidFill>
                  <a:schemeClr val="lt1"/>
                </a:solidFill>
              </a:defRPr>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grpSp>
        <p:nvGrpSpPr>
          <p:cNvPr id="232" name="Google Shape;232;p11"/>
          <p:cNvGrpSpPr/>
          <p:nvPr/>
        </p:nvGrpSpPr>
        <p:grpSpPr>
          <a:xfrm>
            <a:off x="-45634" y="-27125"/>
            <a:ext cx="9233267" cy="5524519"/>
            <a:chOff x="-45634" y="-27125"/>
            <a:chExt cx="9233267" cy="5524519"/>
          </a:xfrm>
        </p:grpSpPr>
        <p:grpSp>
          <p:nvGrpSpPr>
            <p:cNvPr id="233" name="Google Shape;233;p11"/>
            <p:cNvGrpSpPr/>
            <p:nvPr/>
          </p:nvGrpSpPr>
          <p:grpSpPr>
            <a:xfrm flipH="1">
              <a:off x="113025" y="-27125"/>
              <a:ext cx="572075" cy="1789875"/>
              <a:chOff x="8381700" y="0"/>
              <a:chExt cx="572075" cy="1789875"/>
            </a:xfrm>
          </p:grpSpPr>
          <p:sp>
            <p:nvSpPr>
              <p:cNvPr id="234" name="Google Shape;234;p11"/>
              <p:cNvSpPr/>
              <p:nvPr/>
            </p:nvSpPr>
            <p:spPr>
              <a:xfrm>
                <a:off x="8569550" y="1115575"/>
                <a:ext cx="25" cy="447475"/>
              </a:xfrm>
              <a:custGeom>
                <a:avLst/>
                <a:gdLst/>
                <a:ahLst/>
                <a:cxnLst/>
                <a:rect l="l" t="t" r="r" b="b"/>
                <a:pathLst>
                  <a:path w="1" h="17899" fill="none" extrusionOk="0">
                    <a:moveTo>
                      <a:pt x="0" y="0"/>
                    </a:moveTo>
                    <a:lnTo>
                      <a:pt x="0" y="17899"/>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11"/>
              <p:cNvSpPr/>
              <p:nvPr/>
            </p:nvSpPr>
            <p:spPr>
              <a:xfrm>
                <a:off x="8953750" y="0"/>
                <a:ext cx="25" cy="514550"/>
              </a:xfrm>
              <a:custGeom>
                <a:avLst/>
                <a:gdLst/>
                <a:ahLst/>
                <a:cxnLst/>
                <a:rect l="l" t="t" r="r" b="b"/>
                <a:pathLst>
                  <a:path w="1" h="20582" fill="none" extrusionOk="0">
                    <a:moveTo>
                      <a:pt x="1" y="1"/>
                    </a:moveTo>
                    <a:lnTo>
                      <a:pt x="1" y="20581"/>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11"/>
              <p:cNvSpPr/>
              <p:nvPr/>
            </p:nvSpPr>
            <p:spPr>
              <a:xfrm>
                <a:off x="8953750" y="1121750"/>
                <a:ext cx="25" cy="668125"/>
              </a:xfrm>
              <a:custGeom>
                <a:avLst/>
                <a:gdLst/>
                <a:ahLst/>
                <a:cxnLst/>
                <a:rect l="l" t="t" r="r" b="b"/>
                <a:pathLst>
                  <a:path w="1" h="26725" fill="none" extrusionOk="0">
                    <a:moveTo>
                      <a:pt x="1" y="1"/>
                    </a:moveTo>
                    <a:lnTo>
                      <a:pt x="1" y="26725"/>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237;p11"/>
              <p:cNvSpPr/>
              <p:nvPr/>
            </p:nvSpPr>
            <p:spPr>
              <a:xfrm>
                <a:off x="8953750" y="615800"/>
                <a:ext cx="25" cy="276300"/>
              </a:xfrm>
              <a:custGeom>
                <a:avLst/>
                <a:gdLst/>
                <a:ahLst/>
                <a:cxnLst/>
                <a:rect l="l" t="t" r="r" b="b"/>
                <a:pathLst>
                  <a:path w="1" h="11052" fill="none" extrusionOk="0">
                    <a:moveTo>
                      <a:pt x="1" y="0"/>
                    </a:moveTo>
                    <a:lnTo>
                      <a:pt x="1" y="11052"/>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238;p11"/>
              <p:cNvSpPr/>
              <p:nvPr/>
            </p:nvSpPr>
            <p:spPr>
              <a:xfrm>
                <a:off x="8569550" y="0"/>
                <a:ext cx="25" cy="828375"/>
              </a:xfrm>
              <a:custGeom>
                <a:avLst/>
                <a:gdLst/>
                <a:ahLst/>
                <a:cxnLst/>
                <a:rect l="l" t="t" r="r" b="b"/>
                <a:pathLst>
                  <a:path w="1" h="33135" fill="none" extrusionOk="0">
                    <a:moveTo>
                      <a:pt x="0" y="1"/>
                    </a:moveTo>
                    <a:lnTo>
                      <a:pt x="0" y="33135"/>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239;p11"/>
              <p:cNvSpPr/>
              <p:nvPr/>
            </p:nvSpPr>
            <p:spPr>
              <a:xfrm>
                <a:off x="8381700" y="367100"/>
                <a:ext cx="25" cy="1086125"/>
              </a:xfrm>
              <a:custGeom>
                <a:avLst/>
                <a:gdLst/>
                <a:ahLst/>
                <a:cxnLst/>
                <a:rect l="l" t="t" r="r" b="b"/>
                <a:pathLst>
                  <a:path w="1" h="43445" fill="none" extrusionOk="0">
                    <a:moveTo>
                      <a:pt x="1" y="1"/>
                    </a:moveTo>
                    <a:lnTo>
                      <a:pt x="1" y="43444"/>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11"/>
              <p:cNvSpPr/>
              <p:nvPr/>
            </p:nvSpPr>
            <p:spPr>
              <a:xfrm>
                <a:off x="8381700" y="0"/>
                <a:ext cx="25" cy="209250"/>
              </a:xfrm>
              <a:custGeom>
                <a:avLst/>
                <a:gdLst/>
                <a:ahLst/>
                <a:cxnLst/>
                <a:rect l="l" t="t" r="r" b="b"/>
                <a:pathLst>
                  <a:path w="1" h="8370" fill="none" extrusionOk="0">
                    <a:moveTo>
                      <a:pt x="1" y="1"/>
                    </a:moveTo>
                    <a:lnTo>
                      <a:pt x="1" y="8370"/>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11"/>
              <p:cNvSpPr/>
              <p:nvPr/>
            </p:nvSpPr>
            <p:spPr>
              <a:xfrm>
                <a:off x="8769725" y="0"/>
                <a:ext cx="25" cy="1665300"/>
              </a:xfrm>
              <a:custGeom>
                <a:avLst/>
                <a:gdLst/>
                <a:ahLst/>
                <a:cxnLst/>
                <a:rect l="l" t="t" r="r" b="b"/>
                <a:pathLst>
                  <a:path w="1" h="66612" fill="none" extrusionOk="0">
                    <a:moveTo>
                      <a:pt x="1" y="1"/>
                    </a:moveTo>
                    <a:lnTo>
                      <a:pt x="1" y="66611"/>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42" name="Google Shape;242;p11"/>
            <p:cNvGrpSpPr/>
            <p:nvPr/>
          </p:nvGrpSpPr>
          <p:grpSpPr>
            <a:xfrm flipH="1">
              <a:off x="-45634" y="4529158"/>
              <a:ext cx="9233267" cy="968236"/>
              <a:chOff x="42" y="4175283"/>
              <a:chExt cx="9233267" cy="968236"/>
            </a:xfrm>
          </p:grpSpPr>
          <p:grpSp>
            <p:nvGrpSpPr>
              <p:cNvPr id="243" name="Google Shape;243;p11"/>
              <p:cNvGrpSpPr/>
              <p:nvPr/>
            </p:nvGrpSpPr>
            <p:grpSpPr>
              <a:xfrm>
                <a:off x="42" y="4175283"/>
                <a:ext cx="4618211" cy="834834"/>
                <a:chOff x="774975" y="3262375"/>
                <a:chExt cx="3162725" cy="577300"/>
              </a:xfrm>
            </p:grpSpPr>
            <p:sp>
              <p:nvSpPr>
                <p:cNvPr id="244" name="Google Shape;244;p11"/>
                <p:cNvSpPr/>
                <p:nvPr/>
              </p:nvSpPr>
              <p:spPr>
                <a:xfrm>
                  <a:off x="774975" y="3262375"/>
                  <a:ext cx="3162725" cy="209725"/>
                </a:xfrm>
                <a:custGeom>
                  <a:avLst/>
                  <a:gdLst/>
                  <a:ahLst/>
                  <a:cxnLst/>
                  <a:rect l="l" t="t" r="r" b="b"/>
                  <a:pathLst>
                    <a:path w="126509" h="8389" fill="none" extrusionOk="0">
                      <a:moveTo>
                        <a:pt x="1" y="1085"/>
                      </a:moveTo>
                      <a:cubicBezTo>
                        <a:pt x="1" y="1085"/>
                        <a:pt x="5745" y="914"/>
                        <a:pt x="9321" y="3501"/>
                      </a:cubicBezTo>
                      <a:cubicBezTo>
                        <a:pt x="12687" y="5954"/>
                        <a:pt x="16206" y="8161"/>
                        <a:pt x="19991" y="8180"/>
                      </a:cubicBezTo>
                      <a:cubicBezTo>
                        <a:pt x="25184" y="8218"/>
                        <a:pt x="28246" y="6810"/>
                        <a:pt x="31994" y="4071"/>
                      </a:cubicBezTo>
                      <a:cubicBezTo>
                        <a:pt x="37586" y="1"/>
                        <a:pt x="45651" y="77"/>
                        <a:pt x="49683" y="2683"/>
                      </a:cubicBezTo>
                      <a:cubicBezTo>
                        <a:pt x="53639" y="5231"/>
                        <a:pt x="57462" y="7704"/>
                        <a:pt x="63226" y="7913"/>
                      </a:cubicBezTo>
                      <a:cubicBezTo>
                        <a:pt x="70073" y="8199"/>
                        <a:pt x="72755" y="4528"/>
                        <a:pt x="76635" y="2683"/>
                      </a:cubicBezTo>
                      <a:cubicBezTo>
                        <a:pt x="80991" y="628"/>
                        <a:pt x="86526" y="743"/>
                        <a:pt x="90197" y="1960"/>
                      </a:cubicBezTo>
                      <a:cubicBezTo>
                        <a:pt x="94515" y="3405"/>
                        <a:pt x="99860" y="8389"/>
                        <a:pt x="105775" y="8199"/>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245;p11"/>
                <p:cNvSpPr/>
                <p:nvPr/>
              </p:nvSpPr>
              <p:spPr>
                <a:xfrm>
                  <a:off x="774975" y="3354625"/>
                  <a:ext cx="3162725" cy="209725"/>
                </a:xfrm>
                <a:custGeom>
                  <a:avLst/>
                  <a:gdLst/>
                  <a:ahLst/>
                  <a:cxnLst/>
                  <a:rect l="l" t="t" r="r" b="b"/>
                  <a:pathLst>
                    <a:path w="126509" h="8389" fill="none" extrusionOk="0">
                      <a:moveTo>
                        <a:pt x="1" y="1066"/>
                      </a:moveTo>
                      <a:cubicBezTo>
                        <a:pt x="1" y="1066"/>
                        <a:pt x="5745" y="914"/>
                        <a:pt x="9321" y="3501"/>
                      </a:cubicBezTo>
                      <a:cubicBezTo>
                        <a:pt x="12687" y="5954"/>
                        <a:pt x="16206" y="8161"/>
                        <a:pt x="19991" y="8180"/>
                      </a:cubicBezTo>
                      <a:cubicBezTo>
                        <a:pt x="25184" y="8199"/>
                        <a:pt x="28246" y="6791"/>
                        <a:pt x="31994" y="4071"/>
                      </a:cubicBezTo>
                      <a:cubicBezTo>
                        <a:pt x="37586" y="1"/>
                        <a:pt x="45651" y="77"/>
                        <a:pt x="49683" y="2683"/>
                      </a:cubicBezTo>
                      <a:cubicBezTo>
                        <a:pt x="53639" y="5231"/>
                        <a:pt x="57462" y="7704"/>
                        <a:pt x="63226" y="7913"/>
                      </a:cubicBezTo>
                      <a:cubicBezTo>
                        <a:pt x="70073" y="8199"/>
                        <a:pt x="72755" y="4509"/>
                        <a:pt x="76635" y="2683"/>
                      </a:cubicBezTo>
                      <a:cubicBezTo>
                        <a:pt x="80991" y="609"/>
                        <a:pt x="86526" y="743"/>
                        <a:pt x="90197" y="1941"/>
                      </a:cubicBezTo>
                      <a:cubicBezTo>
                        <a:pt x="94515" y="3405"/>
                        <a:pt x="99860" y="8389"/>
                        <a:pt x="105775" y="8199"/>
                      </a:cubicBezTo>
                      <a:cubicBezTo>
                        <a:pt x="113764" y="7932"/>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11"/>
                <p:cNvSpPr/>
                <p:nvPr/>
              </p:nvSpPr>
              <p:spPr>
                <a:xfrm>
                  <a:off x="774975" y="3446400"/>
                  <a:ext cx="3162725" cy="209725"/>
                </a:xfrm>
                <a:custGeom>
                  <a:avLst/>
                  <a:gdLst/>
                  <a:ahLst/>
                  <a:cxnLst/>
                  <a:rect l="l" t="t" r="r" b="b"/>
                  <a:pathLst>
                    <a:path w="126509" h="8389" fill="none" extrusionOk="0">
                      <a:moveTo>
                        <a:pt x="1" y="1066"/>
                      </a:moveTo>
                      <a:cubicBezTo>
                        <a:pt x="1" y="1066"/>
                        <a:pt x="5745" y="895"/>
                        <a:pt x="9321" y="3482"/>
                      </a:cubicBezTo>
                      <a:cubicBezTo>
                        <a:pt x="12687" y="5935"/>
                        <a:pt x="16206" y="8142"/>
                        <a:pt x="19991" y="8180"/>
                      </a:cubicBezTo>
                      <a:cubicBezTo>
                        <a:pt x="25184" y="8199"/>
                        <a:pt x="28246" y="6791"/>
                        <a:pt x="31994" y="4052"/>
                      </a:cubicBezTo>
                      <a:cubicBezTo>
                        <a:pt x="37586" y="1"/>
                        <a:pt x="45651" y="58"/>
                        <a:pt x="49683" y="2683"/>
                      </a:cubicBezTo>
                      <a:cubicBezTo>
                        <a:pt x="53639" y="5231"/>
                        <a:pt x="57462" y="7704"/>
                        <a:pt x="63226" y="7913"/>
                      </a:cubicBezTo>
                      <a:cubicBezTo>
                        <a:pt x="70073" y="8199"/>
                        <a:pt x="72755" y="4509"/>
                        <a:pt x="76635" y="2683"/>
                      </a:cubicBezTo>
                      <a:cubicBezTo>
                        <a:pt x="80991" y="609"/>
                        <a:pt x="86526" y="724"/>
                        <a:pt x="90197" y="1941"/>
                      </a:cubicBezTo>
                      <a:cubicBezTo>
                        <a:pt x="94515" y="3386"/>
                        <a:pt x="99860" y="8389"/>
                        <a:pt x="105775" y="8199"/>
                      </a:cubicBezTo>
                      <a:cubicBezTo>
                        <a:pt x="113764" y="7932"/>
                        <a:pt x="116218" y="1142"/>
                        <a:pt x="126508" y="1028"/>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247;p11"/>
                <p:cNvSpPr/>
                <p:nvPr/>
              </p:nvSpPr>
              <p:spPr>
                <a:xfrm>
                  <a:off x="774975" y="3538175"/>
                  <a:ext cx="3162725" cy="210200"/>
                </a:xfrm>
                <a:custGeom>
                  <a:avLst/>
                  <a:gdLst/>
                  <a:ahLst/>
                  <a:cxnLst/>
                  <a:rect l="l" t="t" r="r" b="b"/>
                  <a:pathLst>
                    <a:path w="126509" h="8408" fill="none" extrusionOk="0">
                      <a:moveTo>
                        <a:pt x="1" y="1085"/>
                      </a:moveTo>
                      <a:cubicBezTo>
                        <a:pt x="1" y="1085"/>
                        <a:pt x="5745" y="914"/>
                        <a:pt x="9321" y="3501"/>
                      </a:cubicBezTo>
                      <a:cubicBezTo>
                        <a:pt x="12687" y="5954"/>
                        <a:pt x="16206" y="8161"/>
                        <a:pt x="19991" y="8180"/>
                      </a:cubicBezTo>
                      <a:cubicBezTo>
                        <a:pt x="25184" y="8218"/>
                        <a:pt x="28246" y="6810"/>
                        <a:pt x="31994" y="4071"/>
                      </a:cubicBezTo>
                      <a:cubicBezTo>
                        <a:pt x="37586" y="1"/>
                        <a:pt x="45651" y="77"/>
                        <a:pt x="49683" y="2702"/>
                      </a:cubicBezTo>
                      <a:cubicBezTo>
                        <a:pt x="53639" y="5231"/>
                        <a:pt x="57462" y="7704"/>
                        <a:pt x="63226" y="7932"/>
                      </a:cubicBezTo>
                      <a:cubicBezTo>
                        <a:pt x="70073" y="8218"/>
                        <a:pt x="72755" y="4528"/>
                        <a:pt x="76635" y="2702"/>
                      </a:cubicBezTo>
                      <a:cubicBezTo>
                        <a:pt x="80991" y="628"/>
                        <a:pt x="86526" y="743"/>
                        <a:pt x="90197" y="1960"/>
                      </a:cubicBezTo>
                      <a:cubicBezTo>
                        <a:pt x="94515" y="3405"/>
                        <a:pt x="99860" y="8408"/>
                        <a:pt x="105775" y="8218"/>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11"/>
                <p:cNvSpPr/>
                <p:nvPr/>
              </p:nvSpPr>
              <p:spPr>
                <a:xfrm>
                  <a:off x="774975" y="3629950"/>
                  <a:ext cx="3162725" cy="209725"/>
                </a:xfrm>
                <a:custGeom>
                  <a:avLst/>
                  <a:gdLst/>
                  <a:ahLst/>
                  <a:cxnLst/>
                  <a:rect l="l" t="t" r="r" b="b"/>
                  <a:pathLst>
                    <a:path w="126509" h="8389" fill="none" extrusionOk="0">
                      <a:moveTo>
                        <a:pt x="1" y="1066"/>
                      </a:moveTo>
                      <a:cubicBezTo>
                        <a:pt x="1" y="1066"/>
                        <a:pt x="5745" y="895"/>
                        <a:pt x="9321" y="3501"/>
                      </a:cubicBezTo>
                      <a:cubicBezTo>
                        <a:pt x="12687" y="5935"/>
                        <a:pt x="16206" y="8161"/>
                        <a:pt x="19991" y="8180"/>
                      </a:cubicBezTo>
                      <a:cubicBezTo>
                        <a:pt x="25184" y="8199"/>
                        <a:pt x="28246" y="6791"/>
                        <a:pt x="31994" y="4071"/>
                      </a:cubicBezTo>
                      <a:cubicBezTo>
                        <a:pt x="37586" y="1"/>
                        <a:pt x="45651" y="58"/>
                        <a:pt x="49683" y="2683"/>
                      </a:cubicBezTo>
                      <a:cubicBezTo>
                        <a:pt x="53639" y="5231"/>
                        <a:pt x="57462" y="7704"/>
                        <a:pt x="63226" y="7913"/>
                      </a:cubicBezTo>
                      <a:cubicBezTo>
                        <a:pt x="70073" y="8199"/>
                        <a:pt x="72755" y="4509"/>
                        <a:pt x="76635" y="2683"/>
                      </a:cubicBezTo>
                      <a:cubicBezTo>
                        <a:pt x="80991" y="609"/>
                        <a:pt x="86526" y="743"/>
                        <a:pt x="90197" y="1941"/>
                      </a:cubicBezTo>
                      <a:cubicBezTo>
                        <a:pt x="94515" y="3386"/>
                        <a:pt x="99860" y="8389"/>
                        <a:pt x="105775" y="8199"/>
                      </a:cubicBezTo>
                      <a:cubicBezTo>
                        <a:pt x="113764" y="7932"/>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49" name="Google Shape;249;p11"/>
              <p:cNvGrpSpPr/>
              <p:nvPr/>
            </p:nvGrpSpPr>
            <p:grpSpPr>
              <a:xfrm>
                <a:off x="4615098" y="4175283"/>
                <a:ext cx="4618211" cy="968236"/>
                <a:chOff x="774975" y="3262375"/>
                <a:chExt cx="3162725" cy="669550"/>
              </a:xfrm>
            </p:grpSpPr>
            <p:sp>
              <p:nvSpPr>
                <p:cNvPr id="250" name="Google Shape;250;p11"/>
                <p:cNvSpPr/>
                <p:nvPr/>
              </p:nvSpPr>
              <p:spPr>
                <a:xfrm>
                  <a:off x="774975" y="3262375"/>
                  <a:ext cx="3162725" cy="209725"/>
                </a:xfrm>
                <a:custGeom>
                  <a:avLst/>
                  <a:gdLst/>
                  <a:ahLst/>
                  <a:cxnLst/>
                  <a:rect l="l" t="t" r="r" b="b"/>
                  <a:pathLst>
                    <a:path w="126509" h="8389" fill="none" extrusionOk="0">
                      <a:moveTo>
                        <a:pt x="1" y="1085"/>
                      </a:moveTo>
                      <a:cubicBezTo>
                        <a:pt x="1" y="1085"/>
                        <a:pt x="5745" y="914"/>
                        <a:pt x="9321" y="3501"/>
                      </a:cubicBezTo>
                      <a:cubicBezTo>
                        <a:pt x="12687" y="5954"/>
                        <a:pt x="16206" y="8161"/>
                        <a:pt x="19991" y="8180"/>
                      </a:cubicBezTo>
                      <a:cubicBezTo>
                        <a:pt x="25184" y="8218"/>
                        <a:pt x="28246" y="6810"/>
                        <a:pt x="31994" y="4071"/>
                      </a:cubicBezTo>
                      <a:cubicBezTo>
                        <a:pt x="37586" y="1"/>
                        <a:pt x="45651" y="77"/>
                        <a:pt x="49683" y="2683"/>
                      </a:cubicBezTo>
                      <a:cubicBezTo>
                        <a:pt x="53639" y="5231"/>
                        <a:pt x="57462" y="7704"/>
                        <a:pt x="63226" y="7913"/>
                      </a:cubicBezTo>
                      <a:cubicBezTo>
                        <a:pt x="70073" y="8199"/>
                        <a:pt x="72755" y="4528"/>
                        <a:pt x="76635" y="2683"/>
                      </a:cubicBezTo>
                      <a:cubicBezTo>
                        <a:pt x="80991" y="628"/>
                        <a:pt x="86526" y="743"/>
                        <a:pt x="90197" y="1960"/>
                      </a:cubicBezTo>
                      <a:cubicBezTo>
                        <a:pt x="94515" y="3405"/>
                        <a:pt x="99860" y="8389"/>
                        <a:pt x="105775" y="8199"/>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11"/>
                <p:cNvSpPr/>
                <p:nvPr/>
              </p:nvSpPr>
              <p:spPr>
                <a:xfrm>
                  <a:off x="774975" y="3354625"/>
                  <a:ext cx="3162725" cy="209725"/>
                </a:xfrm>
                <a:custGeom>
                  <a:avLst/>
                  <a:gdLst/>
                  <a:ahLst/>
                  <a:cxnLst/>
                  <a:rect l="l" t="t" r="r" b="b"/>
                  <a:pathLst>
                    <a:path w="126509" h="8389" fill="none" extrusionOk="0">
                      <a:moveTo>
                        <a:pt x="1" y="1066"/>
                      </a:moveTo>
                      <a:cubicBezTo>
                        <a:pt x="1" y="1066"/>
                        <a:pt x="5745" y="914"/>
                        <a:pt x="9321" y="3501"/>
                      </a:cubicBezTo>
                      <a:cubicBezTo>
                        <a:pt x="12687" y="5954"/>
                        <a:pt x="16206" y="8161"/>
                        <a:pt x="19991" y="8180"/>
                      </a:cubicBezTo>
                      <a:cubicBezTo>
                        <a:pt x="25184" y="8199"/>
                        <a:pt x="28246" y="6791"/>
                        <a:pt x="31994" y="4071"/>
                      </a:cubicBezTo>
                      <a:cubicBezTo>
                        <a:pt x="37586" y="1"/>
                        <a:pt x="45651" y="77"/>
                        <a:pt x="49683" y="2683"/>
                      </a:cubicBezTo>
                      <a:cubicBezTo>
                        <a:pt x="53639" y="5231"/>
                        <a:pt x="57462" y="7704"/>
                        <a:pt x="63226" y="7913"/>
                      </a:cubicBezTo>
                      <a:cubicBezTo>
                        <a:pt x="70073" y="8199"/>
                        <a:pt x="72755" y="4509"/>
                        <a:pt x="76635" y="2683"/>
                      </a:cubicBezTo>
                      <a:cubicBezTo>
                        <a:pt x="80991" y="609"/>
                        <a:pt x="86526" y="743"/>
                        <a:pt x="90197" y="1941"/>
                      </a:cubicBezTo>
                      <a:cubicBezTo>
                        <a:pt x="94515" y="3405"/>
                        <a:pt x="99860" y="8389"/>
                        <a:pt x="105775" y="8199"/>
                      </a:cubicBezTo>
                      <a:cubicBezTo>
                        <a:pt x="113764" y="7932"/>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11"/>
                <p:cNvSpPr/>
                <p:nvPr/>
              </p:nvSpPr>
              <p:spPr>
                <a:xfrm>
                  <a:off x="774975" y="3446400"/>
                  <a:ext cx="3162725" cy="209725"/>
                </a:xfrm>
                <a:custGeom>
                  <a:avLst/>
                  <a:gdLst/>
                  <a:ahLst/>
                  <a:cxnLst/>
                  <a:rect l="l" t="t" r="r" b="b"/>
                  <a:pathLst>
                    <a:path w="126509" h="8389" fill="none" extrusionOk="0">
                      <a:moveTo>
                        <a:pt x="1" y="1066"/>
                      </a:moveTo>
                      <a:cubicBezTo>
                        <a:pt x="1" y="1066"/>
                        <a:pt x="5745" y="895"/>
                        <a:pt x="9321" y="3482"/>
                      </a:cubicBezTo>
                      <a:cubicBezTo>
                        <a:pt x="12687" y="5935"/>
                        <a:pt x="16206" y="8142"/>
                        <a:pt x="19991" y="8180"/>
                      </a:cubicBezTo>
                      <a:cubicBezTo>
                        <a:pt x="25184" y="8199"/>
                        <a:pt x="28246" y="6791"/>
                        <a:pt x="31994" y="4052"/>
                      </a:cubicBezTo>
                      <a:cubicBezTo>
                        <a:pt x="37586" y="1"/>
                        <a:pt x="45651" y="58"/>
                        <a:pt x="49683" y="2683"/>
                      </a:cubicBezTo>
                      <a:cubicBezTo>
                        <a:pt x="53639" y="5231"/>
                        <a:pt x="57462" y="7704"/>
                        <a:pt x="63226" y="7913"/>
                      </a:cubicBezTo>
                      <a:cubicBezTo>
                        <a:pt x="70073" y="8199"/>
                        <a:pt x="72755" y="4509"/>
                        <a:pt x="76635" y="2683"/>
                      </a:cubicBezTo>
                      <a:cubicBezTo>
                        <a:pt x="80991" y="609"/>
                        <a:pt x="86526" y="724"/>
                        <a:pt x="90197" y="1941"/>
                      </a:cubicBezTo>
                      <a:cubicBezTo>
                        <a:pt x="94515" y="3386"/>
                        <a:pt x="99860" y="8389"/>
                        <a:pt x="105775" y="8199"/>
                      </a:cubicBezTo>
                      <a:cubicBezTo>
                        <a:pt x="113764" y="7932"/>
                        <a:pt x="116218" y="1142"/>
                        <a:pt x="126508" y="1028"/>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11"/>
                <p:cNvSpPr/>
                <p:nvPr/>
              </p:nvSpPr>
              <p:spPr>
                <a:xfrm>
                  <a:off x="774975" y="3538175"/>
                  <a:ext cx="3162725" cy="210200"/>
                </a:xfrm>
                <a:custGeom>
                  <a:avLst/>
                  <a:gdLst/>
                  <a:ahLst/>
                  <a:cxnLst/>
                  <a:rect l="l" t="t" r="r" b="b"/>
                  <a:pathLst>
                    <a:path w="126509" h="8408" fill="none" extrusionOk="0">
                      <a:moveTo>
                        <a:pt x="1" y="1085"/>
                      </a:moveTo>
                      <a:cubicBezTo>
                        <a:pt x="1" y="1085"/>
                        <a:pt x="5745" y="914"/>
                        <a:pt x="9321" y="3501"/>
                      </a:cubicBezTo>
                      <a:cubicBezTo>
                        <a:pt x="12687" y="5954"/>
                        <a:pt x="16206" y="8161"/>
                        <a:pt x="19991" y="8180"/>
                      </a:cubicBezTo>
                      <a:cubicBezTo>
                        <a:pt x="25184" y="8218"/>
                        <a:pt x="28246" y="6810"/>
                        <a:pt x="31994" y="4071"/>
                      </a:cubicBezTo>
                      <a:cubicBezTo>
                        <a:pt x="37586" y="1"/>
                        <a:pt x="45651" y="77"/>
                        <a:pt x="49683" y="2702"/>
                      </a:cubicBezTo>
                      <a:cubicBezTo>
                        <a:pt x="53639" y="5231"/>
                        <a:pt x="57462" y="7704"/>
                        <a:pt x="63226" y="7932"/>
                      </a:cubicBezTo>
                      <a:cubicBezTo>
                        <a:pt x="70073" y="8218"/>
                        <a:pt x="72755" y="4528"/>
                        <a:pt x="76635" y="2702"/>
                      </a:cubicBezTo>
                      <a:cubicBezTo>
                        <a:pt x="80991" y="628"/>
                        <a:pt x="86526" y="743"/>
                        <a:pt x="90197" y="1960"/>
                      </a:cubicBezTo>
                      <a:cubicBezTo>
                        <a:pt x="94515" y="3405"/>
                        <a:pt x="99860" y="8408"/>
                        <a:pt x="105775" y="8218"/>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254;p11"/>
                <p:cNvSpPr/>
                <p:nvPr/>
              </p:nvSpPr>
              <p:spPr>
                <a:xfrm>
                  <a:off x="774975" y="3629950"/>
                  <a:ext cx="3162725" cy="209725"/>
                </a:xfrm>
                <a:custGeom>
                  <a:avLst/>
                  <a:gdLst/>
                  <a:ahLst/>
                  <a:cxnLst/>
                  <a:rect l="l" t="t" r="r" b="b"/>
                  <a:pathLst>
                    <a:path w="126509" h="8389" fill="none" extrusionOk="0">
                      <a:moveTo>
                        <a:pt x="1" y="1066"/>
                      </a:moveTo>
                      <a:cubicBezTo>
                        <a:pt x="1" y="1066"/>
                        <a:pt x="5745" y="895"/>
                        <a:pt x="9321" y="3501"/>
                      </a:cubicBezTo>
                      <a:cubicBezTo>
                        <a:pt x="12687" y="5935"/>
                        <a:pt x="16206" y="8161"/>
                        <a:pt x="19991" y="8180"/>
                      </a:cubicBezTo>
                      <a:cubicBezTo>
                        <a:pt x="25184" y="8199"/>
                        <a:pt x="28246" y="6791"/>
                        <a:pt x="31994" y="4071"/>
                      </a:cubicBezTo>
                      <a:cubicBezTo>
                        <a:pt x="37586" y="1"/>
                        <a:pt x="45651" y="58"/>
                        <a:pt x="49683" y="2683"/>
                      </a:cubicBezTo>
                      <a:cubicBezTo>
                        <a:pt x="53639" y="5231"/>
                        <a:pt x="57462" y="7704"/>
                        <a:pt x="63226" y="7913"/>
                      </a:cubicBezTo>
                      <a:cubicBezTo>
                        <a:pt x="70073" y="8199"/>
                        <a:pt x="72755" y="4509"/>
                        <a:pt x="76635" y="2683"/>
                      </a:cubicBezTo>
                      <a:cubicBezTo>
                        <a:pt x="80991" y="609"/>
                        <a:pt x="86526" y="743"/>
                        <a:pt x="90197" y="1941"/>
                      </a:cubicBezTo>
                      <a:cubicBezTo>
                        <a:pt x="94515" y="3386"/>
                        <a:pt x="99860" y="8389"/>
                        <a:pt x="105775" y="8199"/>
                      </a:cubicBezTo>
                      <a:cubicBezTo>
                        <a:pt x="113764" y="7932"/>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255;p11"/>
                <p:cNvSpPr/>
                <p:nvPr/>
              </p:nvSpPr>
              <p:spPr>
                <a:xfrm>
                  <a:off x="774975" y="3721725"/>
                  <a:ext cx="3162725" cy="210200"/>
                </a:xfrm>
                <a:custGeom>
                  <a:avLst/>
                  <a:gdLst/>
                  <a:ahLst/>
                  <a:cxnLst/>
                  <a:rect l="l" t="t" r="r" b="b"/>
                  <a:pathLst>
                    <a:path w="126509" h="8408" fill="none" extrusionOk="0">
                      <a:moveTo>
                        <a:pt x="1" y="1085"/>
                      </a:moveTo>
                      <a:cubicBezTo>
                        <a:pt x="1" y="1085"/>
                        <a:pt x="5745" y="914"/>
                        <a:pt x="9321" y="3501"/>
                      </a:cubicBezTo>
                      <a:cubicBezTo>
                        <a:pt x="12687" y="5954"/>
                        <a:pt x="16206" y="8161"/>
                        <a:pt x="19991" y="8199"/>
                      </a:cubicBezTo>
                      <a:cubicBezTo>
                        <a:pt x="25184" y="8218"/>
                        <a:pt x="28246" y="6810"/>
                        <a:pt x="31994" y="4071"/>
                      </a:cubicBezTo>
                      <a:cubicBezTo>
                        <a:pt x="37586" y="1"/>
                        <a:pt x="45651" y="77"/>
                        <a:pt x="49683" y="2702"/>
                      </a:cubicBezTo>
                      <a:cubicBezTo>
                        <a:pt x="53639" y="5232"/>
                        <a:pt x="57462" y="7723"/>
                        <a:pt x="63226" y="7932"/>
                      </a:cubicBezTo>
                      <a:cubicBezTo>
                        <a:pt x="70073" y="8218"/>
                        <a:pt x="72755" y="4528"/>
                        <a:pt x="76635" y="2702"/>
                      </a:cubicBezTo>
                      <a:cubicBezTo>
                        <a:pt x="80991" y="628"/>
                        <a:pt x="86526" y="743"/>
                        <a:pt x="90197" y="1960"/>
                      </a:cubicBezTo>
                      <a:cubicBezTo>
                        <a:pt x="94515" y="3406"/>
                        <a:pt x="99860" y="8408"/>
                        <a:pt x="105775" y="8218"/>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256" name="Google Shape;256;p11"/>
          <p:cNvGrpSpPr/>
          <p:nvPr/>
        </p:nvGrpSpPr>
        <p:grpSpPr>
          <a:xfrm>
            <a:off x="-499430" y="-499874"/>
            <a:ext cx="9562598" cy="4651069"/>
            <a:chOff x="-499430" y="-499874"/>
            <a:chExt cx="9562598" cy="4651069"/>
          </a:xfrm>
        </p:grpSpPr>
        <p:sp>
          <p:nvSpPr>
            <p:cNvPr id="257" name="Google Shape;257;p11"/>
            <p:cNvSpPr/>
            <p:nvPr/>
          </p:nvSpPr>
          <p:spPr>
            <a:xfrm rot="200612">
              <a:off x="8267009" y="1871714"/>
              <a:ext cx="730905" cy="2259031"/>
            </a:xfrm>
            <a:custGeom>
              <a:avLst/>
              <a:gdLst/>
              <a:ahLst/>
              <a:cxnLst/>
              <a:rect l="l" t="t" r="r" b="b"/>
              <a:pathLst>
                <a:path w="14438" h="44624" fill="none" extrusionOk="0">
                  <a:moveTo>
                    <a:pt x="4965" y="39545"/>
                  </a:moveTo>
                  <a:cubicBezTo>
                    <a:pt x="3805" y="39602"/>
                    <a:pt x="2873" y="40553"/>
                    <a:pt x="2892" y="41732"/>
                  </a:cubicBezTo>
                  <a:cubicBezTo>
                    <a:pt x="2835" y="43425"/>
                    <a:pt x="3786" y="44623"/>
                    <a:pt x="5973" y="44604"/>
                  </a:cubicBezTo>
                  <a:cubicBezTo>
                    <a:pt x="7989" y="44604"/>
                    <a:pt x="9359" y="42132"/>
                    <a:pt x="9359" y="39849"/>
                  </a:cubicBezTo>
                  <a:cubicBezTo>
                    <a:pt x="9359" y="37567"/>
                    <a:pt x="7780" y="11413"/>
                    <a:pt x="7723" y="8237"/>
                  </a:cubicBezTo>
                  <a:cubicBezTo>
                    <a:pt x="7647" y="4832"/>
                    <a:pt x="7761" y="2188"/>
                    <a:pt x="8960" y="1009"/>
                  </a:cubicBezTo>
                  <a:cubicBezTo>
                    <a:pt x="10006" y="0"/>
                    <a:pt x="11451" y="685"/>
                    <a:pt x="12098" y="3348"/>
                  </a:cubicBezTo>
                  <a:cubicBezTo>
                    <a:pt x="12707" y="5878"/>
                    <a:pt x="12516" y="8122"/>
                    <a:pt x="11737" y="9739"/>
                  </a:cubicBezTo>
                  <a:cubicBezTo>
                    <a:pt x="10957" y="11375"/>
                    <a:pt x="8883" y="13391"/>
                    <a:pt x="6430" y="15807"/>
                  </a:cubicBezTo>
                  <a:cubicBezTo>
                    <a:pt x="3995" y="18184"/>
                    <a:pt x="647" y="21133"/>
                    <a:pt x="343" y="24252"/>
                  </a:cubicBezTo>
                  <a:cubicBezTo>
                    <a:pt x="1" y="27771"/>
                    <a:pt x="2378" y="31023"/>
                    <a:pt x="6354" y="31366"/>
                  </a:cubicBezTo>
                  <a:cubicBezTo>
                    <a:pt x="10177" y="31689"/>
                    <a:pt x="12326" y="30434"/>
                    <a:pt x="13201" y="28075"/>
                  </a:cubicBezTo>
                  <a:cubicBezTo>
                    <a:pt x="14438" y="24689"/>
                    <a:pt x="12802" y="21646"/>
                    <a:pt x="10101" y="20942"/>
                  </a:cubicBezTo>
                  <a:cubicBezTo>
                    <a:pt x="6962" y="20105"/>
                    <a:pt x="4794" y="21247"/>
                    <a:pt x="4071" y="23206"/>
                  </a:cubicBezTo>
                  <a:cubicBezTo>
                    <a:pt x="3253" y="25602"/>
                    <a:pt x="4908" y="28132"/>
                    <a:pt x="7438" y="28322"/>
                  </a:cubicBezTo>
                  <a:cubicBezTo>
                    <a:pt x="9302" y="28513"/>
                    <a:pt x="11128" y="27333"/>
                    <a:pt x="11090" y="25279"/>
                  </a:cubicBez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58" name="Google Shape;258;p11"/>
            <p:cNvGrpSpPr/>
            <p:nvPr/>
          </p:nvGrpSpPr>
          <p:grpSpPr>
            <a:xfrm rot="-907638">
              <a:off x="-270690" y="2140132"/>
              <a:ext cx="1105125" cy="1899779"/>
              <a:chOff x="828700" y="1522888"/>
              <a:chExt cx="1156833" cy="1988667"/>
            </a:xfrm>
          </p:grpSpPr>
          <p:sp>
            <p:nvSpPr>
              <p:cNvPr id="259" name="Google Shape;259;p11"/>
              <p:cNvSpPr/>
              <p:nvPr/>
            </p:nvSpPr>
            <p:spPr>
              <a:xfrm>
                <a:off x="828700" y="2942288"/>
                <a:ext cx="701047" cy="569267"/>
              </a:xfrm>
              <a:custGeom>
                <a:avLst/>
                <a:gdLst/>
                <a:ahLst/>
                <a:cxnLst/>
                <a:rect l="l" t="t" r="r" b="b"/>
                <a:pathLst>
                  <a:path w="14571" h="11832" fill="none" extrusionOk="0">
                    <a:moveTo>
                      <a:pt x="13487" y="3139"/>
                    </a:moveTo>
                    <a:cubicBezTo>
                      <a:pt x="14571" y="5574"/>
                      <a:pt x="12669" y="8769"/>
                      <a:pt x="9245" y="10310"/>
                    </a:cubicBezTo>
                    <a:cubicBezTo>
                      <a:pt x="5821" y="11832"/>
                      <a:pt x="2150" y="11109"/>
                      <a:pt x="1085" y="8674"/>
                    </a:cubicBezTo>
                    <a:cubicBezTo>
                      <a:pt x="1" y="6259"/>
                      <a:pt x="1903" y="3044"/>
                      <a:pt x="5327" y="1523"/>
                    </a:cubicBezTo>
                    <a:cubicBezTo>
                      <a:pt x="8750" y="1"/>
                      <a:pt x="12402" y="724"/>
                      <a:pt x="13487" y="3139"/>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11"/>
              <p:cNvSpPr/>
              <p:nvPr/>
            </p:nvSpPr>
            <p:spPr>
              <a:xfrm>
                <a:off x="1494063" y="1564073"/>
                <a:ext cx="48" cy="1600607"/>
              </a:xfrm>
              <a:custGeom>
                <a:avLst/>
                <a:gdLst/>
                <a:ahLst/>
                <a:cxnLst/>
                <a:rect l="l" t="t" r="r" b="b"/>
                <a:pathLst>
                  <a:path w="1" h="33268" fill="none" extrusionOk="0">
                    <a:moveTo>
                      <a:pt x="0" y="1"/>
                    </a:moveTo>
                    <a:lnTo>
                      <a:pt x="0" y="33268"/>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11"/>
              <p:cNvSpPr/>
              <p:nvPr/>
            </p:nvSpPr>
            <p:spPr>
              <a:xfrm>
                <a:off x="1494063" y="1522888"/>
                <a:ext cx="491469" cy="992080"/>
              </a:xfrm>
              <a:custGeom>
                <a:avLst/>
                <a:gdLst/>
                <a:ahLst/>
                <a:cxnLst/>
                <a:rect l="l" t="t" r="r" b="b"/>
                <a:pathLst>
                  <a:path w="10215" h="20620" fill="none" extrusionOk="0">
                    <a:moveTo>
                      <a:pt x="0" y="7476"/>
                    </a:moveTo>
                    <a:cubicBezTo>
                      <a:pt x="0" y="7723"/>
                      <a:pt x="2929" y="8218"/>
                      <a:pt x="4565" y="9796"/>
                    </a:cubicBezTo>
                    <a:cubicBezTo>
                      <a:pt x="5935" y="11128"/>
                      <a:pt x="6943" y="14456"/>
                      <a:pt x="6391" y="17500"/>
                    </a:cubicBezTo>
                    <a:cubicBezTo>
                      <a:pt x="6030" y="19478"/>
                      <a:pt x="5459" y="20391"/>
                      <a:pt x="5763" y="20505"/>
                    </a:cubicBezTo>
                    <a:cubicBezTo>
                      <a:pt x="6068" y="20619"/>
                      <a:pt x="10214" y="16301"/>
                      <a:pt x="8331" y="11185"/>
                    </a:cubicBezTo>
                    <a:cubicBezTo>
                      <a:pt x="7076" y="7818"/>
                      <a:pt x="5136" y="6924"/>
                      <a:pt x="3234" y="5517"/>
                    </a:cubicBezTo>
                    <a:cubicBezTo>
                      <a:pt x="304" y="3329"/>
                      <a:pt x="0" y="1"/>
                      <a:pt x="0" y="685"/>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2" name="Google Shape;262;p11"/>
            <p:cNvGrpSpPr/>
            <p:nvPr/>
          </p:nvGrpSpPr>
          <p:grpSpPr>
            <a:xfrm rot="812179">
              <a:off x="7261660" y="-354989"/>
              <a:ext cx="1416033" cy="1500100"/>
              <a:chOff x="3806645" y="1888022"/>
              <a:chExt cx="1572291" cy="1665634"/>
            </a:xfrm>
          </p:grpSpPr>
          <p:sp>
            <p:nvSpPr>
              <p:cNvPr id="263" name="Google Shape;263;p11"/>
              <p:cNvSpPr/>
              <p:nvPr/>
            </p:nvSpPr>
            <p:spPr>
              <a:xfrm>
                <a:off x="4792301" y="3045732"/>
                <a:ext cx="586636" cy="479585"/>
              </a:xfrm>
              <a:custGeom>
                <a:avLst/>
                <a:gdLst/>
                <a:ahLst/>
                <a:cxnLst/>
                <a:rect l="l" t="t" r="r" b="b"/>
                <a:pathLst>
                  <a:path w="12193" h="9968" fill="none" extrusionOk="0">
                    <a:moveTo>
                      <a:pt x="11222" y="2549"/>
                    </a:moveTo>
                    <a:cubicBezTo>
                      <a:pt x="12192" y="4546"/>
                      <a:pt x="10652" y="7266"/>
                      <a:pt x="7818" y="8617"/>
                    </a:cubicBezTo>
                    <a:cubicBezTo>
                      <a:pt x="4984" y="9967"/>
                      <a:pt x="1902" y="9435"/>
                      <a:pt x="951" y="7437"/>
                    </a:cubicBezTo>
                    <a:cubicBezTo>
                      <a:pt x="0" y="5421"/>
                      <a:pt x="1522" y="2701"/>
                      <a:pt x="4356" y="1351"/>
                    </a:cubicBezTo>
                    <a:cubicBezTo>
                      <a:pt x="7209" y="0"/>
                      <a:pt x="10271" y="533"/>
                      <a:pt x="11222" y="2549"/>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11"/>
              <p:cNvSpPr/>
              <p:nvPr/>
            </p:nvSpPr>
            <p:spPr>
              <a:xfrm>
                <a:off x="3806645" y="3074071"/>
                <a:ext cx="586684" cy="479585"/>
              </a:xfrm>
              <a:custGeom>
                <a:avLst/>
                <a:gdLst/>
                <a:ahLst/>
                <a:cxnLst/>
                <a:rect l="l" t="t" r="r" b="b"/>
                <a:pathLst>
                  <a:path w="12194" h="9968" fill="none" extrusionOk="0">
                    <a:moveTo>
                      <a:pt x="11242" y="2531"/>
                    </a:moveTo>
                    <a:cubicBezTo>
                      <a:pt x="12193" y="4547"/>
                      <a:pt x="10671" y="7267"/>
                      <a:pt x="7818" y="8617"/>
                    </a:cubicBezTo>
                    <a:cubicBezTo>
                      <a:pt x="4984" y="9968"/>
                      <a:pt x="1922" y="9435"/>
                      <a:pt x="952" y="7419"/>
                    </a:cubicBezTo>
                    <a:cubicBezTo>
                      <a:pt x="1" y="5422"/>
                      <a:pt x="1541" y="2702"/>
                      <a:pt x="4375" y="1351"/>
                    </a:cubicBezTo>
                    <a:cubicBezTo>
                      <a:pt x="7210" y="1"/>
                      <a:pt x="10291" y="533"/>
                      <a:pt x="11242" y="2531"/>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11"/>
              <p:cNvSpPr/>
              <p:nvPr/>
            </p:nvSpPr>
            <p:spPr>
              <a:xfrm>
                <a:off x="4330121" y="1914581"/>
                <a:ext cx="32091" cy="1340703"/>
              </a:xfrm>
              <a:custGeom>
                <a:avLst/>
                <a:gdLst/>
                <a:ahLst/>
                <a:cxnLst/>
                <a:rect l="l" t="t" r="r" b="b"/>
                <a:pathLst>
                  <a:path w="667" h="27866" fill="none" extrusionOk="0">
                    <a:moveTo>
                      <a:pt x="1" y="1"/>
                    </a:moveTo>
                    <a:lnTo>
                      <a:pt x="666" y="27866"/>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11"/>
              <p:cNvSpPr/>
              <p:nvPr/>
            </p:nvSpPr>
            <p:spPr>
              <a:xfrm>
                <a:off x="5314863" y="1888022"/>
                <a:ext cx="32957" cy="1338923"/>
              </a:xfrm>
              <a:custGeom>
                <a:avLst/>
                <a:gdLst/>
                <a:ahLst/>
                <a:cxnLst/>
                <a:rect l="l" t="t" r="r" b="b"/>
                <a:pathLst>
                  <a:path w="685" h="27829" fill="none" extrusionOk="0">
                    <a:moveTo>
                      <a:pt x="0" y="1"/>
                    </a:moveTo>
                    <a:lnTo>
                      <a:pt x="685" y="27828"/>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11"/>
              <p:cNvSpPr/>
              <p:nvPr/>
            </p:nvSpPr>
            <p:spPr>
              <a:xfrm>
                <a:off x="4330127" y="1937358"/>
                <a:ext cx="995736" cy="24778"/>
              </a:xfrm>
              <a:custGeom>
                <a:avLst/>
                <a:gdLst/>
                <a:ahLst/>
                <a:cxnLst/>
                <a:rect l="l" t="t" r="r" b="b"/>
                <a:pathLst>
                  <a:path w="20696" h="515" fill="none" extrusionOk="0">
                    <a:moveTo>
                      <a:pt x="20695" y="1"/>
                    </a:moveTo>
                    <a:lnTo>
                      <a:pt x="0" y="515"/>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11"/>
              <p:cNvSpPr/>
              <p:nvPr/>
            </p:nvSpPr>
            <p:spPr>
              <a:xfrm>
                <a:off x="4337441" y="2092043"/>
                <a:ext cx="991166" cy="24778"/>
              </a:xfrm>
              <a:custGeom>
                <a:avLst/>
                <a:gdLst/>
                <a:ahLst/>
                <a:cxnLst/>
                <a:rect l="l" t="t" r="r" b="b"/>
                <a:pathLst>
                  <a:path w="20601" h="515" fill="none" extrusionOk="0">
                    <a:moveTo>
                      <a:pt x="20600" y="1"/>
                    </a:moveTo>
                    <a:lnTo>
                      <a:pt x="1" y="514"/>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269"/>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able of contents">
  <p:cSld name="BLANK_1">
    <p:spTree>
      <p:nvGrpSpPr>
        <p:cNvPr id="1" name="Shape 270"/>
        <p:cNvGrpSpPr/>
        <p:nvPr/>
      </p:nvGrpSpPr>
      <p:grpSpPr>
        <a:xfrm>
          <a:off x="0" y="0"/>
          <a:ext cx="0" cy="0"/>
          <a:chOff x="0" y="0"/>
          <a:chExt cx="0" cy="0"/>
        </a:xfrm>
      </p:grpSpPr>
      <p:sp>
        <p:nvSpPr>
          <p:cNvPr id="271" name="Google Shape;271;p13"/>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72" name="Google Shape;272;p13"/>
          <p:cNvSpPr txBox="1">
            <a:spLocks noGrp="1"/>
          </p:cNvSpPr>
          <p:nvPr>
            <p:ph type="title" idx="2" hasCustomPrompt="1"/>
          </p:nvPr>
        </p:nvSpPr>
        <p:spPr>
          <a:xfrm>
            <a:off x="720000" y="1480875"/>
            <a:ext cx="1027800" cy="4476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sz="36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273" name="Google Shape;273;p13"/>
          <p:cNvSpPr txBox="1">
            <a:spLocks noGrp="1"/>
          </p:cNvSpPr>
          <p:nvPr>
            <p:ph type="title" idx="3" hasCustomPrompt="1"/>
          </p:nvPr>
        </p:nvSpPr>
        <p:spPr>
          <a:xfrm>
            <a:off x="720000" y="3219096"/>
            <a:ext cx="1027800" cy="4476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sz="36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274" name="Google Shape;274;p13"/>
          <p:cNvSpPr txBox="1">
            <a:spLocks noGrp="1"/>
          </p:cNvSpPr>
          <p:nvPr>
            <p:ph type="title" idx="4" hasCustomPrompt="1"/>
          </p:nvPr>
        </p:nvSpPr>
        <p:spPr>
          <a:xfrm>
            <a:off x="3378750" y="1480875"/>
            <a:ext cx="1027800" cy="4476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sz="36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275" name="Google Shape;275;p13"/>
          <p:cNvSpPr txBox="1">
            <a:spLocks noGrp="1"/>
          </p:cNvSpPr>
          <p:nvPr>
            <p:ph type="title" idx="5" hasCustomPrompt="1"/>
          </p:nvPr>
        </p:nvSpPr>
        <p:spPr>
          <a:xfrm>
            <a:off x="3378750" y="3219099"/>
            <a:ext cx="1027800" cy="4476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sz="36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276" name="Google Shape;276;p13"/>
          <p:cNvSpPr txBox="1">
            <a:spLocks noGrp="1"/>
          </p:cNvSpPr>
          <p:nvPr>
            <p:ph type="title" idx="6" hasCustomPrompt="1"/>
          </p:nvPr>
        </p:nvSpPr>
        <p:spPr>
          <a:xfrm>
            <a:off x="6042350" y="1480875"/>
            <a:ext cx="1027800" cy="4476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sz="36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277" name="Google Shape;277;p13"/>
          <p:cNvSpPr txBox="1">
            <a:spLocks noGrp="1"/>
          </p:cNvSpPr>
          <p:nvPr>
            <p:ph type="title" idx="7" hasCustomPrompt="1"/>
          </p:nvPr>
        </p:nvSpPr>
        <p:spPr>
          <a:xfrm>
            <a:off x="6042350" y="3219096"/>
            <a:ext cx="1027800" cy="4476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sz="36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278" name="Google Shape;278;p13"/>
          <p:cNvSpPr txBox="1">
            <a:spLocks noGrp="1"/>
          </p:cNvSpPr>
          <p:nvPr>
            <p:ph type="subTitle" idx="1"/>
          </p:nvPr>
        </p:nvSpPr>
        <p:spPr>
          <a:xfrm>
            <a:off x="720000" y="2016075"/>
            <a:ext cx="2386500" cy="4476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Raleway"/>
              <a:buNone/>
              <a:defRPr sz="1800">
                <a:solidFill>
                  <a:schemeClr val="dk2"/>
                </a:solidFill>
                <a:latin typeface="Yeseva One"/>
                <a:ea typeface="Yeseva One"/>
                <a:cs typeface="Yeseva One"/>
                <a:sym typeface="Yeseva One"/>
              </a:defRPr>
            </a:lvl1pPr>
            <a:lvl2pPr lvl="1" rtl="0">
              <a:lnSpc>
                <a:spcPct val="100000"/>
              </a:lnSpc>
              <a:spcBef>
                <a:spcPts val="0"/>
              </a:spcBef>
              <a:spcAft>
                <a:spcPts val="0"/>
              </a:spcAft>
              <a:buSzPts val="2400"/>
              <a:buFont typeface="Raleway"/>
              <a:buNone/>
              <a:defRPr sz="2400">
                <a:latin typeface="Raleway"/>
                <a:ea typeface="Raleway"/>
                <a:cs typeface="Raleway"/>
                <a:sym typeface="Raleway"/>
              </a:defRPr>
            </a:lvl2pPr>
            <a:lvl3pPr lvl="2" rtl="0">
              <a:lnSpc>
                <a:spcPct val="100000"/>
              </a:lnSpc>
              <a:spcBef>
                <a:spcPts val="0"/>
              </a:spcBef>
              <a:spcAft>
                <a:spcPts val="0"/>
              </a:spcAft>
              <a:buSzPts val="2400"/>
              <a:buFont typeface="Raleway"/>
              <a:buNone/>
              <a:defRPr sz="2400">
                <a:latin typeface="Raleway"/>
                <a:ea typeface="Raleway"/>
                <a:cs typeface="Raleway"/>
                <a:sym typeface="Raleway"/>
              </a:defRPr>
            </a:lvl3pPr>
            <a:lvl4pPr lvl="3" rtl="0">
              <a:lnSpc>
                <a:spcPct val="100000"/>
              </a:lnSpc>
              <a:spcBef>
                <a:spcPts val="0"/>
              </a:spcBef>
              <a:spcAft>
                <a:spcPts val="0"/>
              </a:spcAft>
              <a:buSzPts val="2400"/>
              <a:buFont typeface="Raleway"/>
              <a:buNone/>
              <a:defRPr sz="2400">
                <a:latin typeface="Raleway"/>
                <a:ea typeface="Raleway"/>
                <a:cs typeface="Raleway"/>
                <a:sym typeface="Raleway"/>
              </a:defRPr>
            </a:lvl4pPr>
            <a:lvl5pPr lvl="4" rtl="0">
              <a:lnSpc>
                <a:spcPct val="100000"/>
              </a:lnSpc>
              <a:spcBef>
                <a:spcPts val="0"/>
              </a:spcBef>
              <a:spcAft>
                <a:spcPts val="0"/>
              </a:spcAft>
              <a:buSzPts val="2400"/>
              <a:buFont typeface="Raleway"/>
              <a:buNone/>
              <a:defRPr sz="2400">
                <a:latin typeface="Raleway"/>
                <a:ea typeface="Raleway"/>
                <a:cs typeface="Raleway"/>
                <a:sym typeface="Raleway"/>
              </a:defRPr>
            </a:lvl5pPr>
            <a:lvl6pPr lvl="5" rtl="0">
              <a:lnSpc>
                <a:spcPct val="100000"/>
              </a:lnSpc>
              <a:spcBef>
                <a:spcPts val="0"/>
              </a:spcBef>
              <a:spcAft>
                <a:spcPts val="0"/>
              </a:spcAft>
              <a:buSzPts val="2400"/>
              <a:buFont typeface="Raleway"/>
              <a:buNone/>
              <a:defRPr sz="2400">
                <a:latin typeface="Raleway"/>
                <a:ea typeface="Raleway"/>
                <a:cs typeface="Raleway"/>
                <a:sym typeface="Raleway"/>
              </a:defRPr>
            </a:lvl6pPr>
            <a:lvl7pPr lvl="6" rtl="0">
              <a:lnSpc>
                <a:spcPct val="100000"/>
              </a:lnSpc>
              <a:spcBef>
                <a:spcPts val="0"/>
              </a:spcBef>
              <a:spcAft>
                <a:spcPts val="0"/>
              </a:spcAft>
              <a:buSzPts val="2400"/>
              <a:buFont typeface="Raleway"/>
              <a:buNone/>
              <a:defRPr sz="2400">
                <a:latin typeface="Raleway"/>
                <a:ea typeface="Raleway"/>
                <a:cs typeface="Raleway"/>
                <a:sym typeface="Raleway"/>
              </a:defRPr>
            </a:lvl7pPr>
            <a:lvl8pPr lvl="7" rtl="0">
              <a:lnSpc>
                <a:spcPct val="100000"/>
              </a:lnSpc>
              <a:spcBef>
                <a:spcPts val="0"/>
              </a:spcBef>
              <a:spcAft>
                <a:spcPts val="0"/>
              </a:spcAft>
              <a:buSzPts val="2400"/>
              <a:buFont typeface="Raleway"/>
              <a:buNone/>
              <a:defRPr sz="2400">
                <a:latin typeface="Raleway"/>
                <a:ea typeface="Raleway"/>
                <a:cs typeface="Raleway"/>
                <a:sym typeface="Raleway"/>
              </a:defRPr>
            </a:lvl8pPr>
            <a:lvl9pPr lvl="8" rtl="0">
              <a:lnSpc>
                <a:spcPct val="100000"/>
              </a:lnSpc>
              <a:spcBef>
                <a:spcPts val="0"/>
              </a:spcBef>
              <a:spcAft>
                <a:spcPts val="0"/>
              </a:spcAft>
              <a:buSzPts val="2400"/>
              <a:buFont typeface="Raleway"/>
              <a:buNone/>
              <a:defRPr sz="2400">
                <a:latin typeface="Raleway"/>
                <a:ea typeface="Raleway"/>
                <a:cs typeface="Raleway"/>
                <a:sym typeface="Raleway"/>
              </a:defRPr>
            </a:lvl9pPr>
          </a:lstStyle>
          <a:p>
            <a:endParaRPr/>
          </a:p>
        </p:txBody>
      </p:sp>
      <p:sp>
        <p:nvSpPr>
          <p:cNvPr id="279" name="Google Shape;279;p13"/>
          <p:cNvSpPr txBox="1">
            <a:spLocks noGrp="1"/>
          </p:cNvSpPr>
          <p:nvPr>
            <p:ph type="subTitle" idx="8"/>
          </p:nvPr>
        </p:nvSpPr>
        <p:spPr>
          <a:xfrm>
            <a:off x="3378750" y="2016075"/>
            <a:ext cx="2386500" cy="4476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Raleway"/>
              <a:buNone/>
              <a:defRPr sz="1800">
                <a:solidFill>
                  <a:schemeClr val="dk2"/>
                </a:solidFill>
                <a:latin typeface="Yeseva One"/>
                <a:ea typeface="Yeseva One"/>
                <a:cs typeface="Yeseva One"/>
                <a:sym typeface="Yeseva One"/>
              </a:defRPr>
            </a:lvl1pPr>
            <a:lvl2pPr lvl="1" rtl="0">
              <a:lnSpc>
                <a:spcPct val="100000"/>
              </a:lnSpc>
              <a:spcBef>
                <a:spcPts val="0"/>
              </a:spcBef>
              <a:spcAft>
                <a:spcPts val="0"/>
              </a:spcAft>
              <a:buSzPts val="2400"/>
              <a:buFont typeface="Raleway"/>
              <a:buNone/>
              <a:defRPr sz="2400">
                <a:latin typeface="Raleway"/>
                <a:ea typeface="Raleway"/>
                <a:cs typeface="Raleway"/>
                <a:sym typeface="Raleway"/>
              </a:defRPr>
            </a:lvl2pPr>
            <a:lvl3pPr lvl="2" rtl="0">
              <a:lnSpc>
                <a:spcPct val="100000"/>
              </a:lnSpc>
              <a:spcBef>
                <a:spcPts val="0"/>
              </a:spcBef>
              <a:spcAft>
                <a:spcPts val="0"/>
              </a:spcAft>
              <a:buSzPts val="2400"/>
              <a:buFont typeface="Raleway"/>
              <a:buNone/>
              <a:defRPr sz="2400">
                <a:latin typeface="Raleway"/>
                <a:ea typeface="Raleway"/>
                <a:cs typeface="Raleway"/>
                <a:sym typeface="Raleway"/>
              </a:defRPr>
            </a:lvl3pPr>
            <a:lvl4pPr lvl="3" rtl="0">
              <a:lnSpc>
                <a:spcPct val="100000"/>
              </a:lnSpc>
              <a:spcBef>
                <a:spcPts val="0"/>
              </a:spcBef>
              <a:spcAft>
                <a:spcPts val="0"/>
              </a:spcAft>
              <a:buSzPts val="2400"/>
              <a:buFont typeface="Raleway"/>
              <a:buNone/>
              <a:defRPr sz="2400">
                <a:latin typeface="Raleway"/>
                <a:ea typeface="Raleway"/>
                <a:cs typeface="Raleway"/>
                <a:sym typeface="Raleway"/>
              </a:defRPr>
            </a:lvl4pPr>
            <a:lvl5pPr lvl="4" rtl="0">
              <a:lnSpc>
                <a:spcPct val="100000"/>
              </a:lnSpc>
              <a:spcBef>
                <a:spcPts val="0"/>
              </a:spcBef>
              <a:spcAft>
                <a:spcPts val="0"/>
              </a:spcAft>
              <a:buSzPts val="2400"/>
              <a:buFont typeface="Raleway"/>
              <a:buNone/>
              <a:defRPr sz="2400">
                <a:latin typeface="Raleway"/>
                <a:ea typeface="Raleway"/>
                <a:cs typeface="Raleway"/>
                <a:sym typeface="Raleway"/>
              </a:defRPr>
            </a:lvl5pPr>
            <a:lvl6pPr lvl="5" rtl="0">
              <a:lnSpc>
                <a:spcPct val="100000"/>
              </a:lnSpc>
              <a:spcBef>
                <a:spcPts val="0"/>
              </a:spcBef>
              <a:spcAft>
                <a:spcPts val="0"/>
              </a:spcAft>
              <a:buSzPts val="2400"/>
              <a:buFont typeface="Raleway"/>
              <a:buNone/>
              <a:defRPr sz="2400">
                <a:latin typeface="Raleway"/>
                <a:ea typeface="Raleway"/>
                <a:cs typeface="Raleway"/>
                <a:sym typeface="Raleway"/>
              </a:defRPr>
            </a:lvl6pPr>
            <a:lvl7pPr lvl="6" rtl="0">
              <a:lnSpc>
                <a:spcPct val="100000"/>
              </a:lnSpc>
              <a:spcBef>
                <a:spcPts val="0"/>
              </a:spcBef>
              <a:spcAft>
                <a:spcPts val="0"/>
              </a:spcAft>
              <a:buSzPts val="2400"/>
              <a:buFont typeface="Raleway"/>
              <a:buNone/>
              <a:defRPr sz="2400">
                <a:latin typeface="Raleway"/>
                <a:ea typeface="Raleway"/>
                <a:cs typeface="Raleway"/>
                <a:sym typeface="Raleway"/>
              </a:defRPr>
            </a:lvl7pPr>
            <a:lvl8pPr lvl="7" rtl="0">
              <a:lnSpc>
                <a:spcPct val="100000"/>
              </a:lnSpc>
              <a:spcBef>
                <a:spcPts val="0"/>
              </a:spcBef>
              <a:spcAft>
                <a:spcPts val="0"/>
              </a:spcAft>
              <a:buSzPts val="2400"/>
              <a:buFont typeface="Raleway"/>
              <a:buNone/>
              <a:defRPr sz="2400">
                <a:latin typeface="Raleway"/>
                <a:ea typeface="Raleway"/>
                <a:cs typeface="Raleway"/>
                <a:sym typeface="Raleway"/>
              </a:defRPr>
            </a:lvl8pPr>
            <a:lvl9pPr lvl="8" rtl="0">
              <a:lnSpc>
                <a:spcPct val="100000"/>
              </a:lnSpc>
              <a:spcBef>
                <a:spcPts val="0"/>
              </a:spcBef>
              <a:spcAft>
                <a:spcPts val="0"/>
              </a:spcAft>
              <a:buSzPts val="2400"/>
              <a:buFont typeface="Raleway"/>
              <a:buNone/>
              <a:defRPr sz="2400">
                <a:latin typeface="Raleway"/>
                <a:ea typeface="Raleway"/>
                <a:cs typeface="Raleway"/>
                <a:sym typeface="Raleway"/>
              </a:defRPr>
            </a:lvl9pPr>
          </a:lstStyle>
          <a:p>
            <a:endParaRPr/>
          </a:p>
        </p:txBody>
      </p:sp>
      <p:sp>
        <p:nvSpPr>
          <p:cNvPr id="280" name="Google Shape;280;p13"/>
          <p:cNvSpPr txBox="1">
            <a:spLocks noGrp="1"/>
          </p:cNvSpPr>
          <p:nvPr>
            <p:ph type="subTitle" idx="9"/>
          </p:nvPr>
        </p:nvSpPr>
        <p:spPr>
          <a:xfrm>
            <a:off x="6042350" y="2016075"/>
            <a:ext cx="2386500" cy="4476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Raleway"/>
              <a:buNone/>
              <a:defRPr sz="1800">
                <a:solidFill>
                  <a:schemeClr val="dk2"/>
                </a:solidFill>
                <a:latin typeface="Yeseva One"/>
                <a:ea typeface="Yeseva One"/>
                <a:cs typeface="Yeseva One"/>
                <a:sym typeface="Yeseva One"/>
              </a:defRPr>
            </a:lvl1pPr>
            <a:lvl2pPr lvl="1" rtl="0">
              <a:lnSpc>
                <a:spcPct val="100000"/>
              </a:lnSpc>
              <a:spcBef>
                <a:spcPts val="0"/>
              </a:spcBef>
              <a:spcAft>
                <a:spcPts val="0"/>
              </a:spcAft>
              <a:buSzPts val="2400"/>
              <a:buFont typeface="Raleway"/>
              <a:buNone/>
              <a:defRPr sz="2400">
                <a:latin typeface="Raleway"/>
                <a:ea typeface="Raleway"/>
                <a:cs typeface="Raleway"/>
                <a:sym typeface="Raleway"/>
              </a:defRPr>
            </a:lvl2pPr>
            <a:lvl3pPr lvl="2" rtl="0">
              <a:lnSpc>
                <a:spcPct val="100000"/>
              </a:lnSpc>
              <a:spcBef>
                <a:spcPts val="0"/>
              </a:spcBef>
              <a:spcAft>
                <a:spcPts val="0"/>
              </a:spcAft>
              <a:buSzPts val="2400"/>
              <a:buFont typeface="Raleway"/>
              <a:buNone/>
              <a:defRPr sz="2400">
                <a:latin typeface="Raleway"/>
                <a:ea typeface="Raleway"/>
                <a:cs typeface="Raleway"/>
                <a:sym typeface="Raleway"/>
              </a:defRPr>
            </a:lvl3pPr>
            <a:lvl4pPr lvl="3" rtl="0">
              <a:lnSpc>
                <a:spcPct val="100000"/>
              </a:lnSpc>
              <a:spcBef>
                <a:spcPts val="0"/>
              </a:spcBef>
              <a:spcAft>
                <a:spcPts val="0"/>
              </a:spcAft>
              <a:buSzPts val="2400"/>
              <a:buFont typeface="Raleway"/>
              <a:buNone/>
              <a:defRPr sz="2400">
                <a:latin typeface="Raleway"/>
                <a:ea typeface="Raleway"/>
                <a:cs typeface="Raleway"/>
                <a:sym typeface="Raleway"/>
              </a:defRPr>
            </a:lvl4pPr>
            <a:lvl5pPr lvl="4" rtl="0">
              <a:lnSpc>
                <a:spcPct val="100000"/>
              </a:lnSpc>
              <a:spcBef>
                <a:spcPts val="0"/>
              </a:spcBef>
              <a:spcAft>
                <a:spcPts val="0"/>
              </a:spcAft>
              <a:buSzPts val="2400"/>
              <a:buFont typeface="Raleway"/>
              <a:buNone/>
              <a:defRPr sz="2400">
                <a:latin typeface="Raleway"/>
                <a:ea typeface="Raleway"/>
                <a:cs typeface="Raleway"/>
                <a:sym typeface="Raleway"/>
              </a:defRPr>
            </a:lvl5pPr>
            <a:lvl6pPr lvl="5" rtl="0">
              <a:lnSpc>
                <a:spcPct val="100000"/>
              </a:lnSpc>
              <a:spcBef>
                <a:spcPts val="0"/>
              </a:spcBef>
              <a:spcAft>
                <a:spcPts val="0"/>
              </a:spcAft>
              <a:buSzPts val="2400"/>
              <a:buFont typeface="Raleway"/>
              <a:buNone/>
              <a:defRPr sz="2400">
                <a:latin typeface="Raleway"/>
                <a:ea typeface="Raleway"/>
                <a:cs typeface="Raleway"/>
                <a:sym typeface="Raleway"/>
              </a:defRPr>
            </a:lvl6pPr>
            <a:lvl7pPr lvl="6" rtl="0">
              <a:lnSpc>
                <a:spcPct val="100000"/>
              </a:lnSpc>
              <a:spcBef>
                <a:spcPts val="0"/>
              </a:spcBef>
              <a:spcAft>
                <a:spcPts val="0"/>
              </a:spcAft>
              <a:buSzPts val="2400"/>
              <a:buFont typeface="Raleway"/>
              <a:buNone/>
              <a:defRPr sz="2400">
                <a:latin typeface="Raleway"/>
                <a:ea typeface="Raleway"/>
                <a:cs typeface="Raleway"/>
                <a:sym typeface="Raleway"/>
              </a:defRPr>
            </a:lvl7pPr>
            <a:lvl8pPr lvl="7" rtl="0">
              <a:lnSpc>
                <a:spcPct val="100000"/>
              </a:lnSpc>
              <a:spcBef>
                <a:spcPts val="0"/>
              </a:spcBef>
              <a:spcAft>
                <a:spcPts val="0"/>
              </a:spcAft>
              <a:buSzPts val="2400"/>
              <a:buFont typeface="Raleway"/>
              <a:buNone/>
              <a:defRPr sz="2400">
                <a:latin typeface="Raleway"/>
                <a:ea typeface="Raleway"/>
                <a:cs typeface="Raleway"/>
                <a:sym typeface="Raleway"/>
              </a:defRPr>
            </a:lvl8pPr>
            <a:lvl9pPr lvl="8" rtl="0">
              <a:lnSpc>
                <a:spcPct val="100000"/>
              </a:lnSpc>
              <a:spcBef>
                <a:spcPts val="0"/>
              </a:spcBef>
              <a:spcAft>
                <a:spcPts val="0"/>
              </a:spcAft>
              <a:buSzPts val="2400"/>
              <a:buFont typeface="Raleway"/>
              <a:buNone/>
              <a:defRPr sz="2400">
                <a:latin typeface="Raleway"/>
                <a:ea typeface="Raleway"/>
                <a:cs typeface="Raleway"/>
                <a:sym typeface="Raleway"/>
              </a:defRPr>
            </a:lvl9pPr>
          </a:lstStyle>
          <a:p>
            <a:endParaRPr/>
          </a:p>
        </p:txBody>
      </p:sp>
      <p:sp>
        <p:nvSpPr>
          <p:cNvPr id="281" name="Google Shape;281;p13"/>
          <p:cNvSpPr txBox="1">
            <a:spLocks noGrp="1"/>
          </p:cNvSpPr>
          <p:nvPr>
            <p:ph type="subTitle" idx="13"/>
          </p:nvPr>
        </p:nvSpPr>
        <p:spPr>
          <a:xfrm>
            <a:off x="720000" y="3754350"/>
            <a:ext cx="2386500" cy="4476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Raleway"/>
              <a:buNone/>
              <a:defRPr sz="1800">
                <a:solidFill>
                  <a:schemeClr val="dk2"/>
                </a:solidFill>
                <a:latin typeface="Yeseva One"/>
                <a:ea typeface="Yeseva One"/>
                <a:cs typeface="Yeseva One"/>
                <a:sym typeface="Yeseva One"/>
              </a:defRPr>
            </a:lvl1pPr>
            <a:lvl2pPr lvl="1" rtl="0">
              <a:lnSpc>
                <a:spcPct val="100000"/>
              </a:lnSpc>
              <a:spcBef>
                <a:spcPts val="0"/>
              </a:spcBef>
              <a:spcAft>
                <a:spcPts val="0"/>
              </a:spcAft>
              <a:buSzPts val="2400"/>
              <a:buFont typeface="Raleway"/>
              <a:buNone/>
              <a:defRPr sz="2400">
                <a:latin typeface="Raleway"/>
                <a:ea typeface="Raleway"/>
                <a:cs typeface="Raleway"/>
                <a:sym typeface="Raleway"/>
              </a:defRPr>
            </a:lvl2pPr>
            <a:lvl3pPr lvl="2" rtl="0">
              <a:lnSpc>
                <a:spcPct val="100000"/>
              </a:lnSpc>
              <a:spcBef>
                <a:spcPts val="0"/>
              </a:spcBef>
              <a:spcAft>
                <a:spcPts val="0"/>
              </a:spcAft>
              <a:buSzPts val="2400"/>
              <a:buFont typeface="Raleway"/>
              <a:buNone/>
              <a:defRPr sz="2400">
                <a:latin typeface="Raleway"/>
                <a:ea typeface="Raleway"/>
                <a:cs typeface="Raleway"/>
                <a:sym typeface="Raleway"/>
              </a:defRPr>
            </a:lvl3pPr>
            <a:lvl4pPr lvl="3" rtl="0">
              <a:lnSpc>
                <a:spcPct val="100000"/>
              </a:lnSpc>
              <a:spcBef>
                <a:spcPts val="0"/>
              </a:spcBef>
              <a:spcAft>
                <a:spcPts val="0"/>
              </a:spcAft>
              <a:buSzPts val="2400"/>
              <a:buFont typeface="Raleway"/>
              <a:buNone/>
              <a:defRPr sz="2400">
                <a:latin typeface="Raleway"/>
                <a:ea typeface="Raleway"/>
                <a:cs typeface="Raleway"/>
                <a:sym typeface="Raleway"/>
              </a:defRPr>
            </a:lvl4pPr>
            <a:lvl5pPr lvl="4" rtl="0">
              <a:lnSpc>
                <a:spcPct val="100000"/>
              </a:lnSpc>
              <a:spcBef>
                <a:spcPts val="0"/>
              </a:spcBef>
              <a:spcAft>
                <a:spcPts val="0"/>
              </a:spcAft>
              <a:buSzPts val="2400"/>
              <a:buFont typeface="Raleway"/>
              <a:buNone/>
              <a:defRPr sz="2400">
                <a:latin typeface="Raleway"/>
                <a:ea typeface="Raleway"/>
                <a:cs typeface="Raleway"/>
                <a:sym typeface="Raleway"/>
              </a:defRPr>
            </a:lvl5pPr>
            <a:lvl6pPr lvl="5" rtl="0">
              <a:lnSpc>
                <a:spcPct val="100000"/>
              </a:lnSpc>
              <a:spcBef>
                <a:spcPts val="0"/>
              </a:spcBef>
              <a:spcAft>
                <a:spcPts val="0"/>
              </a:spcAft>
              <a:buSzPts val="2400"/>
              <a:buFont typeface="Raleway"/>
              <a:buNone/>
              <a:defRPr sz="2400">
                <a:latin typeface="Raleway"/>
                <a:ea typeface="Raleway"/>
                <a:cs typeface="Raleway"/>
                <a:sym typeface="Raleway"/>
              </a:defRPr>
            </a:lvl6pPr>
            <a:lvl7pPr lvl="6" rtl="0">
              <a:lnSpc>
                <a:spcPct val="100000"/>
              </a:lnSpc>
              <a:spcBef>
                <a:spcPts val="0"/>
              </a:spcBef>
              <a:spcAft>
                <a:spcPts val="0"/>
              </a:spcAft>
              <a:buSzPts val="2400"/>
              <a:buFont typeface="Raleway"/>
              <a:buNone/>
              <a:defRPr sz="2400">
                <a:latin typeface="Raleway"/>
                <a:ea typeface="Raleway"/>
                <a:cs typeface="Raleway"/>
                <a:sym typeface="Raleway"/>
              </a:defRPr>
            </a:lvl7pPr>
            <a:lvl8pPr lvl="7" rtl="0">
              <a:lnSpc>
                <a:spcPct val="100000"/>
              </a:lnSpc>
              <a:spcBef>
                <a:spcPts val="0"/>
              </a:spcBef>
              <a:spcAft>
                <a:spcPts val="0"/>
              </a:spcAft>
              <a:buSzPts val="2400"/>
              <a:buFont typeface="Raleway"/>
              <a:buNone/>
              <a:defRPr sz="2400">
                <a:latin typeface="Raleway"/>
                <a:ea typeface="Raleway"/>
                <a:cs typeface="Raleway"/>
                <a:sym typeface="Raleway"/>
              </a:defRPr>
            </a:lvl8pPr>
            <a:lvl9pPr lvl="8" rtl="0">
              <a:lnSpc>
                <a:spcPct val="100000"/>
              </a:lnSpc>
              <a:spcBef>
                <a:spcPts val="0"/>
              </a:spcBef>
              <a:spcAft>
                <a:spcPts val="0"/>
              </a:spcAft>
              <a:buSzPts val="2400"/>
              <a:buFont typeface="Raleway"/>
              <a:buNone/>
              <a:defRPr sz="2400">
                <a:latin typeface="Raleway"/>
                <a:ea typeface="Raleway"/>
                <a:cs typeface="Raleway"/>
                <a:sym typeface="Raleway"/>
              </a:defRPr>
            </a:lvl9pPr>
          </a:lstStyle>
          <a:p>
            <a:endParaRPr/>
          </a:p>
        </p:txBody>
      </p:sp>
      <p:sp>
        <p:nvSpPr>
          <p:cNvPr id="282" name="Google Shape;282;p13"/>
          <p:cNvSpPr txBox="1">
            <a:spLocks noGrp="1"/>
          </p:cNvSpPr>
          <p:nvPr>
            <p:ph type="subTitle" idx="14"/>
          </p:nvPr>
        </p:nvSpPr>
        <p:spPr>
          <a:xfrm>
            <a:off x="3378750" y="3754350"/>
            <a:ext cx="2386500" cy="4476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Raleway"/>
              <a:buNone/>
              <a:defRPr sz="1800">
                <a:solidFill>
                  <a:schemeClr val="dk2"/>
                </a:solidFill>
                <a:latin typeface="Yeseva One"/>
                <a:ea typeface="Yeseva One"/>
                <a:cs typeface="Yeseva One"/>
                <a:sym typeface="Yeseva One"/>
              </a:defRPr>
            </a:lvl1pPr>
            <a:lvl2pPr lvl="1" rtl="0">
              <a:lnSpc>
                <a:spcPct val="100000"/>
              </a:lnSpc>
              <a:spcBef>
                <a:spcPts val="0"/>
              </a:spcBef>
              <a:spcAft>
                <a:spcPts val="0"/>
              </a:spcAft>
              <a:buSzPts val="2400"/>
              <a:buFont typeface="Raleway"/>
              <a:buNone/>
              <a:defRPr sz="2400">
                <a:latin typeface="Raleway"/>
                <a:ea typeface="Raleway"/>
                <a:cs typeface="Raleway"/>
                <a:sym typeface="Raleway"/>
              </a:defRPr>
            </a:lvl2pPr>
            <a:lvl3pPr lvl="2" rtl="0">
              <a:lnSpc>
                <a:spcPct val="100000"/>
              </a:lnSpc>
              <a:spcBef>
                <a:spcPts val="0"/>
              </a:spcBef>
              <a:spcAft>
                <a:spcPts val="0"/>
              </a:spcAft>
              <a:buSzPts val="2400"/>
              <a:buFont typeface="Raleway"/>
              <a:buNone/>
              <a:defRPr sz="2400">
                <a:latin typeface="Raleway"/>
                <a:ea typeface="Raleway"/>
                <a:cs typeface="Raleway"/>
                <a:sym typeface="Raleway"/>
              </a:defRPr>
            </a:lvl3pPr>
            <a:lvl4pPr lvl="3" rtl="0">
              <a:lnSpc>
                <a:spcPct val="100000"/>
              </a:lnSpc>
              <a:spcBef>
                <a:spcPts val="0"/>
              </a:spcBef>
              <a:spcAft>
                <a:spcPts val="0"/>
              </a:spcAft>
              <a:buSzPts val="2400"/>
              <a:buFont typeface="Raleway"/>
              <a:buNone/>
              <a:defRPr sz="2400">
                <a:latin typeface="Raleway"/>
                <a:ea typeface="Raleway"/>
                <a:cs typeface="Raleway"/>
                <a:sym typeface="Raleway"/>
              </a:defRPr>
            </a:lvl4pPr>
            <a:lvl5pPr lvl="4" rtl="0">
              <a:lnSpc>
                <a:spcPct val="100000"/>
              </a:lnSpc>
              <a:spcBef>
                <a:spcPts val="0"/>
              </a:spcBef>
              <a:spcAft>
                <a:spcPts val="0"/>
              </a:spcAft>
              <a:buSzPts val="2400"/>
              <a:buFont typeface="Raleway"/>
              <a:buNone/>
              <a:defRPr sz="2400">
                <a:latin typeface="Raleway"/>
                <a:ea typeface="Raleway"/>
                <a:cs typeface="Raleway"/>
                <a:sym typeface="Raleway"/>
              </a:defRPr>
            </a:lvl5pPr>
            <a:lvl6pPr lvl="5" rtl="0">
              <a:lnSpc>
                <a:spcPct val="100000"/>
              </a:lnSpc>
              <a:spcBef>
                <a:spcPts val="0"/>
              </a:spcBef>
              <a:spcAft>
                <a:spcPts val="0"/>
              </a:spcAft>
              <a:buSzPts val="2400"/>
              <a:buFont typeface="Raleway"/>
              <a:buNone/>
              <a:defRPr sz="2400">
                <a:latin typeface="Raleway"/>
                <a:ea typeface="Raleway"/>
                <a:cs typeface="Raleway"/>
                <a:sym typeface="Raleway"/>
              </a:defRPr>
            </a:lvl6pPr>
            <a:lvl7pPr lvl="6" rtl="0">
              <a:lnSpc>
                <a:spcPct val="100000"/>
              </a:lnSpc>
              <a:spcBef>
                <a:spcPts val="0"/>
              </a:spcBef>
              <a:spcAft>
                <a:spcPts val="0"/>
              </a:spcAft>
              <a:buSzPts val="2400"/>
              <a:buFont typeface="Raleway"/>
              <a:buNone/>
              <a:defRPr sz="2400">
                <a:latin typeface="Raleway"/>
                <a:ea typeface="Raleway"/>
                <a:cs typeface="Raleway"/>
                <a:sym typeface="Raleway"/>
              </a:defRPr>
            </a:lvl7pPr>
            <a:lvl8pPr lvl="7" rtl="0">
              <a:lnSpc>
                <a:spcPct val="100000"/>
              </a:lnSpc>
              <a:spcBef>
                <a:spcPts val="0"/>
              </a:spcBef>
              <a:spcAft>
                <a:spcPts val="0"/>
              </a:spcAft>
              <a:buSzPts val="2400"/>
              <a:buFont typeface="Raleway"/>
              <a:buNone/>
              <a:defRPr sz="2400">
                <a:latin typeface="Raleway"/>
                <a:ea typeface="Raleway"/>
                <a:cs typeface="Raleway"/>
                <a:sym typeface="Raleway"/>
              </a:defRPr>
            </a:lvl8pPr>
            <a:lvl9pPr lvl="8" rtl="0">
              <a:lnSpc>
                <a:spcPct val="100000"/>
              </a:lnSpc>
              <a:spcBef>
                <a:spcPts val="0"/>
              </a:spcBef>
              <a:spcAft>
                <a:spcPts val="0"/>
              </a:spcAft>
              <a:buSzPts val="2400"/>
              <a:buFont typeface="Raleway"/>
              <a:buNone/>
              <a:defRPr sz="2400">
                <a:latin typeface="Raleway"/>
                <a:ea typeface="Raleway"/>
                <a:cs typeface="Raleway"/>
                <a:sym typeface="Raleway"/>
              </a:defRPr>
            </a:lvl9pPr>
          </a:lstStyle>
          <a:p>
            <a:endParaRPr/>
          </a:p>
        </p:txBody>
      </p:sp>
      <p:sp>
        <p:nvSpPr>
          <p:cNvPr id="283" name="Google Shape;283;p13"/>
          <p:cNvSpPr txBox="1">
            <a:spLocks noGrp="1"/>
          </p:cNvSpPr>
          <p:nvPr>
            <p:ph type="subTitle" idx="15"/>
          </p:nvPr>
        </p:nvSpPr>
        <p:spPr>
          <a:xfrm>
            <a:off x="6042350" y="3754350"/>
            <a:ext cx="2386500" cy="4476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Raleway"/>
              <a:buNone/>
              <a:defRPr sz="1800">
                <a:solidFill>
                  <a:schemeClr val="dk2"/>
                </a:solidFill>
                <a:latin typeface="Yeseva One"/>
                <a:ea typeface="Yeseva One"/>
                <a:cs typeface="Yeseva One"/>
                <a:sym typeface="Yeseva One"/>
              </a:defRPr>
            </a:lvl1pPr>
            <a:lvl2pPr lvl="1" rtl="0">
              <a:lnSpc>
                <a:spcPct val="100000"/>
              </a:lnSpc>
              <a:spcBef>
                <a:spcPts val="0"/>
              </a:spcBef>
              <a:spcAft>
                <a:spcPts val="0"/>
              </a:spcAft>
              <a:buSzPts val="2400"/>
              <a:buFont typeface="Raleway"/>
              <a:buNone/>
              <a:defRPr sz="2400">
                <a:latin typeface="Raleway"/>
                <a:ea typeface="Raleway"/>
                <a:cs typeface="Raleway"/>
                <a:sym typeface="Raleway"/>
              </a:defRPr>
            </a:lvl2pPr>
            <a:lvl3pPr lvl="2" rtl="0">
              <a:lnSpc>
                <a:spcPct val="100000"/>
              </a:lnSpc>
              <a:spcBef>
                <a:spcPts val="0"/>
              </a:spcBef>
              <a:spcAft>
                <a:spcPts val="0"/>
              </a:spcAft>
              <a:buSzPts val="2400"/>
              <a:buFont typeface="Raleway"/>
              <a:buNone/>
              <a:defRPr sz="2400">
                <a:latin typeface="Raleway"/>
                <a:ea typeface="Raleway"/>
                <a:cs typeface="Raleway"/>
                <a:sym typeface="Raleway"/>
              </a:defRPr>
            </a:lvl3pPr>
            <a:lvl4pPr lvl="3" rtl="0">
              <a:lnSpc>
                <a:spcPct val="100000"/>
              </a:lnSpc>
              <a:spcBef>
                <a:spcPts val="0"/>
              </a:spcBef>
              <a:spcAft>
                <a:spcPts val="0"/>
              </a:spcAft>
              <a:buSzPts val="2400"/>
              <a:buFont typeface="Raleway"/>
              <a:buNone/>
              <a:defRPr sz="2400">
                <a:latin typeface="Raleway"/>
                <a:ea typeface="Raleway"/>
                <a:cs typeface="Raleway"/>
                <a:sym typeface="Raleway"/>
              </a:defRPr>
            </a:lvl4pPr>
            <a:lvl5pPr lvl="4" rtl="0">
              <a:lnSpc>
                <a:spcPct val="100000"/>
              </a:lnSpc>
              <a:spcBef>
                <a:spcPts val="0"/>
              </a:spcBef>
              <a:spcAft>
                <a:spcPts val="0"/>
              </a:spcAft>
              <a:buSzPts val="2400"/>
              <a:buFont typeface="Raleway"/>
              <a:buNone/>
              <a:defRPr sz="2400">
                <a:latin typeface="Raleway"/>
                <a:ea typeface="Raleway"/>
                <a:cs typeface="Raleway"/>
                <a:sym typeface="Raleway"/>
              </a:defRPr>
            </a:lvl5pPr>
            <a:lvl6pPr lvl="5" rtl="0">
              <a:lnSpc>
                <a:spcPct val="100000"/>
              </a:lnSpc>
              <a:spcBef>
                <a:spcPts val="0"/>
              </a:spcBef>
              <a:spcAft>
                <a:spcPts val="0"/>
              </a:spcAft>
              <a:buSzPts val="2400"/>
              <a:buFont typeface="Raleway"/>
              <a:buNone/>
              <a:defRPr sz="2400">
                <a:latin typeface="Raleway"/>
                <a:ea typeface="Raleway"/>
                <a:cs typeface="Raleway"/>
                <a:sym typeface="Raleway"/>
              </a:defRPr>
            </a:lvl6pPr>
            <a:lvl7pPr lvl="6" rtl="0">
              <a:lnSpc>
                <a:spcPct val="100000"/>
              </a:lnSpc>
              <a:spcBef>
                <a:spcPts val="0"/>
              </a:spcBef>
              <a:spcAft>
                <a:spcPts val="0"/>
              </a:spcAft>
              <a:buSzPts val="2400"/>
              <a:buFont typeface="Raleway"/>
              <a:buNone/>
              <a:defRPr sz="2400">
                <a:latin typeface="Raleway"/>
                <a:ea typeface="Raleway"/>
                <a:cs typeface="Raleway"/>
                <a:sym typeface="Raleway"/>
              </a:defRPr>
            </a:lvl7pPr>
            <a:lvl8pPr lvl="7" rtl="0">
              <a:lnSpc>
                <a:spcPct val="100000"/>
              </a:lnSpc>
              <a:spcBef>
                <a:spcPts val="0"/>
              </a:spcBef>
              <a:spcAft>
                <a:spcPts val="0"/>
              </a:spcAft>
              <a:buSzPts val="2400"/>
              <a:buFont typeface="Raleway"/>
              <a:buNone/>
              <a:defRPr sz="2400">
                <a:latin typeface="Raleway"/>
                <a:ea typeface="Raleway"/>
                <a:cs typeface="Raleway"/>
                <a:sym typeface="Raleway"/>
              </a:defRPr>
            </a:lvl8pPr>
            <a:lvl9pPr lvl="8" rtl="0">
              <a:lnSpc>
                <a:spcPct val="100000"/>
              </a:lnSpc>
              <a:spcBef>
                <a:spcPts val="0"/>
              </a:spcBef>
              <a:spcAft>
                <a:spcPts val="0"/>
              </a:spcAft>
              <a:buSzPts val="2400"/>
              <a:buFont typeface="Raleway"/>
              <a:buNone/>
              <a:defRPr sz="2400">
                <a:latin typeface="Raleway"/>
                <a:ea typeface="Raleway"/>
                <a:cs typeface="Raleway"/>
                <a:sym typeface="Raleway"/>
              </a:defRPr>
            </a:lvl9pPr>
          </a:lstStyle>
          <a:p>
            <a:endParaRPr/>
          </a:p>
        </p:txBody>
      </p:sp>
      <p:pic>
        <p:nvPicPr>
          <p:cNvPr id="284" name="Google Shape;284;p13"/>
          <p:cNvPicPr preferRelativeResize="0"/>
          <p:nvPr/>
        </p:nvPicPr>
        <p:blipFill rotWithShape="1">
          <a:blip r:embed="rId2">
            <a:alphaModFix/>
          </a:blip>
          <a:srcRect l="3121" r="3131"/>
          <a:stretch/>
        </p:blipFill>
        <p:spPr>
          <a:xfrm>
            <a:off x="-35075" y="0"/>
            <a:ext cx="9214149" cy="5143501"/>
          </a:xfrm>
          <a:prstGeom prst="rect">
            <a:avLst/>
          </a:prstGeom>
          <a:noFill/>
          <a:ln>
            <a:noFill/>
          </a:ln>
        </p:spPr>
      </p:pic>
      <p:grpSp>
        <p:nvGrpSpPr>
          <p:cNvPr id="285" name="Google Shape;285;p13"/>
          <p:cNvGrpSpPr/>
          <p:nvPr/>
        </p:nvGrpSpPr>
        <p:grpSpPr>
          <a:xfrm>
            <a:off x="8474825" y="3254275"/>
            <a:ext cx="574450" cy="1904950"/>
            <a:chOff x="8474825" y="3295300"/>
            <a:chExt cx="574450" cy="1904950"/>
          </a:xfrm>
        </p:grpSpPr>
        <p:sp>
          <p:nvSpPr>
            <p:cNvPr id="286" name="Google Shape;286;p13"/>
            <p:cNvSpPr/>
            <p:nvPr/>
          </p:nvSpPr>
          <p:spPr>
            <a:xfrm rot="10800000" flipH="1">
              <a:off x="8474825" y="3637200"/>
              <a:ext cx="25" cy="447475"/>
            </a:xfrm>
            <a:custGeom>
              <a:avLst/>
              <a:gdLst/>
              <a:ahLst/>
              <a:cxnLst/>
              <a:rect l="l" t="t" r="r" b="b"/>
              <a:pathLst>
                <a:path w="1" h="17899" fill="none" extrusionOk="0">
                  <a:moveTo>
                    <a:pt x="0" y="0"/>
                  </a:moveTo>
                  <a:lnTo>
                    <a:pt x="0" y="17899"/>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87;p13"/>
            <p:cNvSpPr/>
            <p:nvPr/>
          </p:nvSpPr>
          <p:spPr>
            <a:xfrm rot="10800000" flipH="1">
              <a:off x="9049250" y="3295300"/>
              <a:ext cx="25" cy="385675"/>
            </a:xfrm>
            <a:custGeom>
              <a:avLst/>
              <a:gdLst/>
              <a:ahLst/>
              <a:cxnLst/>
              <a:rect l="l" t="t" r="r" b="b"/>
              <a:pathLst>
                <a:path w="1" h="15427" fill="none" extrusionOk="0">
                  <a:moveTo>
                    <a:pt x="0" y="1"/>
                  </a:moveTo>
                  <a:lnTo>
                    <a:pt x="0" y="15427"/>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88;p13"/>
            <p:cNvSpPr/>
            <p:nvPr/>
          </p:nvSpPr>
          <p:spPr>
            <a:xfrm rot="10800000" flipH="1">
              <a:off x="8859025" y="4685700"/>
              <a:ext cx="25" cy="514550"/>
            </a:xfrm>
            <a:custGeom>
              <a:avLst/>
              <a:gdLst/>
              <a:ahLst/>
              <a:cxnLst/>
              <a:rect l="l" t="t" r="r" b="b"/>
              <a:pathLst>
                <a:path w="1" h="20582" fill="none" extrusionOk="0">
                  <a:moveTo>
                    <a:pt x="1" y="1"/>
                  </a:moveTo>
                  <a:lnTo>
                    <a:pt x="1" y="20581"/>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89;p13"/>
            <p:cNvSpPr/>
            <p:nvPr/>
          </p:nvSpPr>
          <p:spPr>
            <a:xfrm rot="10800000" flipH="1">
              <a:off x="8859025" y="3410375"/>
              <a:ext cx="25" cy="668125"/>
            </a:xfrm>
            <a:custGeom>
              <a:avLst/>
              <a:gdLst/>
              <a:ahLst/>
              <a:cxnLst/>
              <a:rect l="l" t="t" r="r" b="b"/>
              <a:pathLst>
                <a:path w="1" h="26725" fill="none" extrusionOk="0">
                  <a:moveTo>
                    <a:pt x="1" y="1"/>
                  </a:moveTo>
                  <a:lnTo>
                    <a:pt x="1" y="26725"/>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90;p13"/>
            <p:cNvSpPr/>
            <p:nvPr/>
          </p:nvSpPr>
          <p:spPr>
            <a:xfrm rot="10800000" flipH="1">
              <a:off x="8859025" y="4308150"/>
              <a:ext cx="25" cy="276300"/>
            </a:xfrm>
            <a:custGeom>
              <a:avLst/>
              <a:gdLst/>
              <a:ahLst/>
              <a:cxnLst/>
              <a:rect l="l" t="t" r="r" b="b"/>
              <a:pathLst>
                <a:path w="1" h="11052" fill="none" extrusionOk="0">
                  <a:moveTo>
                    <a:pt x="1" y="0"/>
                  </a:moveTo>
                  <a:lnTo>
                    <a:pt x="1" y="11052"/>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13"/>
            <p:cNvSpPr/>
            <p:nvPr/>
          </p:nvSpPr>
          <p:spPr>
            <a:xfrm rot="10800000" flipH="1">
              <a:off x="8474825" y="4371875"/>
              <a:ext cx="25" cy="828375"/>
            </a:xfrm>
            <a:custGeom>
              <a:avLst/>
              <a:gdLst/>
              <a:ahLst/>
              <a:cxnLst/>
              <a:rect l="l" t="t" r="r" b="b"/>
              <a:pathLst>
                <a:path w="1" h="33135" fill="none" extrusionOk="0">
                  <a:moveTo>
                    <a:pt x="0" y="1"/>
                  </a:moveTo>
                  <a:lnTo>
                    <a:pt x="0" y="33135"/>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92;p13"/>
            <p:cNvSpPr/>
            <p:nvPr/>
          </p:nvSpPr>
          <p:spPr>
            <a:xfrm rot="10800000" flipH="1">
              <a:off x="9049250" y="3835950"/>
              <a:ext cx="25" cy="1364300"/>
            </a:xfrm>
            <a:custGeom>
              <a:avLst/>
              <a:gdLst/>
              <a:ahLst/>
              <a:cxnLst/>
              <a:rect l="l" t="t" r="r" b="b"/>
              <a:pathLst>
                <a:path w="1" h="54572" fill="none" extrusionOk="0">
                  <a:moveTo>
                    <a:pt x="0" y="1"/>
                  </a:moveTo>
                  <a:lnTo>
                    <a:pt x="0" y="54571"/>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293;p13"/>
            <p:cNvSpPr/>
            <p:nvPr/>
          </p:nvSpPr>
          <p:spPr>
            <a:xfrm rot="10800000" flipH="1">
              <a:off x="8675000" y="3534950"/>
              <a:ext cx="25" cy="1665300"/>
            </a:xfrm>
            <a:custGeom>
              <a:avLst/>
              <a:gdLst/>
              <a:ahLst/>
              <a:cxnLst/>
              <a:rect l="l" t="t" r="r" b="b"/>
              <a:pathLst>
                <a:path w="1" h="66612" fill="none" extrusionOk="0">
                  <a:moveTo>
                    <a:pt x="1" y="1"/>
                  </a:moveTo>
                  <a:lnTo>
                    <a:pt x="1" y="66611"/>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4" name="Google Shape;294;p13"/>
          <p:cNvGrpSpPr/>
          <p:nvPr/>
        </p:nvGrpSpPr>
        <p:grpSpPr>
          <a:xfrm>
            <a:off x="-298913" y="-481227"/>
            <a:ext cx="9572304" cy="5608030"/>
            <a:chOff x="-298913" y="-481227"/>
            <a:chExt cx="9572304" cy="5608030"/>
          </a:xfrm>
        </p:grpSpPr>
        <p:sp>
          <p:nvSpPr>
            <p:cNvPr id="295" name="Google Shape;295;p13"/>
            <p:cNvSpPr/>
            <p:nvPr/>
          </p:nvSpPr>
          <p:spPr>
            <a:xfrm rot="-389029">
              <a:off x="8381191" y="-445749"/>
              <a:ext cx="761712" cy="2354248"/>
            </a:xfrm>
            <a:custGeom>
              <a:avLst/>
              <a:gdLst/>
              <a:ahLst/>
              <a:cxnLst/>
              <a:rect l="l" t="t" r="r" b="b"/>
              <a:pathLst>
                <a:path w="14438" h="44624" fill="none" extrusionOk="0">
                  <a:moveTo>
                    <a:pt x="4965" y="39545"/>
                  </a:moveTo>
                  <a:cubicBezTo>
                    <a:pt x="3805" y="39602"/>
                    <a:pt x="2873" y="40553"/>
                    <a:pt x="2892" y="41732"/>
                  </a:cubicBezTo>
                  <a:cubicBezTo>
                    <a:pt x="2835" y="43425"/>
                    <a:pt x="3786" y="44623"/>
                    <a:pt x="5973" y="44604"/>
                  </a:cubicBezTo>
                  <a:cubicBezTo>
                    <a:pt x="7989" y="44604"/>
                    <a:pt x="9359" y="42132"/>
                    <a:pt x="9359" y="39849"/>
                  </a:cubicBezTo>
                  <a:cubicBezTo>
                    <a:pt x="9359" y="37567"/>
                    <a:pt x="7780" y="11413"/>
                    <a:pt x="7723" y="8237"/>
                  </a:cubicBezTo>
                  <a:cubicBezTo>
                    <a:pt x="7647" y="4832"/>
                    <a:pt x="7761" y="2188"/>
                    <a:pt x="8960" y="1009"/>
                  </a:cubicBezTo>
                  <a:cubicBezTo>
                    <a:pt x="10006" y="0"/>
                    <a:pt x="11451" y="685"/>
                    <a:pt x="12098" y="3348"/>
                  </a:cubicBezTo>
                  <a:cubicBezTo>
                    <a:pt x="12707" y="5878"/>
                    <a:pt x="12516" y="8122"/>
                    <a:pt x="11737" y="9739"/>
                  </a:cubicBezTo>
                  <a:cubicBezTo>
                    <a:pt x="10957" y="11375"/>
                    <a:pt x="8883" y="13391"/>
                    <a:pt x="6430" y="15807"/>
                  </a:cubicBezTo>
                  <a:cubicBezTo>
                    <a:pt x="3995" y="18184"/>
                    <a:pt x="647" y="21133"/>
                    <a:pt x="343" y="24252"/>
                  </a:cubicBezTo>
                  <a:cubicBezTo>
                    <a:pt x="1" y="27771"/>
                    <a:pt x="2378" y="31023"/>
                    <a:pt x="6354" y="31366"/>
                  </a:cubicBezTo>
                  <a:cubicBezTo>
                    <a:pt x="10177" y="31689"/>
                    <a:pt x="12326" y="30434"/>
                    <a:pt x="13201" y="28075"/>
                  </a:cubicBezTo>
                  <a:cubicBezTo>
                    <a:pt x="14438" y="24689"/>
                    <a:pt x="12802" y="21646"/>
                    <a:pt x="10101" y="20942"/>
                  </a:cubicBezTo>
                  <a:cubicBezTo>
                    <a:pt x="6962" y="20105"/>
                    <a:pt x="4794" y="21247"/>
                    <a:pt x="4071" y="23206"/>
                  </a:cubicBezTo>
                  <a:cubicBezTo>
                    <a:pt x="3253" y="25602"/>
                    <a:pt x="4908" y="28132"/>
                    <a:pt x="7438" y="28322"/>
                  </a:cubicBezTo>
                  <a:cubicBezTo>
                    <a:pt x="9302" y="28513"/>
                    <a:pt x="11128" y="27333"/>
                    <a:pt x="11090" y="25279"/>
                  </a:cubicBez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96" name="Google Shape;296;p13"/>
            <p:cNvGrpSpPr/>
            <p:nvPr/>
          </p:nvGrpSpPr>
          <p:grpSpPr>
            <a:xfrm rot="-508380">
              <a:off x="-197850" y="3639613"/>
              <a:ext cx="833935" cy="1433575"/>
              <a:chOff x="838094" y="1298826"/>
              <a:chExt cx="1287997" cy="2214129"/>
            </a:xfrm>
          </p:grpSpPr>
          <p:sp>
            <p:nvSpPr>
              <p:cNvPr id="297" name="Google Shape;297;p13"/>
              <p:cNvSpPr/>
              <p:nvPr/>
            </p:nvSpPr>
            <p:spPr>
              <a:xfrm>
                <a:off x="838094" y="2879144"/>
                <a:ext cx="780532" cy="633811"/>
              </a:xfrm>
              <a:custGeom>
                <a:avLst/>
                <a:gdLst/>
                <a:ahLst/>
                <a:cxnLst/>
                <a:rect l="l" t="t" r="r" b="b"/>
                <a:pathLst>
                  <a:path w="14571" h="11832" fill="none" extrusionOk="0">
                    <a:moveTo>
                      <a:pt x="13487" y="3139"/>
                    </a:moveTo>
                    <a:cubicBezTo>
                      <a:pt x="14571" y="5574"/>
                      <a:pt x="12669" y="8769"/>
                      <a:pt x="9245" y="10310"/>
                    </a:cubicBezTo>
                    <a:cubicBezTo>
                      <a:pt x="5821" y="11832"/>
                      <a:pt x="2150" y="11109"/>
                      <a:pt x="1085" y="8674"/>
                    </a:cubicBezTo>
                    <a:cubicBezTo>
                      <a:pt x="1" y="6259"/>
                      <a:pt x="1903" y="3044"/>
                      <a:pt x="5327" y="1523"/>
                    </a:cubicBezTo>
                    <a:cubicBezTo>
                      <a:pt x="8750" y="1"/>
                      <a:pt x="12402" y="724"/>
                      <a:pt x="13487" y="3139"/>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298;p13"/>
              <p:cNvSpPr/>
              <p:nvPr/>
            </p:nvSpPr>
            <p:spPr>
              <a:xfrm>
                <a:off x="1578899" y="1344680"/>
                <a:ext cx="54" cy="1782084"/>
              </a:xfrm>
              <a:custGeom>
                <a:avLst/>
                <a:gdLst/>
                <a:ahLst/>
                <a:cxnLst/>
                <a:rect l="l" t="t" r="r" b="b"/>
                <a:pathLst>
                  <a:path w="1" h="33268" fill="none" extrusionOk="0">
                    <a:moveTo>
                      <a:pt x="0" y="1"/>
                    </a:moveTo>
                    <a:lnTo>
                      <a:pt x="0" y="33268"/>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99;p13"/>
              <p:cNvSpPr/>
              <p:nvPr/>
            </p:nvSpPr>
            <p:spPr>
              <a:xfrm>
                <a:off x="1578899" y="1298826"/>
                <a:ext cx="547192" cy="1104562"/>
              </a:xfrm>
              <a:custGeom>
                <a:avLst/>
                <a:gdLst/>
                <a:ahLst/>
                <a:cxnLst/>
                <a:rect l="l" t="t" r="r" b="b"/>
                <a:pathLst>
                  <a:path w="10215" h="20620" fill="none" extrusionOk="0">
                    <a:moveTo>
                      <a:pt x="0" y="7476"/>
                    </a:moveTo>
                    <a:cubicBezTo>
                      <a:pt x="0" y="7723"/>
                      <a:pt x="2929" y="8218"/>
                      <a:pt x="4565" y="9796"/>
                    </a:cubicBezTo>
                    <a:cubicBezTo>
                      <a:pt x="5935" y="11128"/>
                      <a:pt x="6943" y="14456"/>
                      <a:pt x="6391" y="17500"/>
                    </a:cubicBezTo>
                    <a:cubicBezTo>
                      <a:pt x="6030" y="19478"/>
                      <a:pt x="5459" y="20391"/>
                      <a:pt x="5763" y="20505"/>
                    </a:cubicBezTo>
                    <a:cubicBezTo>
                      <a:pt x="6068" y="20619"/>
                      <a:pt x="10214" y="16301"/>
                      <a:pt x="8331" y="11185"/>
                    </a:cubicBezTo>
                    <a:cubicBezTo>
                      <a:pt x="7076" y="7818"/>
                      <a:pt x="5136" y="6924"/>
                      <a:pt x="3234" y="5517"/>
                    </a:cubicBezTo>
                    <a:cubicBezTo>
                      <a:pt x="304" y="3329"/>
                      <a:pt x="0" y="1"/>
                      <a:pt x="0" y="685"/>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only 1">
  <p:cSld name="TITLE_ONLY_1">
    <p:spTree>
      <p:nvGrpSpPr>
        <p:cNvPr id="1" name="Shape 300"/>
        <p:cNvGrpSpPr/>
        <p:nvPr/>
      </p:nvGrpSpPr>
      <p:grpSpPr>
        <a:xfrm>
          <a:off x="0" y="0"/>
          <a:ext cx="0" cy="0"/>
          <a:chOff x="0" y="0"/>
          <a:chExt cx="0" cy="0"/>
        </a:xfrm>
      </p:grpSpPr>
      <p:pic>
        <p:nvPicPr>
          <p:cNvPr id="301" name="Google Shape;301;p14"/>
          <p:cNvPicPr preferRelativeResize="0"/>
          <p:nvPr/>
        </p:nvPicPr>
        <p:blipFill rotWithShape="1">
          <a:blip r:embed="rId2">
            <a:alphaModFix/>
          </a:blip>
          <a:srcRect l="3121" r="3131"/>
          <a:stretch/>
        </p:blipFill>
        <p:spPr>
          <a:xfrm>
            <a:off x="-35075" y="0"/>
            <a:ext cx="9214149" cy="5143501"/>
          </a:xfrm>
          <a:prstGeom prst="rect">
            <a:avLst/>
          </a:prstGeom>
          <a:noFill/>
          <a:ln>
            <a:noFill/>
          </a:ln>
        </p:spPr>
      </p:pic>
      <p:sp>
        <p:nvSpPr>
          <p:cNvPr id="302" name="Google Shape;302;p14"/>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303" name="Google Shape;303;p14"/>
          <p:cNvGrpSpPr/>
          <p:nvPr/>
        </p:nvGrpSpPr>
        <p:grpSpPr>
          <a:xfrm>
            <a:off x="-44634" y="4749017"/>
            <a:ext cx="9233267" cy="569402"/>
            <a:chOff x="42" y="4574117"/>
            <a:chExt cx="9233267" cy="569402"/>
          </a:xfrm>
        </p:grpSpPr>
        <p:grpSp>
          <p:nvGrpSpPr>
            <p:cNvPr id="304" name="Google Shape;304;p14"/>
            <p:cNvGrpSpPr/>
            <p:nvPr/>
          </p:nvGrpSpPr>
          <p:grpSpPr>
            <a:xfrm>
              <a:off x="42" y="4574117"/>
              <a:ext cx="4618211" cy="569402"/>
              <a:chOff x="774975" y="3538175"/>
              <a:chExt cx="3162725" cy="393750"/>
            </a:xfrm>
          </p:grpSpPr>
          <p:sp>
            <p:nvSpPr>
              <p:cNvPr id="305" name="Google Shape;305;p14"/>
              <p:cNvSpPr/>
              <p:nvPr/>
            </p:nvSpPr>
            <p:spPr>
              <a:xfrm>
                <a:off x="774975" y="3538175"/>
                <a:ext cx="3162725" cy="210200"/>
              </a:xfrm>
              <a:custGeom>
                <a:avLst/>
                <a:gdLst/>
                <a:ahLst/>
                <a:cxnLst/>
                <a:rect l="l" t="t" r="r" b="b"/>
                <a:pathLst>
                  <a:path w="126509" h="8408" fill="none" extrusionOk="0">
                    <a:moveTo>
                      <a:pt x="1" y="1085"/>
                    </a:moveTo>
                    <a:cubicBezTo>
                      <a:pt x="1" y="1085"/>
                      <a:pt x="5745" y="914"/>
                      <a:pt x="9321" y="3501"/>
                    </a:cubicBezTo>
                    <a:cubicBezTo>
                      <a:pt x="12687" y="5954"/>
                      <a:pt x="16206" y="8161"/>
                      <a:pt x="19991" y="8180"/>
                    </a:cubicBezTo>
                    <a:cubicBezTo>
                      <a:pt x="25184" y="8218"/>
                      <a:pt x="28246" y="6810"/>
                      <a:pt x="31994" y="4071"/>
                    </a:cubicBezTo>
                    <a:cubicBezTo>
                      <a:pt x="37586" y="1"/>
                      <a:pt x="45651" y="77"/>
                      <a:pt x="49683" y="2702"/>
                    </a:cubicBezTo>
                    <a:cubicBezTo>
                      <a:pt x="53639" y="5231"/>
                      <a:pt x="57462" y="7704"/>
                      <a:pt x="63226" y="7932"/>
                    </a:cubicBezTo>
                    <a:cubicBezTo>
                      <a:pt x="70073" y="8218"/>
                      <a:pt x="72755" y="4528"/>
                      <a:pt x="76635" y="2702"/>
                    </a:cubicBezTo>
                    <a:cubicBezTo>
                      <a:pt x="80991" y="628"/>
                      <a:pt x="86526" y="743"/>
                      <a:pt x="90197" y="1960"/>
                    </a:cubicBezTo>
                    <a:cubicBezTo>
                      <a:pt x="94515" y="3405"/>
                      <a:pt x="99860" y="8408"/>
                      <a:pt x="105775" y="8218"/>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14"/>
              <p:cNvSpPr/>
              <p:nvPr/>
            </p:nvSpPr>
            <p:spPr>
              <a:xfrm>
                <a:off x="774975" y="3629950"/>
                <a:ext cx="3162725" cy="209725"/>
              </a:xfrm>
              <a:custGeom>
                <a:avLst/>
                <a:gdLst/>
                <a:ahLst/>
                <a:cxnLst/>
                <a:rect l="l" t="t" r="r" b="b"/>
                <a:pathLst>
                  <a:path w="126509" h="8389" fill="none" extrusionOk="0">
                    <a:moveTo>
                      <a:pt x="1" y="1066"/>
                    </a:moveTo>
                    <a:cubicBezTo>
                      <a:pt x="1" y="1066"/>
                      <a:pt x="5745" y="895"/>
                      <a:pt x="9321" y="3501"/>
                    </a:cubicBezTo>
                    <a:cubicBezTo>
                      <a:pt x="12687" y="5935"/>
                      <a:pt x="16206" y="8161"/>
                      <a:pt x="19991" y="8180"/>
                    </a:cubicBezTo>
                    <a:cubicBezTo>
                      <a:pt x="25184" y="8199"/>
                      <a:pt x="28246" y="6791"/>
                      <a:pt x="31994" y="4071"/>
                    </a:cubicBezTo>
                    <a:cubicBezTo>
                      <a:pt x="37586" y="1"/>
                      <a:pt x="45651" y="58"/>
                      <a:pt x="49683" y="2683"/>
                    </a:cubicBezTo>
                    <a:cubicBezTo>
                      <a:pt x="53639" y="5231"/>
                      <a:pt x="57462" y="7704"/>
                      <a:pt x="63226" y="7913"/>
                    </a:cubicBezTo>
                    <a:cubicBezTo>
                      <a:pt x="70073" y="8199"/>
                      <a:pt x="72755" y="4509"/>
                      <a:pt x="76635" y="2683"/>
                    </a:cubicBezTo>
                    <a:cubicBezTo>
                      <a:pt x="80991" y="609"/>
                      <a:pt x="86526" y="743"/>
                      <a:pt x="90197" y="1941"/>
                    </a:cubicBezTo>
                    <a:cubicBezTo>
                      <a:pt x="94515" y="3386"/>
                      <a:pt x="99860" y="8389"/>
                      <a:pt x="105775" y="8199"/>
                    </a:cubicBezTo>
                    <a:cubicBezTo>
                      <a:pt x="113764" y="7932"/>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14"/>
              <p:cNvSpPr/>
              <p:nvPr/>
            </p:nvSpPr>
            <p:spPr>
              <a:xfrm>
                <a:off x="774975" y="3721725"/>
                <a:ext cx="3162725" cy="210200"/>
              </a:xfrm>
              <a:custGeom>
                <a:avLst/>
                <a:gdLst/>
                <a:ahLst/>
                <a:cxnLst/>
                <a:rect l="l" t="t" r="r" b="b"/>
                <a:pathLst>
                  <a:path w="126509" h="8408" fill="none" extrusionOk="0">
                    <a:moveTo>
                      <a:pt x="1" y="1085"/>
                    </a:moveTo>
                    <a:cubicBezTo>
                      <a:pt x="1" y="1085"/>
                      <a:pt x="5745" y="914"/>
                      <a:pt x="9321" y="3501"/>
                    </a:cubicBezTo>
                    <a:cubicBezTo>
                      <a:pt x="12687" y="5954"/>
                      <a:pt x="16206" y="8161"/>
                      <a:pt x="19991" y="8199"/>
                    </a:cubicBezTo>
                    <a:cubicBezTo>
                      <a:pt x="25184" y="8218"/>
                      <a:pt x="28246" y="6810"/>
                      <a:pt x="31994" y="4071"/>
                    </a:cubicBezTo>
                    <a:cubicBezTo>
                      <a:pt x="37586" y="1"/>
                      <a:pt x="45651" y="77"/>
                      <a:pt x="49683" y="2702"/>
                    </a:cubicBezTo>
                    <a:cubicBezTo>
                      <a:pt x="53639" y="5232"/>
                      <a:pt x="57462" y="7723"/>
                      <a:pt x="63226" y="7932"/>
                    </a:cubicBezTo>
                    <a:cubicBezTo>
                      <a:pt x="70073" y="8218"/>
                      <a:pt x="72755" y="4528"/>
                      <a:pt x="76635" y="2702"/>
                    </a:cubicBezTo>
                    <a:cubicBezTo>
                      <a:pt x="80991" y="628"/>
                      <a:pt x="86526" y="743"/>
                      <a:pt x="90197" y="1960"/>
                    </a:cubicBezTo>
                    <a:cubicBezTo>
                      <a:pt x="94515" y="3406"/>
                      <a:pt x="99860" y="8408"/>
                      <a:pt x="105775" y="8218"/>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8" name="Google Shape;308;p14"/>
            <p:cNvGrpSpPr/>
            <p:nvPr/>
          </p:nvGrpSpPr>
          <p:grpSpPr>
            <a:xfrm>
              <a:off x="4615098" y="4574117"/>
              <a:ext cx="4618211" cy="569402"/>
              <a:chOff x="774975" y="3538175"/>
              <a:chExt cx="3162725" cy="393750"/>
            </a:xfrm>
          </p:grpSpPr>
          <p:sp>
            <p:nvSpPr>
              <p:cNvPr id="309" name="Google Shape;309;p14"/>
              <p:cNvSpPr/>
              <p:nvPr/>
            </p:nvSpPr>
            <p:spPr>
              <a:xfrm>
                <a:off x="774975" y="3538175"/>
                <a:ext cx="3162725" cy="210200"/>
              </a:xfrm>
              <a:custGeom>
                <a:avLst/>
                <a:gdLst/>
                <a:ahLst/>
                <a:cxnLst/>
                <a:rect l="l" t="t" r="r" b="b"/>
                <a:pathLst>
                  <a:path w="126509" h="8408" fill="none" extrusionOk="0">
                    <a:moveTo>
                      <a:pt x="1" y="1085"/>
                    </a:moveTo>
                    <a:cubicBezTo>
                      <a:pt x="1" y="1085"/>
                      <a:pt x="5745" y="914"/>
                      <a:pt x="9321" y="3501"/>
                    </a:cubicBezTo>
                    <a:cubicBezTo>
                      <a:pt x="12687" y="5954"/>
                      <a:pt x="16206" y="8161"/>
                      <a:pt x="19991" y="8180"/>
                    </a:cubicBezTo>
                    <a:cubicBezTo>
                      <a:pt x="25184" y="8218"/>
                      <a:pt x="28246" y="6810"/>
                      <a:pt x="31994" y="4071"/>
                    </a:cubicBezTo>
                    <a:cubicBezTo>
                      <a:pt x="37586" y="1"/>
                      <a:pt x="45651" y="77"/>
                      <a:pt x="49683" y="2702"/>
                    </a:cubicBezTo>
                    <a:cubicBezTo>
                      <a:pt x="53639" y="5231"/>
                      <a:pt x="57462" y="7704"/>
                      <a:pt x="63226" y="7932"/>
                    </a:cubicBezTo>
                    <a:cubicBezTo>
                      <a:pt x="70073" y="8218"/>
                      <a:pt x="72755" y="4528"/>
                      <a:pt x="76635" y="2702"/>
                    </a:cubicBezTo>
                    <a:cubicBezTo>
                      <a:pt x="80991" y="628"/>
                      <a:pt x="86526" y="743"/>
                      <a:pt x="90197" y="1960"/>
                    </a:cubicBezTo>
                    <a:cubicBezTo>
                      <a:pt x="94515" y="3405"/>
                      <a:pt x="99860" y="8408"/>
                      <a:pt x="105775" y="8218"/>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14"/>
              <p:cNvSpPr/>
              <p:nvPr/>
            </p:nvSpPr>
            <p:spPr>
              <a:xfrm>
                <a:off x="774975" y="3629950"/>
                <a:ext cx="3162725" cy="209725"/>
              </a:xfrm>
              <a:custGeom>
                <a:avLst/>
                <a:gdLst/>
                <a:ahLst/>
                <a:cxnLst/>
                <a:rect l="l" t="t" r="r" b="b"/>
                <a:pathLst>
                  <a:path w="126509" h="8389" fill="none" extrusionOk="0">
                    <a:moveTo>
                      <a:pt x="1" y="1066"/>
                    </a:moveTo>
                    <a:cubicBezTo>
                      <a:pt x="1" y="1066"/>
                      <a:pt x="5745" y="895"/>
                      <a:pt x="9321" y="3501"/>
                    </a:cubicBezTo>
                    <a:cubicBezTo>
                      <a:pt x="12687" y="5935"/>
                      <a:pt x="16206" y="8161"/>
                      <a:pt x="19991" y="8180"/>
                    </a:cubicBezTo>
                    <a:cubicBezTo>
                      <a:pt x="25184" y="8199"/>
                      <a:pt x="28246" y="6791"/>
                      <a:pt x="31994" y="4071"/>
                    </a:cubicBezTo>
                    <a:cubicBezTo>
                      <a:pt x="37586" y="1"/>
                      <a:pt x="45651" y="58"/>
                      <a:pt x="49683" y="2683"/>
                    </a:cubicBezTo>
                    <a:cubicBezTo>
                      <a:pt x="53639" y="5231"/>
                      <a:pt x="57462" y="7704"/>
                      <a:pt x="63226" y="7913"/>
                    </a:cubicBezTo>
                    <a:cubicBezTo>
                      <a:pt x="70073" y="8199"/>
                      <a:pt x="72755" y="4509"/>
                      <a:pt x="76635" y="2683"/>
                    </a:cubicBezTo>
                    <a:cubicBezTo>
                      <a:pt x="80991" y="609"/>
                      <a:pt x="86526" y="743"/>
                      <a:pt x="90197" y="1941"/>
                    </a:cubicBezTo>
                    <a:cubicBezTo>
                      <a:pt x="94515" y="3386"/>
                      <a:pt x="99860" y="8389"/>
                      <a:pt x="105775" y="8199"/>
                    </a:cubicBezTo>
                    <a:cubicBezTo>
                      <a:pt x="113764" y="7932"/>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1;p14"/>
              <p:cNvSpPr/>
              <p:nvPr/>
            </p:nvSpPr>
            <p:spPr>
              <a:xfrm>
                <a:off x="774975" y="3721725"/>
                <a:ext cx="3162725" cy="210200"/>
              </a:xfrm>
              <a:custGeom>
                <a:avLst/>
                <a:gdLst/>
                <a:ahLst/>
                <a:cxnLst/>
                <a:rect l="l" t="t" r="r" b="b"/>
                <a:pathLst>
                  <a:path w="126509" h="8408" fill="none" extrusionOk="0">
                    <a:moveTo>
                      <a:pt x="1" y="1085"/>
                    </a:moveTo>
                    <a:cubicBezTo>
                      <a:pt x="1" y="1085"/>
                      <a:pt x="5745" y="914"/>
                      <a:pt x="9321" y="3501"/>
                    </a:cubicBezTo>
                    <a:cubicBezTo>
                      <a:pt x="12687" y="5954"/>
                      <a:pt x="16206" y="8161"/>
                      <a:pt x="19991" y="8199"/>
                    </a:cubicBezTo>
                    <a:cubicBezTo>
                      <a:pt x="25184" y="8218"/>
                      <a:pt x="28246" y="6810"/>
                      <a:pt x="31994" y="4071"/>
                    </a:cubicBezTo>
                    <a:cubicBezTo>
                      <a:pt x="37586" y="1"/>
                      <a:pt x="45651" y="77"/>
                      <a:pt x="49683" y="2702"/>
                    </a:cubicBezTo>
                    <a:cubicBezTo>
                      <a:pt x="53639" y="5232"/>
                      <a:pt x="57462" y="7723"/>
                      <a:pt x="63226" y="7932"/>
                    </a:cubicBezTo>
                    <a:cubicBezTo>
                      <a:pt x="70073" y="8218"/>
                      <a:pt x="72755" y="4528"/>
                      <a:pt x="76635" y="2702"/>
                    </a:cubicBezTo>
                    <a:cubicBezTo>
                      <a:pt x="80991" y="628"/>
                      <a:pt x="86526" y="743"/>
                      <a:pt x="90197" y="1960"/>
                    </a:cubicBezTo>
                    <a:cubicBezTo>
                      <a:pt x="94515" y="3406"/>
                      <a:pt x="99860" y="8408"/>
                      <a:pt x="105775" y="8218"/>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312" name="Google Shape;312;p14"/>
          <p:cNvGrpSpPr/>
          <p:nvPr/>
        </p:nvGrpSpPr>
        <p:grpSpPr>
          <a:xfrm>
            <a:off x="7528985" y="-1052810"/>
            <a:ext cx="1928825" cy="4258181"/>
            <a:chOff x="7480610" y="-770985"/>
            <a:chExt cx="1928825" cy="4258181"/>
          </a:xfrm>
        </p:grpSpPr>
        <p:grpSp>
          <p:nvGrpSpPr>
            <p:cNvPr id="313" name="Google Shape;313;p14"/>
            <p:cNvGrpSpPr/>
            <p:nvPr/>
          </p:nvGrpSpPr>
          <p:grpSpPr>
            <a:xfrm rot="-671355">
              <a:off x="7602144" y="-657691"/>
              <a:ext cx="1302881" cy="1380230"/>
              <a:chOff x="3806645" y="1888022"/>
              <a:chExt cx="1572291" cy="1665634"/>
            </a:xfrm>
          </p:grpSpPr>
          <p:sp>
            <p:nvSpPr>
              <p:cNvPr id="314" name="Google Shape;314;p14"/>
              <p:cNvSpPr/>
              <p:nvPr/>
            </p:nvSpPr>
            <p:spPr>
              <a:xfrm>
                <a:off x="4792301" y="3045732"/>
                <a:ext cx="586636" cy="479585"/>
              </a:xfrm>
              <a:custGeom>
                <a:avLst/>
                <a:gdLst/>
                <a:ahLst/>
                <a:cxnLst/>
                <a:rect l="l" t="t" r="r" b="b"/>
                <a:pathLst>
                  <a:path w="12193" h="9968" fill="none" extrusionOk="0">
                    <a:moveTo>
                      <a:pt x="11222" y="2549"/>
                    </a:moveTo>
                    <a:cubicBezTo>
                      <a:pt x="12192" y="4546"/>
                      <a:pt x="10652" y="7266"/>
                      <a:pt x="7818" y="8617"/>
                    </a:cubicBezTo>
                    <a:cubicBezTo>
                      <a:pt x="4984" y="9967"/>
                      <a:pt x="1902" y="9435"/>
                      <a:pt x="951" y="7437"/>
                    </a:cubicBezTo>
                    <a:cubicBezTo>
                      <a:pt x="0" y="5421"/>
                      <a:pt x="1522" y="2701"/>
                      <a:pt x="4356" y="1351"/>
                    </a:cubicBezTo>
                    <a:cubicBezTo>
                      <a:pt x="7209" y="0"/>
                      <a:pt x="10271" y="533"/>
                      <a:pt x="11222" y="2549"/>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5;p14"/>
              <p:cNvSpPr/>
              <p:nvPr/>
            </p:nvSpPr>
            <p:spPr>
              <a:xfrm>
                <a:off x="3806645" y="3074071"/>
                <a:ext cx="586684" cy="479585"/>
              </a:xfrm>
              <a:custGeom>
                <a:avLst/>
                <a:gdLst/>
                <a:ahLst/>
                <a:cxnLst/>
                <a:rect l="l" t="t" r="r" b="b"/>
                <a:pathLst>
                  <a:path w="12194" h="9968" fill="none" extrusionOk="0">
                    <a:moveTo>
                      <a:pt x="11242" y="2531"/>
                    </a:moveTo>
                    <a:cubicBezTo>
                      <a:pt x="12193" y="4547"/>
                      <a:pt x="10671" y="7267"/>
                      <a:pt x="7818" y="8617"/>
                    </a:cubicBezTo>
                    <a:cubicBezTo>
                      <a:pt x="4984" y="9968"/>
                      <a:pt x="1922" y="9435"/>
                      <a:pt x="952" y="7419"/>
                    </a:cubicBezTo>
                    <a:cubicBezTo>
                      <a:pt x="1" y="5422"/>
                      <a:pt x="1541" y="2702"/>
                      <a:pt x="4375" y="1351"/>
                    </a:cubicBezTo>
                    <a:cubicBezTo>
                      <a:pt x="7210" y="1"/>
                      <a:pt x="10291" y="533"/>
                      <a:pt x="11242" y="2531"/>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316;p14"/>
              <p:cNvSpPr/>
              <p:nvPr/>
            </p:nvSpPr>
            <p:spPr>
              <a:xfrm>
                <a:off x="4330121" y="1914581"/>
                <a:ext cx="32091" cy="1340703"/>
              </a:xfrm>
              <a:custGeom>
                <a:avLst/>
                <a:gdLst/>
                <a:ahLst/>
                <a:cxnLst/>
                <a:rect l="l" t="t" r="r" b="b"/>
                <a:pathLst>
                  <a:path w="667" h="27866" fill="none" extrusionOk="0">
                    <a:moveTo>
                      <a:pt x="1" y="1"/>
                    </a:moveTo>
                    <a:lnTo>
                      <a:pt x="666" y="27866"/>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317;p14"/>
              <p:cNvSpPr/>
              <p:nvPr/>
            </p:nvSpPr>
            <p:spPr>
              <a:xfrm>
                <a:off x="5314863" y="1888022"/>
                <a:ext cx="32957" cy="1338923"/>
              </a:xfrm>
              <a:custGeom>
                <a:avLst/>
                <a:gdLst/>
                <a:ahLst/>
                <a:cxnLst/>
                <a:rect l="l" t="t" r="r" b="b"/>
                <a:pathLst>
                  <a:path w="685" h="27829" fill="none" extrusionOk="0">
                    <a:moveTo>
                      <a:pt x="0" y="1"/>
                    </a:moveTo>
                    <a:lnTo>
                      <a:pt x="685" y="27828"/>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318;p14"/>
              <p:cNvSpPr/>
              <p:nvPr/>
            </p:nvSpPr>
            <p:spPr>
              <a:xfrm>
                <a:off x="4330127" y="1937358"/>
                <a:ext cx="995736" cy="24778"/>
              </a:xfrm>
              <a:custGeom>
                <a:avLst/>
                <a:gdLst/>
                <a:ahLst/>
                <a:cxnLst/>
                <a:rect l="l" t="t" r="r" b="b"/>
                <a:pathLst>
                  <a:path w="20696" h="515" fill="none" extrusionOk="0">
                    <a:moveTo>
                      <a:pt x="20695" y="1"/>
                    </a:moveTo>
                    <a:lnTo>
                      <a:pt x="0" y="515"/>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319;p14"/>
              <p:cNvSpPr/>
              <p:nvPr/>
            </p:nvSpPr>
            <p:spPr>
              <a:xfrm>
                <a:off x="4337441" y="2092043"/>
                <a:ext cx="991166" cy="24778"/>
              </a:xfrm>
              <a:custGeom>
                <a:avLst/>
                <a:gdLst/>
                <a:ahLst/>
                <a:cxnLst/>
                <a:rect l="l" t="t" r="r" b="b"/>
                <a:pathLst>
                  <a:path w="20601" h="515" fill="none" extrusionOk="0">
                    <a:moveTo>
                      <a:pt x="20600" y="1"/>
                    </a:moveTo>
                    <a:lnTo>
                      <a:pt x="1" y="514"/>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20" name="Google Shape;320;p14"/>
            <p:cNvSpPr/>
            <p:nvPr/>
          </p:nvSpPr>
          <p:spPr>
            <a:xfrm rot="-580008">
              <a:off x="8441087" y="1049501"/>
              <a:ext cx="773197" cy="2389745"/>
            </a:xfrm>
            <a:custGeom>
              <a:avLst/>
              <a:gdLst/>
              <a:ahLst/>
              <a:cxnLst/>
              <a:rect l="l" t="t" r="r" b="b"/>
              <a:pathLst>
                <a:path w="14438" h="44624" fill="none" extrusionOk="0">
                  <a:moveTo>
                    <a:pt x="4965" y="39545"/>
                  </a:moveTo>
                  <a:cubicBezTo>
                    <a:pt x="3805" y="39602"/>
                    <a:pt x="2873" y="40553"/>
                    <a:pt x="2892" y="41732"/>
                  </a:cubicBezTo>
                  <a:cubicBezTo>
                    <a:pt x="2835" y="43425"/>
                    <a:pt x="3786" y="44623"/>
                    <a:pt x="5973" y="44604"/>
                  </a:cubicBezTo>
                  <a:cubicBezTo>
                    <a:pt x="7989" y="44604"/>
                    <a:pt x="9359" y="42132"/>
                    <a:pt x="9359" y="39849"/>
                  </a:cubicBezTo>
                  <a:cubicBezTo>
                    <a:pt x="9359" y="37567"/>
                    <a:pt x="7780" y="11413"/>
                    <a:pt x="7723" y="8237"/>
                  </a:cubicBezTo>
                  <a:cubicBezTo>
                    <a:pt x="7647" y="4832"/>
                    <a:pt x="7761" y="2188"/>
                    <a:pt x="8960" y="1009"/>
                  </a:cubicBezTo>
                  <a:cubicBezTo>
                    <a:pt x="10006" y="0"/>
                    <a:pt x="11451" y="685"/>
                    <a:pt x="12098" y="3348"/>
                  </a:cubicBezTo>
                  <a:cubicBezTo>
                    <a:pt x="12707" y="5878"/>
                    <a:pt x="12516" y="8122"/>
                    <a:pt x="11737" y="9739"/>
                  </a:cubicBezTo>
                  <a:cubicBezTo>
                    <a:pt x="10957" y="11375"/>
                    <a:pt x="8883" y="13391"/>
                    <a:pt x="6430" y="15807"/>
                  </a:cubicBezTo>
                  <a:cubicBezTo>
                    <a:pt x="3995" y="18184"/>
                    <a:pt x="647" y="21133"/>
                    <a:pt x="343" y="24252"/>
                  </a:cubicBezTo>
                  <a:cubicBezTo>
                    <a:pt x="1" y="27771"/>
                    <a:pt x="2378" y="31023"/>
                    <a:pt x="6354" y="31366"/>
                  </a:cubicBezTo>
                  <a:cubicBezTo>
                    <a:pt x="10177" y="31689"/>
                    <a:pt x="12326" y="30434"/>
                    <a:pt x="13201" y="28075"/>
                  </a:cubicBezTo>
                  <a:cubicBezTo>
                    <a:pt x="14438" y="24689"/>
                    <a:pt x="12802" y="21646"/>
                    <a:pt x="10101" y="20942"/>
                  </a:cubicBezTo>
                  <a:cubicBezTo>
                    <a:pt x="6962" y="20105"/>
                    <a:pt x="4794" y="21247"/>
                    <a:pt x="4071" y="23206"/>
                  </a:cubicBezTo>
                  <a:cubicBezTo>
                    <a:pt x="3253" y="25602"/>
                    <a:pt x="4908" y="28132"/>
                    <a:pt x="7438" y="28322"/>
                  </a:cubicBezTo>
                  <a:cubicBezTo>
                    <a:pt x="9302" y="28513"/>
                    <a:pt x="11128" y="27333"/>
                    <a:pt x="11090" y="25279"/>
                  </a:cubicBez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Numbers and text">
  <p:cSld name="BLANK_1_1_1_1_1_1">
    <p:spTree>
      <p:nvGrpSpPr>
        <p:cNvPr id="1" name="Shape 321"/>
        <p:cNvGrpSpPr/>
        <p:nvPr/>
      </p:nvGrpSpPr>
      <p:grpSpPr>
        <a:xfrm>
          <a:off x="0" y="0"/>
          <a:ext cx="0" cy="0"/>
          <a:chOff x="0" y="0"/>
          <a:chExt cx="0" cy="0"/>
        </a:xfrm>
      </p:grpSpPr>
      <p:pic>
        <p:nvPicPr>
          <p:cNvPr id="322" name="Google Shape;322;p15"/>
          <p:cNvPicPr preferRelativeResize="0"/>
          <p:nvPr/>
        </p:nvPicPr>
        <p:blipFill rotWithShape="1">
          <a:blip r:embed="rId2">
            <a:alphaModFix/>
          </a:blip>
          <a:srcRect l="3121" r="3131"/>
          <a:stretch/>
        </p:blipFill>
        <p:spPr>
          <a:xfrm>
            <a:off x="-35075" y="0"/>
            <a:ext cx="9214149" cy="5143501"/>
          </a:xfrm>
          <a:prstGeom prst="rect">
            <a:avLst/>
          </a:prstGeom>
          <a:noFill/>
          <a:ln>
            <a:noFill/>
          </a:ln>
        </p:spPr>
      </p:pic>
      <p:sp>
        <p:nvSpPr>
          <p:cNvPr id="323" name="Google Shape;323;p15"/>
          <p:cNvSpPr txBox="1">
            <a:spLocks noGrp="1"/>
          </p:cNvSpPr>
          <p:nvPr>
            <p:ph type="title" hasCustomPrompt="1"/>
          </p:nvPr>
        </p:nvSpPr>
        <p:spPr>
          <a:xfrm>
            <a:off x="1047286" y="2574404"/>
            <a:ext cx="3262200" cy="768900"/>
          </a:xfrm>
          <a:prstGeom prst="rect">
            <a:avLst/>
          </a:prstGeom>
          <a:noFill/>
        </p:spPr>
        <p:txBody>
          <a:bodyPr spcFirstLastPara="1" wrap="square" lIns="91425" tIns="91425" rIns="91425" bIns="91425" anchor="b" anchorCtr="0">
            <a:noAutofit/>
          </a:bodyPr>
          <a:lstStyle>
            <a:lvl1pPr lvl="0" algn="ctr" rtl="0">
              <a:spcBef>
                <a:spcPts val="0"/>
              </a:spcBef>
              <a:spcAft>
                <a:spcPts val="0"/>
              </a:spcAft>
              <a:buClr>
                <a:schemeClr val="lt1"/>
              </a:buClr>
              <a:buSzPts val="6000"/>
              <a:buNone/>
              <a:defRPr sz="4800"/>
            </a:lvl1pPr>
            <a:lvl2pPr lvl="1" algn="ctr" rtl="0">
              <a:spcBef>
                <a:spcPts val="0"/>
              </a:spcBef>
              <a:spcAft>
                <a:spcPts val="0"/>
              </a:spcAft>
              <a:buClr>
                <a:schemeClr val="lt1"/>
              </a:buClr>
              <a:buSzPts val="6000"/>
              <a:buNone/>
              <a:defRPr sz="6000" b="1">
                <a:solidFill>
                  <a:schemeClr val="lt1"/>
                </a:solidFill>
              </a:defRPr>
            </a:lvl2pPr>
            <a:lvl3pPr lvl="2" algn="ctr" rtl="0">
              <a:spcBef>
                <a:spcPts val="0"/>
              </a:spcBef>
              <a:spcAft>
                <a:spcPts val="0"/>
              </a:spcAft>
              <a:buClr>
                <a:schemeClr val="lt1"/>
              </a:buClr>
              <a:buSzPts val="6000"/>
              <a:buNone/>
              <a:defRPr sz="6000" b="1">
                <a:solidFill>
                  <a:schemeClr val="lt1"/>
                </a:solidFill>
              </a:defRPr>
            </a:lvl3pPr>
            <a:lvl4pPr lvl="3" algn="ctr" rtl="0">
              <a:spcBef>
                <a:spcPts val="0"/>
              </a:spcBef>
              <a:spcAft>
                <a:spcPts val="0"/>
              </a:spcAft>
              <a:buClr>
                <a:schemeClr val="lt1"/>
              </a:buClr>
              <a:buSzPts val="6000"/>
              <a:buNone/>
              <a:defRPr sz="6000" b="1">
                <a:solidFill>
                  <a:schemeClr val="lt1"/>
                </a:solidFill>
              </a:defRPr>
            </a:lvl4pPr>
            <a:lvl5pPr lvl="4" algn="ctr" rtl="0">
              <a:spcBef>
                <a:spcPts val="0"/>
              </a:spcBef>
              <a:spcAft>
                <a:spcPts val="0"/>
              </a:spcAft>
              <a:buClr>
                <a:schemeClr val="lt1"/>
              </a:buClr>
              <a:buSzPts val="6000"/>
              <a:buNone/>
              <a:defRPr sz="6000" b="1">
                <a:solidFill>
                  <a:schemeClr val="lt1"/>
                </a:solidFill>
              </a:defRPr>
            </a:lvl5pPr>
            <a:lvl6pPr lvl="5" algn="ctr" rtl="0">
              <a:spcBef>
                <a:spcPts val="0"/>
              </a:spcBef>
              <a:spcAft>
                <a:spcPts val="0"/>
              </a:spcAft>
              <a:buClr>
                <a:schemeClr val="lt1"/>
              </a:buClr>
              <a:buSzPts val="6000"/>
              <a:buNone/>
              <a:defRPr sz="6000" b="1">
                <a:solidFill>
                  <a:schemeClr val="lt1"/>
                </a:solidFill>
              </a:defRPr>
            </a:lvl6pPr>
            <a:lvl7pPr lvl="6" algn="ctr" rtl="0">
              <a:spcBef>
                <a:spcPts val="0"/>
              </a:spcBef>
              <a:spcAft>
                <a:spcPts val="0"/>
              </a:spcAft>
              <a:buClr>
                <a:schemeClr val="lt1"/>
              </a:buClr>
              <a:buSzPts val="6000"/>
              <a:buNone/>
              <a:defRPr sz="6000" b="1">
                <a:solidFill>
                  <a:schemeClr val="lt1"/>
                </a:solidFill>
              </a:defRPr>
            </a:lvl7pPr>
            <a:lvl8pPr lvl="7" algn="ctr" rtl="0">
              <a:spcBef>
                <a:spcPts val="0"/>
              </a:spcBef>
              <a:spcAft>
                <a:spcPts val="0"/>
              </a:spcAft>
              <a:buClr>
                <a:schemeClr val="lt1"/>
              </a:buClr>
              <a:buSzPts val="6000"/>
              <a:buNone/>
              <a:defRPr sz="6000" b="1">
                <a:solidFill>
                  <a:schemeClr val="lt1"/>
                </a:solidFill>
              </a:defRPr>
            </a:lvl8pPr>
            <a:lvl9pPr lvl="8" algn="ctr" rtl="0">
              <a:spcBef>
                <a:spcPts val="0"/>
              </a:spcBef>
              <a:spcAft>
                <a:spcPts val="0"/>
              </a:spcAft>
              <a:buClr>
                <a:schemeClr val="lt1"/>
              </a:buClr>
              <a:buSzPts val="6000"/>
              <a:buNone/>
              <a:defRPr sz="6000" b="1">
                <a:solidFill>
                  <a:schemeClr val="lt1"/>
                </a:solidFill>
              </a:defRPr>
            </a:lvl9pPr>
          </a:lstStyle>
          <a:p>
            <a:r>
              <a:t>xx%</a:t>
            </a:r>
          </a:p>
        </p:txBody>
      </p:sp>
      <p:sp>
        <p:nvSpPr>
          <p:cNvPr id="324" name="Google Shape;324;p15"/>
          <p:cNvSpPr txBox="1">
            <a:spLocks noGrp="1"/>
          </p:cNvSpPr>
          <p:nvPr>
            <p:ph type="subTitle" idx="1"/>
          </p:nvPr>
        </p:nvSpPr>
        <p:spPr>
          <a:xfrm>
            <a:off x="1047298" y="3409525"/>
            <a:ext cx="3262200" cy="428700"/>
          </a:xfrm>
          <a:prstGeom prst="rect">
            <a:avLst/>
          </a:prstGeom>
          <a:solidFill>
            <a:schemeClr val="dk2"/>
          </a:solidFill>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1200"/>
              <a:buNone/>
              <a:defRPr sz="1400">
                <a:solidFill>
                  <a:schemeClr val="lt1"/>
                </a:solidFill>
              </a:defRPr>
            </a:lvl1pPr>
            <a:lvl2pPr lvl="1" algn="ctr" rtl="0">
              <a:lnSpc>
                <a:spcPct val="100000"/>
              </a:lnSpc>
              <a:spcBef>
                <a:spcPts val="0"/>
              </a:spcBef>
              <a:spcAft>
                <a:spcPts val="0"/>
              </a:spcAft>
              <a:buClr>
                <a:schemeClr val="dk1"/>
              </a:buClr>
              <a:buSzPts val="1200"/>
              <a:buNone/>
              <a:defRPr>
                <a:solidFill>
                  <a:schemeClr val="dk1"/>
                </a:solidFill>
              </a:defRPr>
            </a:lvl2pPr>
            <a:lvl3pPr lvl="2" algn="ctr" rtl="0">
              <a:lnSpc>
                <a:spcPct val="100000"/>
              </a:lnSpc>
              <a:spcBef>
                <a:spcPts val="0"/>
              </a:spcBef>
              <a:spcAft>
                <a:spcPts val="0"/>
              </a:spcAft>
              <a:buClr>
                <a:schemeClr val="dk1"/>
              </a:buClr>
              <a:buSzPts val="1200"/>
              <a:buNone/>
              <a:defRPr>
                <a:solidFill>
                  <a:schemeClr val="dk1"/>
                </a:solidFill>
              </a:defRPr>
            </a:lvl3pPr>
            <a:lvl4pPr lvl="3" algn="ctr" rtl="0">
              <a:lnSpc>
                <a:spcPct val="100000"/>
              </a:lnSpc>
              <a:spcBef>
                <a:spcPts val="0"/>
              </a:spcBef>
              <a:spcAft>
                <a:spcPts val="0"/>
              </a:spcAft>
              <a:buClr>
                <a:schemeClr val="dk1"/>
              </a:buClr>
              <a:buSzPts val="1200"/>
              <a:buNone/>
              <a:defRPr>
                <a:solidFill>
                  <a:schemeClr val="dk1"/>
                </a:solidFill>
              </a:defRPr>
            </a:lvl4pPr>
            <a:lvl5pPr lvl="4" algn="ctr" rtl="0">
              <a:lnSpc>
                <a:spcPct val="100000"/>
              </a:lnSpc>
              <a:spcBef>
                <a:spcPts val="0"/>
              </a:spcBef>
              <a:spcAft>
                <a:spcPts val="0"/>
              </a:spcAft>
              <a:buClr>
                <a:schemeClr val="dk1"/>
              </a:buClr>
              <a:buSzPts val="1200"/>
              <a:buNone/>
              <a:defRPr>
                <a:solidFill>
                  <a:schemeClr val="dk1"/>
                </a:solidFill>
              </a:defRPr>
            </a:lvl5pPr>
            <a:lvl6pPr lvl="5" algn="ctr" rtl="0">
              <a:lnSpc>
                <a:spcPct val="100000"/>
              </a:lnSpc>
              <a:spcBef>
                <a:spcPts val="0"/>
              </a:spcBef>
              <a:spcAft>
                <a:spcPts val="0"/>
              </a:spcAft>
              <a:buClr>
                <a:schemeClr val="dk1"/>
              </a:buClr>
              <a:buSzPts val="1200"/>
              <a:buNone/>
              <a:defRPr>
                <a:solidFill>
                  <a:schemeClr val="dk1"/>
                </a:solidFill>
              </a:defRPr>
            </a:lvl6pPr>
            <a:lvl7pPr lvl="6" algn="ctr" rtl="0">
              <a:lnSpc>
                <a:spcPct val="100000"/>
              </a:lnSpc>
              <a:spcBef>
                <a:spcPts val="0"/>
              </a:spcBef>
              <a:spcAft>
                <a:spcPts val="0"/>
              </a:spcAft>
              <a:buClr>
                <a:schemeClr val="dk1"/>
              </a:buClr>
              <a:buSzPts val="1200"/>
              <a:buNone/>
              <a:defRPr>
                <a:solidFill>
                  <a:schemeClr val="dk1"/>
                </a:solidFill>
              </a:defRPr>
            </a:lvl7pPr>
            <a:lvl8pPr lvl="7" algn="ctr" rtl="0">
              <a:lnSpc>
                <a:spcPct val="100000"/>
              </a:lnSpc>
              <a:spcBef>
                <a:spcPts val="0"/>
              </a:spcBef>
              <a:spcAft>
                <a:spcPts val="0"/>
              </a:spcAft>
              <a:buClr>
                <a:schemeClr val="dk1"/>
              </a:buClr>
              <a:buSzPts val="1200"/>
              <a:buNone/>
              <a:defRPr>
                <a:solidFill>
                  <a:schemeClr val="dk1"/>
                </a:solidFill>
              </a:defRPr>
            </a:lvl8pPr>
            <a:lvl9pPr lvl="8" algn="ctr" rtl="0">
              <a:lnSpc>
                <a:spcPct val="100000"/>
              </a:lnSpc>
              <a:spcBef>
                <a:spcPts val="0"/>
              </a:spcBef>
              <a:spcAft>
                <a:spcPts val="0"/>
              </a:spcAft>
              <a:buClr>
                <a:schemeClr val="dk1"/>
              </a:buClr>
              <a:buSzPts val="1200"/>
              <a:buNone/>
              <a:defRPr>
                <a:solidFill>
                  <a:schemeClr val="dk1"/>
                </a:solidFill>
              </a:defRPr>
            </a:lvl9pPr>
          </a:lstStyle>
          <a:p>
            <a:endParaRPr/>
          </a:p>
        </p:txBody>
      </p:sp>
      <p:sp>
        <p:nvSpPr>
          <p:cNvPr id="325" name="Google Shape;325;p15"/>
          <p:cNvSpPr txBox="1">
            <a:spLocks noGrp="1"/>
          </p:cNvSpPr>
          <p:nvPr>
            <p:ph type="title" idx="2" hasCustomPrompt="1"/>
          </p:nvPr>
        </p:nvSpPr>
        <p:spPr>
          <a:xfrm>
            <a:off x="2940894" y="863425"/>
            <a:ext cx="3262200" cy="768900"/>
          </a:xfrm>
          <a:prstGeom prst="rect">
            <a:avLst/>
          </a:prstGeom>
          <a:noFill/>
        </p:spPr>
        <p:txBody>
          <a:bodyPr spcFirstLastPara="1" wrap="square" lIns="91425" tIns="91425" rIns="91425" bIns="91425" anchor="b" anchorCtr="0">
            <a:noAutofit/>
          </a:bodyPr>
          <a:lstStyle>
            <a:lvl1pPr lvl="0" algn="ctr" rtl="0">
              <a:spcBef>
                <a:spcPts val="0"/>
              </a:spcBef>
              <a:spcAft>
                <a:spcPts val="0"/>
              </a:spcAft>
              <a:buClr>
                <a:schemeClr val="lt1"/>
              </a:buClr>
              <a:buSzPts val="6000"/>
              <a:buNone/>
              <a:defRPr sz="4800"/>
            </a:lvl1pPr>
            <a:lvl2pPr lvl="1" algn="ctr" rtl="0">
              <a:spcBef>
                <a:spcPts val="0"/>
              </a:spcBef>
              <a:spcAft>
                <a:spcPts val="0"/>
              </a:spcAft>
              <a:buClr>
                <a:schemeClr val="lt1"/>
              </a:buClr>
              <a:buSzPts val="6000"/>
              <a:buNone/>
              <a:defRPr sz="6000" b="1">
                <a:solidFill>
                  <a:schemeClr val="lt1"/>
                </a:solidFill>
              </a:defRPr>
            </a:lvl2pPr>
            <a:lvl3pPr lvl="2" algn="ctr" rtl="0">
              <a:spcBef>
                <a:spcPts val="0"/>
              </a:spcBef>
              <a:spcAft>
                <a:spcPts val="0"/>
              </a:spcAft>
              <a:buClr>
                <a:schemeClr val="lt1"/>
              </a:buClr>
              <a:buSzPts val="6000"/>
              <a:buNone/>
              <a:defRPr sz="6000" b="1">
                <a:solidFill>
                  <a:schemeClr val="lt1"/>
                </a:solidFill>
              </a:defRPr>
            </a:lvl3pPr>
            <a:lvl4pPr lvl="3" algn="ctr" rtl="0">
              <a:spcBef>
                <a:spcPts val="0"/>
              </a:spcBef>
              <a:spcAft>
                <a:spcPts val="0"/>
              </a:spcAft>
              <a:buClr>
                <a:schemeClr val="lt1"/>
              </a:buClr>
              <a:buSzPts val="6000"/>
              <a:buNone/>
              <a:defRPr sz="6000" b="1">
                <a:solidFill>
                  <a:schemeClr val="lt1"/>
                </a:solidFill>
              </a:defRPr>
            </a:lvl4pPr>
            <a:lvl5pPr lvl="4" algn="ctr" rtl="0">
              <a:spcBef>
                <a:spcPts val="0"/>
              </a:spcBef>
              <a:spcAft>
                <a:spcPts val="0"/>
              </a:spcAft>
              <a:buClr>
                <a:schemeClr val="lt1"/>
              </a:buClr>
              <a:buSzPts val="6000"/>
              <a:buNone/>
              <a:defRPr sz="6000" b="1">
                <a:solidFill>
                  <a:schemeClr val="lt1"/>
                </a:solidFill>
              </a:defRPr>
            </a:lvl5pPr>
            <a:lvl6pPr lvl="5" algn="ctr" rtl="0">
              <a:spcBef>
                <a:spcPts val="0"/>
              </a:spcBef>
              <a:spcAft>
                <a:spcPts val="0"/>
              </a:spcAft>
              <a:buClr>
                <a:schemeClr val="lt1"/>
              </a:buClr>
              <a:buSzPts val="6000"/>
              <a:buNone/>
              <a:defRPr sz="6000" b="1">
                <a:solidFill>
                  <a:schemeClr val="lt1"/>
                </a:solidFill>
              </a:defRPr>
            </a:lvl6pPr>
            <a:lvl7pPr lvl="6" algn="ctr" rtl="0">
              <a:spcBef>
                <a:spcPts val="0"/>
              </a:spcBef>
              <a:spcAft>
                <a:spcPts val="0"/>
              </a:spcAft>
              <a:buClr>
                <a:schemeClr val="lt1"/>
              </a:buClr>
              <a:buSzPts val="6000"/>
              <a:buNone/>
              <a:defRPr sz="6000" b="1">
                <a:solidFill>
                  <a:schemeClr val="lt1"/>
                </a:solidFill>
              </a:defRPr>
            </a:lvl7pPr>
            <a:lvl8pPr lvl="7" algn="ctr" rtl="0">
              <a:spcBef>
                <a:spcPts val="0"/>
              </a:spcBef>
              <a:spcAft>
                <a:spcPts val="0"/>
              </a:spcAft>
              <a:buClr>
                <a:schemeClr val="lt1"/>
              </a:buClr>
              <a:buSzPts val="6000"/>
              <a:buNone/>
              <a:defRPr sz="6000" b="1">
                <a:solidFill>
                  <a:schemeClr val="lt1"/>
                </a:solidFill>
              </a:defRPr>
            </a:lvl8pPr>
            <a:lvl9pPr lvl="8" algn="ctr" rtl="0">
              <a:spcBef>
                <a:spcPts val="0"/>
              </a:spcBef>
              <a:spcAft>
                <a:spcPts val="0"/>
              </a:spcAft>
              <a:buClr>
                <a:schemeClr val="lt1"/>
              </a:buClr>
              <a:buSzPts val="6000"/>
              <a:buNone/>
              <a:defRPr sz="6000" b="1">
                <a:solidFill>
                  <a:schemeClr val="lt1"/>
                </a:solidFill>
              </a:defRPr>
            </a:lvl9pPr>
          </a:lstStyle>
          <a:p>
            <a:r>
              <a:t>xx%</a:t>
            </a:r>
          </a:p>
        </p:txBody>
      </p:sp>
      <p:sp>
        <p:nvSpPr>
          <p:cNvPr id="326" name="Google Shape;326;p15"/>
          <p:cNvSpPr txBox="1">
            <a:spLocks noGrp="1"/>
          </p:cNvSpPr>
          <p:nvPr>
            <p:ph type="subTitle" idx="3"/>
          </p:nvPr>
        </p:nvSpPr>
        <p:spPr>
          <a:xfrm>
            <a:off x="2940894" y="1698533"/>
            <a:ext cx="3262200" cy="428700"/>
          </a:xfrm>
          <a:prstGeom prst="rect">
            <a:avLst/>
          </a:prstGeom>
          <a:solidFill>
            <a:schemeClr val="dk2"/>
          </a:solidFill>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1200"/>
              <a:buNone/>
              <a:defRPr sz="1400">
                <a:solidFill>
                  <a:schemeClr val="lt1"/>
                </a:solidFill>
              </a:defRPr>
            </a:lvl1pPr>
            <a:lvl2pPr lvl="1" algn="ctr" rtl="0">
              <a:lnSpc>
                <a:spcPct val="100000"/>
              </a:lnSpc>
              <a:spcBef>
                <a:spcPts val="0"/>
              </a:spcBef>
              <a:spcAft>
                <a:spcPts val="0"/>
              </a:spcAft>
              <a:buClr>
                <a:schemeClr val="dk1"/>
              </a:buClr>
              <a:buSzPts val="1200"/>
              <a:buNone/>
              <a:defRPr>
                <a:solidFill>
                  <a:schemeClr val="dk1"/>
                </a:solidFill>
              </a:defRPr>
            </a:lvl2pPr>
            <a:lvl3pPr lvl="2" algn="ctr" rtl="0">
              <a:lnSpc>
                <a:spcPct val="100000"/>
              </a:lnSpc>
              <a:spcBef>
                <a:spcPts val="0"/>
              </a:spcBef>
              <a:spcAft>
                <a:spcPts val="0"/>
              </a:spcAft>
              <a:buClr>
                <a:schemeClr val="dk1"/>
              </a:buClr>
              <a:buSzPts val="1200"/>
              <a:buNone/>
              <a:defRPr>
                <a:solidFill>
                  <a:schemeClr val="dk1"/>
                </a:solidFill>
              </a:defRPr>
            </a:lvl3pPr>
            <a:lvl4pPr lvl="3" algn="ctr" rtl="0">
              <a:lnSpc>
                <a:spcPct val="100000"/>
              </a:lnSpc>
              <a:spcBef>
                <a:spcPts val="0"/>
              </a:spcBef>
              <a:spcAft>
                <a:spcPts val="0"/>
              </a:spcAft>
              <a:buClr>
                <a:schemeClr val="dk1"/>
              </a:buClr>
              <a:buSzPts val="1200"/>
              <a:buNone/>
              <a:defRPr>
                <a:solidFill>
                  <a:schemeClr val="dk1"/>
                </a:solidFill>
              </a:defRPr>
            </a:lvl4pPr>
            <a:lvl5pPr lvl="4" algn="ctr" rtl="0">
              <a:lnSpc>
                <a:spcPct val="100000"/>
              </a:lnSpc>
              <a:spcBef>
                <a:spcPts val="0"/>
              </a:spcBef>
              <a:spcAft>
                <a:spcPts val="0"/>
              </a:spcAft>
              <a:buClr>
                <a:schemeClr val="dk1"/>
              </a:buClr>
              <a:buSzPts val="1200"/>
              <a:buNone/>
              <a:defRPr>
                <a:solidFill>
                  <a:schemeClr val="dk1"/>
                </a:solidFill>
              </a:defRPr>
            </a:lvl5pPr>
            <a:lvl6pPr lvl="5" algn="ctr" rtl="0">
              <a:lnSpc>
                <a:spcPct val="100000"/>
              </a:lnSpc>
              <a:spcBef>
                <a:spcPts val="0"/>
              </a:spcBef>
              <a:spcAft>
                <a:spcPts val="0"/>
              </a:spcAft>
              <a:buClr>
                <a:schemeClr val="dk1"/>
              </a:buClr>
              <a:buSzPts val="1200"/>
              <a:buNone/>
              <a:defRPr>
                <a:solidFill>
                  <a:schemeClr val="dk1"/>
                </a:solidFill>
              </a:defRPr>
            </a:lvl6pPr>
            <a:lvl7pPr lvl="6" algn="ctr" rtl="0">
              <a:lnSpc>
                <a:spcPct val="100000"/>
              </a:lnSpc>
              <a:spcBef>
                <a:spcPts val="0"/>
              </a:spcBef>
              <a:spcAft>
                <a:spcPts val="0"/>
              </a:spcAft>
              <a:buClr>
                <a:schemeClr val="dk1"/>
              </a:buClr>
              <a:buSzPts val="1200"/>
              <a:buNone/>
              <a:defRPr>
                <a:solidFill>
                  <a:schemeClr val="dk1"/>
                </a:solidFill>
              </a:defRPr>
            </a:lvl7pPr>
            <a:lvl8pPr lvl="7" algn="ctr" rtl="0">
              <a:lnSpc>
                <a:spcPct val="100000"/>
              </a:lnSpc>
              <a:spcBef>
                <a:spcPts val="0"/>
              </a:spcBef>
              <a:spcAft>
                <a:spcPts val="0"/>
              </a:spcAft>
              <a:buClr>
                <a:schemeClr val="dk1"/>
              </a:buClr>
              <a:buSzPts val="1200"/>
              <a:buNone/>
              <a:defRPr>
                <a:solidFill>
                  <a:schemeClr val="dk1"/>
                </a:solidFill>
              </a:defRPr>
            </a:lvl8pPr>
            <a:lvl9pPr lvl="8" algn="ctr" rtl="0">
              <a:lnSpc>
                <a:spcPct val="100000"/>
              </a:lnSpc>
              <a:spcBef>
                <a:spcPts val="0"/>
              </a:spcBef>
              <a:spcAft>
                <a:spcPts val="0"/>
              </a:spcAft>
              <a:buClr>
                <a:schemeClr val="dk1"/>
              </a:buClr>
              <a:buSzPts val="1200"/>
              <a:buNone/>
              <a:defRPr>
                <a:solidFill>
                  <a:schemeClr val="dk1"/>
                </a:solidFill>
              </a:defRPr>
            </a:lvl9pPr>
          </a:lstStyle>
          <a:p>
            <a:endParaRPr/>
          </a:p>
        </p:txBody>
      </p:sp>
      <p:sp>
        <p:nvSpPr>
          <p:cNvPr id="327" name="Google Shape;327;p15"/>
          <p:cNvSpPr txBox="1">
            <a:spLocks noGrp="1"/>
          </p:cNvSpPr>
          <p:nvPr>
            <p:ph type="title" idx="4" hasCustomPrompt="1"/>
          </p:nvPr>
        </p:nvSpPr>
        <p:spPr>
          <a:xfrm>
            <a:off x="4834502" y="2574404"/>
            <a:ext cx="3262200" cy="768900"/>
          </a:xfrm>
          <a:prstGeom prst="rect">
            <a:avLst/>
          </a:prstGeom>
          <a:noFill/>
        </p:spPr>
        <p:txBody>
          <a:bodyPr spcFirstLastPara="1" wrap="square" lIns="91425" tIns="91425" rIns="91425" bIns="91425" anchor="b" anchorCtr="0">
            <a:noAutofit/>
          </a:bodyPr>
          <a:lstStyle>
            <a:lvl1pPr lvl="0" algn="ctr" rtl="0">
              <a:spcBef>
                <a:spcPts val="0"/>
              </a:spcBef>
              <a:spcAft>
                <a:spcPts val="0"/>
              </a:spcAft>
              <a:buClr>
                <a:schemeClr val="lt1"/>
              </a:buClr>
              <a:buSzPts val="6000"/>
              <a:buNone/>
              <a:defRPr sz="4800"/>
            </a:lvl1pPr>
            <a:lvl2pPr lvl="1" algn="ctr" rtl="0">
              <a:spcBef>
                <a:spcPts val="0"/>
              </a:spcBef>
              <a:spcAft>
                <a:spcPts val="0"/>
              </a:spcAft>
              <a:buClr>
                <a:schemeClr val="lt1"/>
              </a:buClr>
              <a:buSzPts val="6000"/>
              <a:buNone/>
              <a:defRPr sz="6000" b="1">
                <a:solidFill>
                  <a:schemeClr val="lt1"/>
                </a:solidFill>
              </a:defRPr>
            </a:lvl2pPr>
            <a:lvl3pPr lvl="2" algn="ctr" rtl="0">
              <a:spcBef>
                <a:spcPts val="0"/>
              </a:spcBef>
              <a:spcAft>
                <a:spcPts val="0"/>
              </a:spcAft>
              <a:buClr>
                <a:schemeClr val="lt1"/>
              </a:buClr>
              <a:buSzPts val="6000"/>
              <a:buNone/>
              <a:defRPr sz="6000" b="1">
                <a:solidFill>
                  <a:schemeClr val="lt1"/>
                </a:solidFill>
              </a:defRPr>
            </a:lvl3pPr>
            <a:lvl4pPr lvl="3" algn="ctr" rtl="0">
              <a:spcBef>
                <a:spcPts val="0"/>
              </a:spcBef>
              <a:spcAft>
                <a:spcPts val="0"/>
              </a:spcAft>
              <a:buClr>
                <a:schemeClr val="lt1"/>
              </a:buClr>
              <a:buSzPts val="6000"/>
              <a:buNone/>
              <a:defRPr sz="6000" b="1">
                <a:solidFill>
                  <a:schemeClr val="lt1"/>
                </a:solidFill>
              </a:defRPr>
            </a:lvl4pPr>
            <a:lvl5pPr lvl="4" algn="ctr" rtl="0">
              <a:spcBef>
                <a:spcPts val="0"/>
              </a:spcBef>
              <a:spcAft>
                <a:spcPts val="0"/>
              </a:spcAft>
              <a:buClr>
                <a:schemeClr val="lt1"/>
              </a:buClr>
              <a:buSzPts val="6000"/>
              <a:buNone/>
              <a:defRPr sz="6000" b="1">
                <a:solidFill>
                  <a:schemeClr val="lt1"/>
                </a:solidFill>
              </a:defRPr>
            </a:lvl5pPr>
            <a:lvl6pPr lvl="5" algn="ctr" rtl="0">
              <a:spcBef>
                <a:spcPts val="0"/>
              </a:spcBef>
              <a:spcAft>
                <a:spcPts val="0"/>
              </a:spcAft>
              <a:buClr>
                <a:schemeClr val="lt1"/>
              </a:buClr>
              <a:buSzPts val="6000"/>
              <a:buNone/>
              <a:defRPr sz="6000" b="1">
                <a:solidFill>
                  <a:schemeClr val="lt1"/>
                </a:solidFill>
              </a:defRPr>
            </a:lvl6pPr>
            <a:lvl7pPr lvl="6" algn="ctr" rtl="0">
              <a:spcBef>
                <a:spcPts val="0"/>
              </a:spcBef>
              <a:spcAft>
                <a:spcPts val="0"/>
              </a:spcAft>
              <a:buClr>
                <a:schemeClr val="lt1"/>
              </a:buClr>
              <a:buSzPts val="6000"/>
              <a:buNone/>
              <a:defRPr sz="6000" b="1">
                <a:solidFill>
                  <a:schemeClr val="lt1"/>
                </a:solidFill>
              </a:defRPr>
            </a:lvl7pPr>
            <a:lvl8pPr lvl="7" algn="ctr" rtl="0">
              <a:spcBef>
                <a:spcPts val="0"/>
              </a:spcBef>
              <a:spcAft>
                <a:spcPts val="0"/>
              </a:spcAft>
              <a:buClr>
                <a:schemeClr val="lt1"/>
              </a:buClr>
              <a:buSzPts val="6000"/>
              <a:buNone/>
              <a:defRPr sz="6000" b="1">
                <a:solidFill>
                  <a:schemeClr val="lt1"/>
                </a:solidFill>
              </a:defRPr>
            </a:lvl8pPr>
            <a:lvl9pPr lvl="8" algn="ctr" rtl="0">
              <a:spcBef>
                <a:spcPts val="0"/>
              </a:spcBef>
              <a:spcAft>
                <a:spcPts val="0"/>
              </a:spcAft>
              <a:buClr>
                <a:schemeClr val="lt1"/>
              </a:buClr>
              <a:buSzPts val="6000"/>
              <a:buNone/>
              <a:defRPr sz="6000" b="1">
                <a:solidFill>
                  <a:schemeClr val="lt1"/>
                </a:solidFill>
              </a:defRPr>
            </a:lvl9pPr>
          </a:lstStyle>
          <a:p>
            <a:r>
              <a:t>xx%</a:t>
            </a:r>
          </a:p>
        </p:txBody>
      </p:sp>
      <p:sp>
        <p:nvSpPr>
          <p:cNvPr id="328" name="Google Shape;328;p15"/>
          <p:cNvSpPr txBox="1">
            <a:spLocks noGrp="1"/>
          </p:cNvSpPr>
          <p:nvPr>
            <p:ph type="subTitle" idx="5"/>
          </p:nvPr>
        </p:nvSpPr>
        <p:spPr>
          <a:xfrm>
            <a:off x="4834514" y="3409525"/>
            <a:ext cx="3262200" cy="428700"/>
          </a:xfrm>
          <a:prstGeom prst="rect">
            <a:avLst/>
          </a:prstGeom>
          <a:solidFill>
            <a:schemeClr val="dk2"/>
          </a:solidFill>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1200"/>
              <a:buNone/>
              <a:defRPr sz="1400">
                <a:solidFill>
                  <a:schemeClr val="lt1"/>
                </a:solidFill>
              </a:defRPr>
            </a:lvl1pPr>
            <a:lvl2pPr lvl="1" algn="ctr" rtl="0">
              <a:lnSpc>
                <a:spcPct val="100000"/>
              </a:lnSpc>
              <a:spcBef>
                <a:spcPts val="0"/>
              </a:spcBef>
              <a:spcAft>
                <a:spcPts val="0"/>
              </a:spcAft>
              <a:buClr>
                <a:schemeClr val="dk1"/>
              </a:buClr>
              <a:buSzPts val="1200"/>
              <a:buNone/>
              <a:defRPr>
                <a:solidFill>
                  <a:schemeClr val="dk1"/>
                </a:solidFill>
              </a:defRPr>
            </a:lvl2pPr>
            <a:lvl3pPr lvl="2" algn="ctr" rtl="0">
              <a:lnSpc>
                <a:spcPct val="100000"/>
              </a:lnSpc>
              <a:spcBef>
                <a:spcPts val="0"/>
              </a:spcBef>
              <a:spcAft>
                <a:spcPts val="0"/>
              </a:spcAft>
              <a:buClr>
                <a:schemeClr val="dk1"/>
              </a:buClr>
              <a:buSzPts val="1200"/>
              <a:buNone/>
              <a:defRPr>
                <a:solidFill>
                  <a:schemeClr val="dk1"/>
                </a:solidFill>
              </a:defRPr>
            </a:lvl3pPr>
            <a:lvl4pPr lvl="3" algn="ctr" rtl="0">
              <a:lnSpc>
                <a:spcPct val="100000"/>
              </a:lnSpc>
              <a:spcBef>
                <a:spcPts val="0"/>
              </a:spcBef>
              <a:spcAft>
                <a:spcPts val="0"/>
              </a:spcAft>
              <a:buClr>
                <a:schemeClr val="dk1"/>
              </a:buClr>
              <a:buSzPts val="1200"/>
              <a:buNone/>
              <a:defRPr>
                <a:solidFill>
                  <a:schemeClr val="dk1"/>
                </a:solidFill>
              </a:defRPr>
            </a:lvl4pPr>
            <a:lvl5pPr lvl="4" algn="ctr" rtl="0">
              <a:lnSpc>
                <a:spcPct val="100000"/>
              </a:lnSpc>
              <a:spcBef>
                <a:spcPts val="0"/>
              </a:spcBef>
              <a:spcAft>
                <a:spcPts val="0"/>
              </a:spcAft>
              <a:buClr>
                <a:schemeClr val="dk1"/>
              </a:buClr>
              <a:buSzPts val="1200"/>
              <a:buNone/>
              <a:defRPr>
                <a:solidFill>
                  <a:schemeClr val="dk1"/>
                </a:solidFill>
              </a:defRPr>
            </a:lvl5pPr>
            <a:lvl6pPr lvl="5" algn="ctr" rtl="0">
              <a:lnSpc>
                <a:spcPct val="100000"/>
              </a:lnSpc>
              <a:spcBef>
                <a:spcPts val="0"/>
              </a:spcBef>
              <a:spcAft>
                <a:spcPts val="0"/>
              </a:spcAft>
              <a:buClr>
                <a:schemeClr val="dk1"/>
              </a:buClr>
              <a:buSzPts val="1200"/>
              <a:buNone/>
              <a:defRPr>
                <a:solidFill>
                  <a:schemeClr val="dk1"/>
                </a:solidFill>
              </a:defRPr>
            </a:lvl6pPr>
            <a:lvl7pPr lvl="6" algn="ctr" rtl="0">
              <a:lnSpc>
                <a:spcPct val="100000"/>
              </a:lnSpc>
              <a:spcBef>
                <a:spcPts val="0"/>
              </a:spcBef>
              <a:spcAft>
                <a:spcPts val="0"/>
              </a:spcAft>
              <a:buClr>
                <a:schemeClr val="dk1"/>
              </a:buClr>
              <a:buSzPts val="1200"/>
              <a:buNone/>
              <a:defRPr>
                <a:solidFill>
                  <a:schemeClr val="dk1"/>
                </a:solidFill>
              </a:defRPr>
            </a:lvl7pPr>
            <a:lvl8pPr lvl="7" algn="ctr" rtl="0">
              <a:lnSpc>
                <a:spcPct val="100000"/>
              </a:lnSpc>
              <a:spcBef>
                <a:spcPts val="0"/>
              </a:spcBef>
              <a:spcAft>
                <a:spcPts val="0"/>
              </a:spcAft>
              <a:buClr>
                <a:schemeClr val="dk1"/>
              </a:buClr>
              <a:buSzPts val="1200"/>
              <a:buNone/>
              <a:defRPr>
                <a:solidFill>
                  <a:schemeClr val="dk1"/>
                </a:solidFill>
              </a:defRPr>
            </a:lvl8pPr>
            <a:lvl9pPr lvl="8" algn="ctr" rtl="0">
              <a:lnSpc>
                <a:spcPct val="100000"/>
              </a:lnSpc>
              <a:spcBef>
                <a:spcPts val="0"/>
              </a:spcBef>
              <a:spcAft>
                <a:spcPts val="0"/>
              </a:spcAft>
              <a:buClr>
                <a:schemeClr val="dk1"/>
              </a:buClr>
              <a:buSzPts val="1200"/>
              <a:buNone/>
              <a:defRPr>
                <a:solidFill>
                  <a:schemeClr val="dk1"/>
                </a:solidFill>
              </a:defRPr>
            </a:lvl9pPr>
          </a:lstStyle>
          <a:p>
            <a:endParaRPr/>
          </a:p>
        </p:txBody>
      </p:sp>
      <p:grpSp>
        <p:nvGrpSpPr>
          <p:cNvPr id="329" name="Google Shape;329;p15"/>
          <p:cNvGrpSpPr/>
          <p:nvPr/>
        </p:nvGrpSpPr>
        <p:grpSpPr>
          <a:xfrm>
            <a:off x="-44634" y="4327683"/>
            <a:ext cx="9233267" cy="968236"/>
            <a:chOff x="42" y="4175283"/>
            <a:chExt cx="9233267" cy="968236"/>
          </a:xfrm>
        </p:grpSpPr>
        <p:grpSp>
          <p:nvGrpSpPr>
            <p:cNvPr id="330" name="Google Shape;330;p15"/>
            <p:cNvGrpSpPr/>
            <p:nvPr/>
          </p:nvGrpSpPr>
          <p:grpSpPr>
            <a:xfrm>
              <a:off x="42" y="4175283"/>
              <a:ext cx="4618211" cy="968236"/>
              <a:chOff x="774975" y="3262375"/>
              <a:chExt cx="3162725" cy="669550"/>
            </a:xfrm>
          </p:grpSpPr>
          <p:sp>
            <p:nvSpPr>
              <p:cNvPr id="331" name="Google Shape;331;p15"/>
              <p:cNvSpPr/>
              <p:nvPr/>
            </p:nvSpPr>
            <p:spPr>
              <a:xfrm>
                <a:off x="774975" y="3262375"/>
                <a:ext cx="3162725" cy="209725"/>
              </a:xfrm>
              <a:custGeom>
                <a:avLst/>
                <a:gdLst/>
                <a:ahLst/>
                <a:cxnLst/>
                <a:rect l="l" t="t" r="r" b="b"/>
                <a:pathLst>
                  <a:path w="126509" h="8389" fill="none" extrusionOk="0">
                    <a:moveTo>
                      <a:pt x="1" y="1085"/>
                    </a:moveTo>
                    <a:cubicBezTo>
                      <a:pt x="1" y="1085"/>
                      <a:pt x="5745" y="914"/>
                      <a:pt x="9321" y="3501"/>
                    </a:cubicBezTo>
                    <a:cubicBezTo>
                      <a:pt x="12687" y="5954"/>
                      <a:pt x="16206" y="8161"/>
                      <a:pt x="19991" y="8180"/>
                    </a:cubicBezTo>
                    <a:cubicBezTo>
                      <a:pt x="25184" y="8218"/>
                      <a:pt x="28246" y="6810"/>
                      <a:pt x="31994" y="4071"/>
                    </a:cubicBezTo>
                    <a:cubicBezTo>
                      <a:pt x="37586" y="1"/>
                      <a:pt x="45651" y="77"/>
                      <a:pt x="49683" y="2683"/>
                    </a:cubicBezTo>
                    <a:cubicBezTo>
                      <a:pt x="53639" y="5231"/>
                      <a:pt x="57462" y="7704"/>
                      <a:pt x="63226" y="7913"/>
                    </a:cubicBezTo>
                    <a:cubicBezTo>
                      <a:pt x="70073" y="8199"/>
                      <a:pt x="72755" y="4528"/>
                      <a:pt x="76635" y="2683"/>
                    </a:cubicBezTo>
                    <a:cubicBezTo>
                      <a:pt x="80991" y="628"/>
                      <a:pt x="86526" y="743"/>
                      <a:pt x="90197" y="1960"/>
                    </a:cubicBezTo>
                    <a:cubicBezTo>
                      <a:pt x="94515" y="3405"/>
                      <a:pt x="99860" y="8389"/>
                      <a:pt x="105775" y="8199"/>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332;p15"/>
              <p:cNvSpPr/>
              <p:nvPr/>
            </p:nvSpPr>
            <p:spPr>
              <a:xfrm>
                <a:off x="774975" y="3354625"/>
                <a:ext cx="3162725" cy="209725"/>
              </a:xfrm>
              <a:custGeom>
                <a:avLst/>
                <a:gdLst/>
                <a:ahLst/>
                <a:cxnLst/>
                <a:rect l="l" t="t" r="r" b="b"/>
                <a:pathLst>
                  <a:path w="126509" h="8389" fill="none" extrusionOk="0">
                    <a:moveTo>
                      <a:pt x="1" y="1066"/>
                    </a:moveTo>
                    <a:cubicBezTo>
                      <a:pt x="1" y="1066"/>
                      <a:pt x="5745" y="914"/>
                      <a:pt x="9321" y="3501"/>
                    </a:cubicBezTo>
                    <a:cubicBezTo>
                      <a:pt x="12687" y="5954"/>
                      <a:pt x="16206" y="8161"/>
                      <a:pt x="19991" y="8180"/>
                    </a:cubicBezTo>
                    <a:cubicBezTo>
                      <a:pt x="25184" y="8199"/>
                      <a:pt x="28246" y="6791"/>
                      <a:pt x="31994" y="4071"/>
                    </a:cubicBezTo>
                    <a:cubicBezTo>
                      <a:pt x="37586" y="1"/>
                      <a:pt x="45651" y="77"/>
                      <a:pt x="49683" y="2683"/>
                    </a:cubicBezTo>
                    <a:cubicBezTo>
                      <a:pt x="53639" y="5231"/>
                      <a:pt x="57462" y="7704"/>
                      <a:pt x="63226" y="7913"/>
                    </a:cubicBezTo>
                    <a:cubicBezTo>
                      <a:pt x="70073" y="8199"/>
                      <a:pt x="72755" y="4509"/>
                      <a:pt x="76635" y="2683"/>
                    </a:cubicBezTo>
                    <a:cubicBezTo>
                      <a:pt x="80991" y="609"/>
                      <a:pt x="86526" y="743"/>
                      <a:pt x="90197" y="1941"/>
                    </a:cubicBezTo>
                    <a:cubicBezTo>
                      <a:pt x="94515" y="3405"/>
                      <a:pt x="99860" y="8389"/>
                      <a:pt x="105775" y="8199"/>
                    </a:cubicBezTo>
                    <a:cubicBezTo>
                      <a:pt x="113764" y="7932"/>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333;p15"/>
              <p:cNvSpPr/>
              <p:nvPr/>
            </p:nvSpPr>
            <p:spPr>
              <a:xfrm>
                <a:off x="774975" y="3446400"/>
                <a:ext cx="3162725" cy="209725"/>
              </a:xfrm>
              <a:custGeom>
                <a:avLst/>
                <a:gdLst/>
                <a:ahLst/>
                <a:cxnLst/>
                <a:rect l="l" t="t" r="r" b="b"/>
                <a:pathLst>
                  <a:path w="126509" h="8389" fill="none" extrusionOk="0">
                    <a:moveTo>
                      <a:pt x="1" y="1066"/>
                    </a:moveTo>
                    <a:cubicBezTo>
                      <a:pt x="1" y="1066"/>
                      <a:pt x="5745" y="895"/>
                      <a:pt x="9321" y="3482"/>
                    </a:cubicBezTo>
                    <a:cubicBezTo>
                      <a:pt x="12687" y="5935"/>
                      <a:pt x="16206" y="8142"/>
                      <a:pt x="19991" y="8180"/>
                    </a:cubicBezTo>
                    <a:cubicBezTo>
                      <a:pt x="25184" y="8199"/>
                      <a:pt x="28246" y="6791"/>
                      <a:pt x="31994" y="4052"/>
                    </a:cubicBezTo>
                    <a:cubicBezTo>
                      <a:pt x="37586" y="1"/>
                      <a:pt x="45651" y="58"/>
                      <a:pt x="49683" y="2683"/>
                    </a:cubicBezTo>
                    <a:cubicBezTo>
                      <a:pt x="53639" y="5231"/>
                      <a:pt x="57462" y="7704"/>
                      <a:pt x="63226" y="7913"/>
                    </a:cubicBezTo>
                    <a:cubicBezTo>
                      <a:pt x="70073" y="8199"/>
                      <a:pt x="72755" y="4509"/>
                      <a:pt x="76635" y="2683"/>
                    </a:cubicBezTo>
                    <a:cubicBezTo>
                      <a:pt x="80991" y="609"/>
                      <a:pt x="86526" y="724"/>
                      <a:pt x="90197" y="1941"/>
                    </a:cubicBezTo>
                    <a:cubicBezTo>
                      <a:pt x="94515" y="3386"/>
                      <a:pt x="99860" y="8389"/>
                      <a:pt x="105775" y="8199"/>
                    </a:cubicBezTo>
                    <a:cubicBezTo>
                      <a:pt x="113764" y="7932"/>
                      <a:pt x="116218" y="1142"/>
                      <a:pt x="126508" y="1028"/>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334;p15"/>
              <p:cNvSpPr/>
              <p:nvPr/>
            </p:nvSpPr>
            <p:spPr>
              <a:xfrm>
                <a:off x="774975" y="3538175"/>
                <a:ext cx="3162725" cy="210200"/>
              </a:xfrm>
              <a:custGeom>
                <a:avLst/>
                <a:gdLst/>
                <a:ahLst/>
                <a:cxnLst/>
                <a:rect l="l" t="t" r="r" b="b"/>
                <a:pathLst>
                  <a:path w="126509" h="8408" fill="none" extrusionOk="0">
                    <a:moveTo>
                      <a:pt x="1" y="1085"/>
                    </a:moveTo>
                    <a:cubicBezTo>
                      <a:pt x="1" y="1085"/>
                      <a:pt x="5745" y="914"/>
                      <a:pt x="9321" y="3501"/>
                    </a:cubicBezTo>
                    <a:cubicBezTo>
                      <a:pt x="12687" y="5954"/>
                      <a:pt x="16206" y="8161"/>
                      <a:pt x="19991" y="8180"/>
                    </a:cubicBezTo>
                    <a:cubicBezTo>
                      <a:pt x="25184" y="8218"/>
                      <a:pt x="28246" y="6810"/>
                      <a:pt x="31994" y="4071"/>
                    </a:cubicBezTo>
                    <a:cubicBezTo>
                      <a:pt x="37586" y="1"/>
                      <a:pt x="45651" y="77"/>
                      <a:pt x="49683" y="2702"/>
                    </a:cubicBezTo>
                    <a:cubicBezTo>
                      <a:pt x="53639" y="5231"/>
                      <a:pt x="57462" y="7704"/>
                      <a:pt x="63226" y="7932"/>
                    </a:cubicBezTo>
                    <a:cubicBezTo>
                      <a:pt x="70073" y="8218"/>
                      <a:pt x="72755" y="4528"/>
                      <a:pt x="76635" y="2702"/>
                    </a:cubicBezTo>
                    <a:cubicBezTo>
                      <a:pt x="80991" y="628"/>
                      <a:pt x="86526" y="743"/>
                      <a:pt x="90197" y="1960"/>
                    </a:cubicBezTo>
                    <a:cubicBezTo>
                      <a:pt x="94515" y="3405"/>
                      <a:pt x="99860" y="8408"/>
                      <a:pt x="105775" y="8218"/>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335;p15"/>
              <p:cNvSpPr/>
              <p:nvPr/>
            </p:nvSpPr>
            <p:spPr>
              <a:xfrm>
                <a:off x="774975" y="3629950"/>
                <a:ext cx="3162725" cy="209725"/>
              </a:xfrm>
              <a:custGeom>
                <a:avLst/>
                <a:gdLst/>
                <a:ahLst/>
                <a:cxnLst/>
                <a:rect l="l" t="t" r="r" b="b"/>
                <a:pathLst>
                  <a:path w="126509" h="8389" fill="none" extrusionOk="0">
                    <a:moveTo>
                      <a:pt x="1" y="1066"/>
                    </a:moveTo>
                    <a:cubicBezTo>
                      <a:pt x="1" y="1066"/>
                      <a:pt x="5745" y="895"/>
                      <a:pt x="9321" y="3501"/>
                    </a:cubicBezTo>
                    <a:cubicBezTo>
                      <a:pt x="12687" y="5935"/>
                      <a:pt x="16206" y="8161"/>
                      <a:pt x="19991" y="8180"/>
                    </a:cubicBezTo>
                    <a:cubicBezTo>
                      <a:pt x="25184" y="8199"/>
                      <a:pt x="28246" y="6791"/>
                      <a:pt x="31994" y="4071"/>
                    </a:cubicBezTo>
                    <a:cubicBezTo>
                      <a:pt x="37586" y="1"/>
                      <a:pt x="45651" y="58"/>
                      <a:pt x="49683" y="2683"/>
                    </a:cubicBezTo>
                    <a:cubicBezTo>
                      <a:pt x="53639" y="5231"/>
                      <a:pt x="57462" y="7704"/>
                      <a:pt x="63226" y="7913"/>
                    </a:cubicBezTo>
                    <a:cubicBezTo>
                      <a:pt x="70073" y="8199"/>
                      <a:pt x="72755" y="4509"/>
                      <a:pt x="76635" y="2683"/>
                    </a:cubicBezTo>
                    <a:cubicBezTo>
                      <a:pt x="80991" y="609"/>
                      <a:pt x="86526" y="743"/>
                      <a:pt x="90197" y="1941"/>
                    </a:cubicBezTo>
                    <a:cubicBezTo>
                      <a:pt x="94515" y="3386"/>
                      <a:pt x="99860" y="8389"/>
                      <a:pt x="105775" y="8199"/>
                    </a:cubicBezTo>
                    <a:cubicBezTo>
                      <a:pt x="113764" y="7932"/>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15"/>
              <p:cNvSpPr/>
              <p:nvPr/>
            </p:nvSpPr>
            <p:spPr>
              <a:xfrm>
                <a:off x="774975" y="3721725"/>
                <a:ext cx="3162725" cy="210200"/>
              </a:xfrm>
              <a:custGeom>
                <a:avLst/>
                <a:gdLst/>
                <a:ahLst/>
                <a:cxnLst/>
                <a:rect l="l" t="t" r="r" b="b"/>
                <a:pathLst>
                  <a:path w="126509" h="8408" fill="none" extrusionOk="0">
                    <a:moveTo>
                      <a:pt x="1" y="1085"/>
                    </a:moveTo>
                    <a:cubicBezTo>
                      <a:pt x="1" y="1085"/>
                      <a:pt x="5745" y="914"/>
                      <a:pt x="9321" y="3501"/>
                    </a:cubicBezTo>
                    <a:cubicBezTo>
                      <a:pt x="12687" y="5954"/>
                      <a:pt x="16206" y="8161"/>
                      <a:pt x="19991" y="8199"/>
                    </a:cubicBezTo>
                    <a:cubicBezTo>
                      <a:pt x="25184" y="8218"/>
                      <a:pt x="28246" y="6810"/>
                      <a:pt x="31994" y="4071"/>
                    </a:cubicBezTo>
                    <a:cubicBezTo>
                      <a:pt x="37586" y="1"/>
                      <a:pt x="45651" y="77"/>
                      <a:pt x="49683" y="2702"/>
                    </a:cubicBezTo>
                    <a:cubicBezTo>
                      <a:pt x="53639" y="5232"/>
                      <a:pt x="57462" y="7723"/>
                      <a:pt x="63226" y="7932"/>
                    </a:cubicBezTo>
                    <a:cubicBezTo>
                      <a:pt x="70073" y="8218"/>
                      <a:pt x="72755" y="4528"/>
                      <a:pt x="76635" y="2702"/>
                    </a:cubicBezTo>
                    <a:cubicBezTo>
                      <a:pt x="80991" y="628"/>
                      <a:pt x="86526" y="743"/>
                      <a:pt x="90197" y="1960"/>
                    </a:cubicBezTo>
                    <a:cubicBezTo>
                      <a:pt x="94515" y="3406"/>
                      <a:pt x="99860" y="8408"/>
                      <a:pt x="105775" y="8218"/>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37" name="Google Shape;337;p15"/>
            <p:cNvGrpSpPr/>
            <p:nvPr/>
          </p:nvGrpSpPr>
          <p:grpSpPr>
            <a:xfrm>
              <a:off x="4615098" y="4175283"/>
              <a:ext cx="4618211" cy="968236"/>
              <a:chOff x="774975" y="3262375"/>
              <a:chExt cx="3162725" cy="669550"/>
            </a:xfrm>
          </p:grpSpPr>
          <p:sp>
            <p:nvSpPr>
              <p:cNvPr id="338" name="Google Shape;338;p15"/>
              <p:cNvSpPr/>
              <p:nvPr/>
            </p:nvSpPr>
            <p:spPr>
              <a:xfrm>
                <a:off x="774975" y="3262375"/>
                <a:ext cx="3162725" cy="209725"/>
              </a:xfrm>
              <a:custGeom>
                <a:avLst/>
                <a:gdLst/>
                <a:ahLst/>
                <a:cxnLst/>
                <a:rect l="l" t="t" r="r" b="b"/>
                <a:pathLst>
                  <a:path w="126509" h="8389" fill="none" extrusionOk="0">
                    <a:moveTo>
                      <a:pt x="1" y="1085"/>
                    </a:moveTo>
                    <a:cubicBezTo>
                      <a:pt x="1" y="1085"/>
                      <a:pt x="5745" y="914"/>
                      <a:pt x="9321" y="3501"/>
                    </a:cubicBezTo>
                    <a:cubicBezTo>
                      <a:pt x="12687" y="5954"/>
                      <a:pt x="16206" y="8161"/>
                      <a:pt x="19991" y="8180"/>
                    </a:cubicBezTo>
                    <a:cubicBezTo>
                      <a:pt x="25184" y="8218"/>
                      <a:pt x="28246" y="6810"/>
                      <a:pt x="31994" y="4071"/>
                    </a:cubicBezTo>
                    <a:cubicBezTo>
                      <a:pt x="37586" y="1"/>
                      <a:pt x="45651" y="77"/>
                      <a:pt x="49683" y="2683"/>
                    </a:cubicBezTo>
                    <a:cubicBezTo>
                      <a:pt x="53639" y="5231"/>
                      <a:pt x="57462" y="7704"/>
                      <a:pt x="63226" y="7913"/>
                    </a:cubicBezTo>
                    <a:cubicBezTo>
                      <a:pt x="70073" y="8199"/>
                      <a:pt x="72755" y="4528"/>
                      <a:pt x="76635" y="2683"/>
                    </a:cubicBezTo>
                    <a:cubicBezTo>
                      <a:pt x="80991" y="628"/>
                      <a:pt x="86526" y="743"/>
                      <a:pt x="90197" y="1960"/>
                    </a:cubicBezTo>
                    <a:cubicBezTo>
                      <a:pt x="94515" y="3405"/>
                      <a:pt x="99860" y="8389"/>
                      <a:pt x="105775" y="8199"/>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339;p15"/>
              <p:cNvSpPr/>
              <p:nvPr/>
            </p:nvSpPr>
            <p:spPr>
              <a:xfrm>
                <a:off x="774975" y="3354625"/>
                <a:ext cx="3162725" cy="209725"/>
              </a:xfrm>
              <a:custGeom>
                <a:avLst/>
                <a:gdLst/>
                <a:ahLst/>
                <a:cxnLst/>
                <a:rect l="l" t="t" r="r" b="b"/>
                <a:pathLst>
                  <a:path w="126509" h="8389" fill="none" extrusionOk="0">
                    <a:moveTo>
                      <a:pt x="1" y="1066"/>
                    </a:moveTo>
                    <a:cubicBezTo>
                      <a:pt x="1" y="1066"/>
                      <a:pt x="5745" y="914"/>
                      <a:pt x="9321" y="3501"/>
                    </a:cubicBezTo>
                    <a:cubicBezTo>
                      <a:pt x="12687" y="5954"/>
                      <a:pt x="16206" y="8161"/>
                      <a:pt x="19991" y="8180"/>
                    </a:cubicBezTo>
                    <a:cubicBezTo>
                      <a:pt x="25184" y="8199"/>
                      <a:pt x="28246" y="6791"/>
                      <a:pt x="31994" y="4071"/>
                    </a:cubicBezTo>
                    <a:cubicBezTo>
                      <a:pt x="37586" y="1"/>
                      <a:pt x="45651" y="77"/>
                      <a:pt x="49683" y="2683"/>
                    </a:cubicBezTo>
                    <a:cubicBezTo>
                      <a:pt x="53639" y="5231"/>
                      <a:pt x="57462" y="7704"/>
                      <a:pt x="63226" y="7913"/>
                    </a:cubicBezTo>
                    <a:cubicBezTo>
                      <a:pt x="70073" y="8199"/>
                      <a:pt x="72755" y="4509"/>
                      <a:pt x="76635" y="2683"/>
                    </a:cubicBezTo>
                    <a:cubicBezTo>
                      <a:pt x="80991" y="609"/>
                      <a:pt x="86526" y="743"/>
                      <a:pt x="90197" y="1941"/>
                    </a:cubicBezTo>
                    <a:cubicBezTo>
                      <a:pt x="94515" y="3405"/>
                      <a:pt x="99860" y="8389"/>
                      <a:pt x="105775" y="8199"/>
                    </a:cubicBezTo>
                    <a:cubicBezTo>
                      <a:pt x="113764" y="7932"/>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15"/>
              <p:cNvSpPr/>
              <p:nvPr/>
            </p:nvSpPr>
            <p:spPr>
              <a:xfrm>
                <a:off x="774975" y="3446400"/>
                <a:ext cx="3162725" cy="209725"/>
              </a:xfrm>
              <a:custGeom>
                <a:avLst/>
                <a:gdLst/>
                <a:ahLst/>
                <a:cxnLst/>
                <a:rect l="l" t="t" r="r" b="b"/>
                <a:pathLst>
                  <a:path w="126509" h="8389" fill="none" extrusionOk="0">
                    <a:moveTo>
                      <a:pt x="1" y="1066"/>
                    </a:moveTo>
                    <a:cubicBezTo>
                      <a:pt x="1" y="1066"/>
                      <a:pt x="5745" y="895"/>
                      <a:pt x="9321" y="3482"/>
                    </a:cubicBezTo>
                    <a:cubicBezTo>
                      <a:pt x="12687" y="5935"/>
                      <a:pt x="16206" y="8142"/>
                      <a:pt x="19991" y="8180"/>
                    </a:cubicBezTo>
                    <a:cubicBezTo>
                      <a:pt x="25184" y="8199"/>
                      <a:pt x="28246" y="6791"/>
                      <a:pt x="31994" y="4052"/>
                    </a:cubicBezTo>
                    <a:cubicBezTo>
                      <a:pt x="37586" y="1"/>
                      <a:pt x="45651" y="58"/>
                      <a:pt x="49683" y="2683"/>
                    </a:cubicBezTo>
                    <a:cubicBezTo>
                      <a:pt x="53639" y="5231"/>
                      <a:pt x="57462" y="7704"/>
                      <a:pt x="63226" y="7913"/>
                    </a:cubicBezTo>
                    <a:cubicBezTo>
                      <a:pt x="70073" y="8199"/>
                      <a:pt x="72755" y="4509"/>
                      <a:pt x="76635" y="2683"/>
                    </a:cubicBezTo>
                    <a:cubicBezTo>
                      <a:pt x="80991" y="609"/>
                      <a:pt x="86526" y="724"/>
                      <a:pt x="90197" y="1941"/>
                    </a:cubicBezTo>
                    <a:cubicBezTo>
                      <a:pt x="94515" y="3386"/>
                      <a:pt x="99860" y="8389"/>
                      <a:pt x="105775" y="8199"/>
                    </a:cubicBezTo>
                    <a:cubicBezTo>
                      <a:pt x="113764" y="7932"/>
                      <a:pt x="116218" y="1142"/>
                      <a:pt x="126508" y="1028"/>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15"/>
              <p:cNvSpPr/>
              <p:nvPr/>
            </p:nvSpPr>
            <p:spPr>
              <a:xfrm>
                <a:off x="774975" y="3538175"/>
                <a:ext cx="3162725" cy="210200"/>
              </a:xfrm>
              <a:custGeom>
                <a:avLst/>
                <a:gdLst/>
                <a:ahLst/>
                <a:cxnLst/>
                <a:rect l="l" t="t" r="r" b="b"/>
                <a:pathLst>
                  <a:path w="126509" h="8408" fill="none" extrusionOk="0">
                    <a:moveTo>
                      <a:pt x="1" y="1085"/>
                    </a:moveTo>
                    <a:cubicBezTo>
                      <a:pt x="1" y="1085"/>
                      <a:pt x="5745" y="914"/>
                      <a:pt x="9321" y="3501"/>
                    </a:cubicBezTo>
                    <a:cubicBezTo>
                      <a:pt x="12687" y="5954"/>
                      <a:pt x="16206" y="8161"/>
                      <a:pt x="19991" y="8180"/>
                    </a:cubicBezTo>
                    <a:cubicBezTo>
                      <a:pt x="25184" y="8218"/>
                      <a:pt x="28246" y="6810"/>
                      <a:pt x="31994" y="4071"/>
                    </a:cubicBezTo>
                    <a:cubicBezTo>
                      <a:pt x="37586" y="1"/>
                      <a:pt x="45651" y="77"/>
                      <a:pt x="49683" y="2702"/>
                    </a:cubicBezTo>
                    <a:cubicBezTo>
                      <a:pt x="53639" y="5231"/>
                      <a:pt x="57462" y="7704"/>
                      <a:pt x="63226" y="7932"/>
                    </a:cubicBezTo>
                    <a:cubicBezTo>
                      <a:pt x="70073" y="8218"/>
                      <a:pt x="72755" y="4528"/>
                      <a:pt x="76635" y="2702"/>
                    </a:cubicBezTo>
                    <a:cubicBezTo>
                      <a:pt x="80991" y="628"/>
                      <a:pt x="86526" y="743"/>
                      <a:pt x="90197" y="1960"/>
                    </a:cubicBezTo>
                    <a:cubicBezTo>
                      <a:pt x="94515" y="3405"/>
                      <a:pt x="99860" y="8408"/>
                      <a:pt x="105775" y="8218"/>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342;p15"/>
              <p:cNvSpPr/>
              <p:nvPr/>
            </p:nvSpPr>
            <p:spPr>
              <a:xfrm>
                <a:off x="774975" y="3629950"/>
                <a:ext cx="3162725" cy="209725"/>
              </a:xfrm>
              <a:custGeom>
                <a:avLst/>
                <a:gdLst/>
                <a:ahLst/>
                <a:cxnLst/>
                <a:rect l="l" t="t" r="r" b="b"/>
                <a:pathLst>
                  <a:path w="126509" h="8389" fill="none" extrusionOk="0">
                    <a:moveTo>
                      <a:pt x="1" y="1066"/>
                    </a:moveTo>
                    <a:cubicBezTo>
                      <a:pt x="1" y="1066"/>
                      <a:pt x="5745" y="895"/>
                      <a:pt x="9321" y="3501"/>
                    </a:cubicBezTo>
                    <a:cubicBezTo>
                      <a:pt x="12687" y="5935"/>
                      <a:pt x="16206" y="8161"/>
                      <a:pt x="19991" y="8180"/>
                    </a:cubicBezTo>
                    <a:cubicBezTo>
                      <a:pt x="25184" y="8199"/>
                      <a:pt x="28246" y="6791"/>
                      <a:pt x="31994" y="4071"/>
                    </a:cubicBezTo>
                    <a:cubicBezTo>
                      <a:pt x="37586" y="1"/>
                      <a:pt x="45651" y="58"/>
                      <a:pt x="49683" y="2683"/>
                    </a:cubicBezTo>
                    <a:cubicBezTo>
                      <a:pt x="53639" y="5231"/>
                      <a:pt x="57462" y="7704"/>
                      <a:pt x="63226" y="7913"/>
                    </a:cubicBezTo>
                    <a:cubicBezTo>
                      <a:pt x="70073" y="8199"/>
                      <a:pt x="72755" y="4509"/>
                      <a:pt x="76635" y="2683"/>
                    </a:cubicBezTo>
                    <a:cubicBezTo>
                      <a:pt x="80991" y="609"/>
                      <a:pt x="86526" y="743"/>
                      <a:pt x="90197" y="1941"/>
                    </a:cubicBezTo>
                    <a:cubicBezTo>
                      <a:pt x="94515" y="3386"/>
                      <a:pt x="99860" y="8389"/>
                      <a:pt x="105775" y="8199"/>
                    </a:cubicBezTo>
                    <a:cubicBezTo>
                      <a:pt x="113764" y="7932"/>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343;p15"/>
              <p:cNvSpPr/>
              <p:nvPr/>
            </p:nvSpPr>
            <p:spPr>
              <a:xfrm>
                <a:off x="774975" y="3721725"/>
                <a:ext cx="3162725" cy="210200"/>
              </a:xfrm>
              <a:custGeom>
                <a:avLst/>
                <a:gdLst/>
                <a:ahLst/>
                <a:cxnLst/>
                <a:rect l="l" t="t" r="r" b="b"/>
                <a:pathLst>
                  <a:path w="126509" h="8408" fill="none" extrusionOk="0">
                    <a:moveTo>
                      <a:pt x="1" y="1085"/>
                    </a:moveTo>
                    <a:cubicBezTo>
                      <a:pt x="1" y="1085"/>
                      <a:pt x="5745" y="914"/>
                      <a:pt x="9321" y="3501"/>
                    </a:cubicBezTo>
                    <a:cubicBezTo>
                      <a:pt x="12687" y="5954"/>
                      <a:pt x="16206" y="8161"/>
                      <a:pt x="19991" y="8199"/>
                    </a:cubicBezTo>
                    <a:cubicBezTo>
                      <a:pt x="25184" y="8218"/>
                      <a:pt x="28246" y="6810"/>
                      <a:pt x="31994" y="4071"/>
                    </a:cubicBezTo>
                    <a:cubicBezTo>
                      <a:pt x="37586" y="1"/>
                      <a:pt x="45651" y="77"/>
                      <a:pt x="49683" y="2702"/>
                    </a:cubicBezTo>
                    <a:cubicBezTo>
                      <a:pt x="53639" y="5232"/>
                      <a:pt x="57462" y="7723"/>
                      <a:pt x="63226" y="7932"/>
                    </a:cubicBezTo>
                    <a:cubicBezTo>
                      <a:pt x="70073" y="8218"/>
                      <a:pt x="72755" y="4528"/>
                      <a:pt x="76635" y="2702"/>
                    </a:cubicBezTo>
                    <a:cubicBezTo>
                      <a:pt x="80991" y="628"/>
                      <a:pt x="86526" y="743"/>
                      <a:pt x="90197" y="1960"/>
                    </a:cubicBezTo>
                    <a:cubicBezTo>
                      <a:pt x="94515" y="3406"/>
                      <a:pt x="99860" y="8408"/>
                      <a:pt x="105775" y="8218"/>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344" name="Google Shape;344;p15"/>
          <p:cNvGrpSpPr/>
          <p:nvPr/>
        </p:nvGrpSpPr>
        <p:grpSpPr>
          <a:xfrm>
            <a:off x="-325971" y="-151764"/>
            <a:ext cx="9751405" cy="4548741"/>
            <a:chOff x="-325971" y="-151764"/>
            <a:chExt cx="9751405" cy="4548741"/>
          </a:xfrm>
        </p:grpSpPr>
        <p:grpSp>
          <p:nvGrpSpPr>
            <p:cNvPr id="345" name="Google Shape;345;p15"/>
            <p:cNvGrpSpPr/>
            <p:nvPr/>
          </p:nvGrpSpPr>
          <p:grpSpPr>
            <a:xfrm>
              <a:off x="8026573" y="129514"/>
              <a:ext cx="1398861" cy="4267464"/>
              <a:chOff x="8071673" y="458239"/>
              <a:chExt cx="1398861" cy="4267464"/>
            </a:xfrm>
          </p:grpSpPr>
          <p:sp>
            <p:nvSpPr>
              <p:cNvPr id="346" name="Google Shape;346;p15"/>
              <p:cNvSpPr/>
              <p:nvPr/>
            </p:nvSpPr>
            <p:spPr>
              <a:xfrm rot="-907986">
                <a:off x="8376435" y="518971"/>
                <a:ext cx="789338" cy="2439633"/>
              </a:xfrm>
              <a:custGeom>
                <a:avLst/>
                <a:gdLst/>
                <a:ahLst/>
                <a:cxnLst/>
                <a:rect l="l" t="t" r="r" b="b"/>
                <a:pathLst>
                  <a:path w="14438" h="44624" fill="none" extrusionOk="0">
                    <a:moveTo>
                      <a:pt x="4965" y="39545"/>
                    </a:moveTo>
                    <a:cubicBezTo>
                      <a:pt x="3805" y="39602"/>
                      <a:pt x="2873" y="40553"/>
                      <a:pt x="2892" y="41732"/>
                    </a:cubicBezTo>
                    <a:cubicBezTo>
                      <a:pt x="2835" y="43425"/>
                      <a:pt x="3786" y="44623"/>
                      <a:pt x="5973" y="44604"/>
                    </a:cubicBezTo>
                    <a:cubicBezTo>
                      <a:pt x="7989" y="44604"/>
                      <a:pt x="9359" y="42132"/>
                      <a:pt x="9359" y="39849"/>
                    </a:cubicBezTo>
                    <a:cubicBezTo>
                      <a:pt x="9359" y="37567"/>
                      <a:pt x="7780" y="11413"/>
                      <a:pt x="7723" y="8237"/>
                    </a:cubicBezTo>
                    <a:cubicBezTo>
                      <a:pt x="7647" y="4832"/>
                      <a:pt x="7761" y="2188"/>
                      <a:pt x="8960" y="1009"/>
                    </a:cubicBezTo>
                    <a:cubicBezTo>
                      <a:pt x="10006" y="0"/>
                      <a:pt x="11451" y="685"/>
                      <a:pt x="12098" y="3348"/>
                    </a:cubicBezTo>
                    <a:cubicBezTo>
                      <a:pt x="12707" y="5878"/>
                      <a:pt x="12516" y="8122"/>
                      <a:pt x="11737" y="9739"/>
                    </a:cubicBezTo>
                    <a:cubicBezTo>
                      <a:pt x="10957" y="11375"/>
                      <a:pt x="8883" y="13391"/>
                      <a:pt x="6430" y="15807"/>
                    </a:cubicBezTo>
                    <a:cubicBezTo>
                      <a:pt x="3995" y="18184"/>
                      <a:pt x="647" y="21133"/>
                      <a:pt x="343" y="24252"/>
                    </a:cubicBezTo>
                    <a:cubicBezTo>
                      <a:pt x="1" y="27771"/>
                      <a:pt x="2378" y="31023"/>
                      <a:pt x="6354" y="31366"/>
                    </a:cubicBezTo>
                    <a:cubicBezTo>
                      <a:pt x="10177" y="31689"/>
                      <a:pt x="12326" y="30434"/>
                      <a:pt x="13201" y="28075"/>
                    </a:cubicBezTo>
                    <a:cubicBezTo>
                      <a:pt x="14438" y="24689"/>
                      <a:pt x="12802" y="21646"/>
                      <a:pt x="10101" y="20942"/>
                    </a:cubicBezTo>
                    <a:cubicBezTo>
                      <a:pt x="6962" y="20105"/>
                      <a:pt x="4794" y="21247"/>
                      <a:pt x="4071" y="23206"/>
                    </a:cubicBezTo>
                    <a:cubicBezTo>
                      <a:pt x="3253" y="25602"/>
                      <a:pt x="4908" y="28132"/>
                      <a:pt x="7438" y="28322"/>
                    </a:cubicBezTo>
                    <a:cubicBezTo>
                      <a:pt x="9302" y="28513"/>
                      <a:pt x="11128" y="27333"/>
                      <a:pt x="11090" y="25279"/>
                    </a:cubicBez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47" name="Google Shape;347;p15"/>
              <p:cNvGrpSpPr/>
              <p:nvPr/>
            </p:nvGrpSpPr>
            <p:grpSpPr>
              <a:xfrm rot="761777">
                <a:off x="8208206" y="3328737"/>
                <a:ext cx="772685" cy="1328294"/>
                <a:chOff x="828700" y="1522888"/>
                <a:chExt cx="1156833" cy="1988667"/>
              </a:xfrm>
            </p:grpSpPr>
            <p:sp>
              <p:nvSpPr>
                <p:cNvPr id="348" name="Google Shape;348;p15"/>
                <p:cNvSpPr/>
                <p:nvPr/>
              </p:nvSpPr>
              <p:spPr>
                <a:xfrm>
                  <a:off x="828700" y="2942288"/>
                  <a:ext cx="701047" cy="569267"/>
                </a:xfrm>
                <a:custGeom>
                  <a:avLst/>
                  <a:gdLst/>
                  <a:ahLst/>
                  <a:cxnLst/>
                  <a:rect l="l" t="t" r="r" b="b"/>
                  <a:pathLst>
                    <a:path w="14571" h="11832" fill="none" extrusionOk="0">
                      <a:moveTo>
                        <a:pt x="13487" y="3139"/>
                      </a:moveTo>
                      <a:cubicBezTo>
                        <a:pt x="14571" y="5574"/>
                        <a:pt x="12669" y="8769"/>
                        <a:pt x="9245" y="10310"/>
                      </a:cubicBezTo>
                      <a:cubicBezTo>
                        <a:pt x="5821" y="11832"/>
                        <a:pt x="2150" y="11109"/>
                        <a:pt x="1085" y="8674"/>
                      </a:cubicBezTo>
                      <a:cubicBezTo>
                        <a:pt x="1" y="6259"/>
                        <a:pt x="1903" y="3044"/>
                        <a:pt x="5327" y="1523"/>
                      </a:cubicBezTo>
                      <a:cubicBezTo>
                        <a:pt x="8750" y="1"/>
                        <a:pt x="12402" y="724"/>
                        <a:pt x="13487" y="3139"/>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 name="Google Shape;349;p15"/>
                <p:cNvSpPr/>
                <p:nvPr/>
              </p:nvSpPr>
              <p:spPr>
                <a:xfrm>
                  <a:off x="1494063" y="1564073"/>
                  <a:ext cx="48" cy="1600607"/>
                </a:xfrm>
                <a:custGeom>
                  <a:avLst/>
                  <a:gdLst/>
                  <a:ahLst/>
                  <a:cxnLst/>
                  <a:rect l="l" t="t" r="r" b="b"/>
                  <a:pathLst>
                    <a:path w="1" h="33268" fill="none" extrusionOk="0">
                      <a:moveTo>
                        <a:pt x="0" y="1"/>
                      </a:moveTo>
                      <a:lnTo>
                        <a:pt x="0" y="33268"/>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350;p15"/>
                <p:cNvSpPr/>
                <p:nvPr/>
              </p:nvSpPr>
              <p:spPr>
                <a:xfrm>
                  <a:off x="1494063" y="1522888"/>
                  <a:ext cx="491469" cy="992080"/>
                </a:xfrm>
                <a:custGeom>
                  <a:avLst/>
                  <a:gdLst/>
                  <a:ahLst/>
                  <a:cxnLst/>
                  <a:rect l="l" t="t" r="r" b="b"/>
                  <a:pathLst>
                    <a:path w="10215" h="20620" fill="none" extrusionOk="0">
                      <a:moveTo>
                        <a:pt x="0" y="7476"/>
                      </a:moveTo>
                      <a:cubicBezTo>
                        <a:pt x="0" y="7723"/>
                        <a:pt x="2929" y="8218"/>
                        <a:pt x="4565" y="9796"/>
                      </a:cubicBezTo>
                      <a:cubicBezTo>
                        <a:pt x="5935" y="11128"/>
                        <a:pt x="6943" y="14456"/>
                        <a:pt x="6391" y="17500"/>
                      </a:cubicBezTo>
                      <a:cubicBezTo>
                        <a:pt x="6030" y="19478"/>
                        <a:pt x="5459" y="20391"/>
                        <a:pt x="5763" y="20505"/>
                      </a:cubicBezTo>
                      <a:cubicBezTo>
                        <a:pt x="6068" y="20619"/>
                        <a:pt x="10214" y="16301"/>
                        <a:pt x="8331" y="11185"/>
                      </a:cubicBezTo>
                      <a:cubicBezTo>
                        <a:pt x="7076" y="7818"/>
                        <a:pt x="5136" y="6924"/>
                        <a:pt x="3234" y="5517"/>
                      </a:cubicBezTo>
                      <a:cubicBezTo>
                        <a:pt x="304" y="3329"/>
                        <a:pt x="0" y="1"/>
                        <a:pt x="0" y="685"/>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351" name="Google Shape;351;p15"/>
            <p:cNvGrpSpPr/>
            <p:nvPr/>
          </p:nvGrpSpPr>
          <p:grpSpPr>
            <a:xfrm rot="-807369">
              <a:off x="-25439" y="1745359"/>
              <a:ext cx="892352" cy="1534009"/>
              <a:chOff x="828700" y="1522888"/>
              <a:chExt cx="1156833" cy="1988667"/>
            </a:xfrm>
          </p:grpSpPr>
          <p:sp>
            <p:nvSpPr>
              <p:cNvPr id="352" name="Google Shape;352;p15"/>
              <p:cNvSpPr/>
              <p:nvPr/>
            </p:nvSpPr>
            <p:spPr>
              <a:xfrm>
                <a:off x="828700" y="2942288"/>
                <a:ext cx="701047" cy="569267"/>
              </a:xfrm>
              <a:custGeom>
                <a:avLst/>
                <a:gdLst/>
                <a:ahLst/>
                <a:cxnLst/>
                <a:rect l="l" t="t" r="r" b="b"/>
                <a:pathLst>
                  <a:path w="14571" h="11832" fill="none" extrusionOk="0">
                    <a:moveTo>
                      <a:pt x="13487" y="3139"/>
                    </a:moveTo>
                    <a:cubicBezTo>
                      <a:pt x="14571" y="5574"/>
                      <a:pt x="12669" y="8769"/>
                      <a:pt x="9245" y="10310"/>
                    </a:cubicBezTo>
                    <a:cubicBezTo>
                      <a:pt x="5821" y="11832"/>
                      <a:pt x="2150" y="11109"/>
                      <a:pt x="1085" y="8674"/>
                    </a:cubicBezTo>
                    <a:cubicBezTo>
                      <a:pt x="1" y="6259"/>
                      <a:pt x="1903" y="3044"/>
                      <a:pt x="5327" y="1523"/>
                    </a:cubicBezTo>
                    <a:cubicBezTo>
                      <a:pt x="8750" y="1"/>
                      <a:pt x="12402" y="724"/>
                      <a:pt x="13487" y="3139"/>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15"/>
              <p:cNvSpPr/>
              <p:nvPr/>
            </p:nvSpPr>
            <p:spPr>
              <a:xfrm>
                <a:off x="1494063" y="1564073"/>
                <a:ext cx="48" cy="1600607"/>
              </a:xfrm>
              <a:custGeom>
                <a:avLst/>
                <a:gdLst/>
                <a:ahLst/>
                <a:cxnLst/>
                <a:rect l="l" t="t" r="r" b="b"/>
                <a:pathLst>
                  <a:path w="1" h="33268" fill="none" extrusionOk="0">
                    <a:moveTo>
                      <a:pt x="0" y="1"/>
                    </a:moveTo>
                    <a:lnTo>
                      <a:pt x="0" y="33268"/>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15"/>
              <p:cNvSpPr/>
              <p:nvPr/>
            </p:nvSpPr>
            <p:spPr>
              <a:xfrm>
                <a:off x="1494063" y="1522888"/>
                <a:ext cx="491469" cy="992080"/>
              </a:xfrm>
              <a:custGeom>
                <a:avLst/>
                <a:gdLst/>
                <a:ahLst/>
                <a:cxnLst/>
                <a:rect l="l" t="t" r="r" b="b"/>
                <a:pathLst>
                  <a:path w="10215" h="20620" fill="none" extrusionOk="0">
                    <a:moveTo>
                      <a:pt x="0" y="7476"/>
                    </a:moveTo>
                    <a:cubicBezTo>
                      <a:pt x="0" y="7723"/>
                      <a:pt x="2929" y="8218"/>
                      <a:pt x="4565" y="9796"/>
                    </a:cubicBezTo>
                    <a:cubicBezTo>
                      <a:pt x="5935" y="11128"/>
                      <a:pt x="6943" y="14456"/>
                      <a:pt x="6391" y="17500"/>
                    </a:cubicBezTo>
                    <a:cubicBezTo>
                      <a:pt x="6030" y="19478"/>
                      <a:pt x="5459" y="20391"/>
                      <a:pt x="5763" y="20505"/>
                    </a:cubicBezTo>
                    <a:cubicBezTo>
                      <a:pt x="6068" y="20619"/>
                      <a:pt x="10214" y="16301"/>
                      <a:pt x="8331" y="11185"/>
                    </a:cubicBezTo>
                    <a:cubicBezTo>
                      <a:pt x="7076" y="7818"/>
                      <a:pt x="5136" y="6924"/>
                      <a:pt x="3234" y="5517"/>
                    </a:cubicBezTo>
                    <a:cubicBezTo>
                      <a:pt x="304" y="3329"/>
                      <a:pt x="0" y="1"/>
                      <a:pt x="0" y="685"/>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55" name="Google Shape;355;p15"/>
            <p:cNvGrpSpPr/>
            <p:nvPr/>
          </p:nvGrpSpPr>
          <p:grpSpPr>
            <a:xfrm rot="625787">
              <a:off x="-211811" y="-45243"/>
              <a:ext cx="1302786" cy="1380129"/>
              <a:chOff x="3806645" y="1888022"/>
              <a:chExt cx="1572291" cy="1665634"/>
            </a:xfrm>
          </p:grpSpPr>
          <p:sp>
            <p:nvSpPr>
              <p:cNvPr id="356" name="Google Shape;356;p15"/>
              <p:cNvSpPr/>
              <p:nvPr/>
            </p:nvSpPr>
            <p:spPr>
              <a:xfrm>
                <a:off x="4792301" y="3045732"/>
                <a:ext cx="586636" cy="479585"/>
              </a:xfrm>
              <a:custGeom>
                <a:avLst/>
                <a:gdLst/>
                <a:ahLst/>
                <a:cxnLst/>
                <a:rect l="l" t="t" r="r" b="b"/>
                <a:pathLst>
                  <a:path w="12193" h="9968" fill="none" extrusionOk="0">
                    <a:moveTo>
                      <a:pt x="11222" y="2549"/>
                    </a:moveTo>
                    <a:cubicBezTo>
                      <a:pt x="12192" y="4546"/>
                      <a:pt x="10652" y="7266"/>
                      <a:pt x="7818" y="8617"/>
                    </a:cubicBezTo>
                    <a:cubicBezTo>
                      <a:pt x="4984" y="9967"/>
                      <a:pt x="1902" y="9435"/>
                      <a:pt x="951" y="7437"/>
                    </a:cubicBezTo>
                    <a:cubicBezTo>
                      <a:pt x="0" y="5421"/>
                      <a:pt x="1522" y="2701"/>
                      <a:pt x="4356" y="1351"/>
                    </a:cubicBezTo>
                    <a:cubicBezTo>
                      <a:pt x="7209" y="0"/>
                      <a:pt x="10271" y="533"/>
                      <a:pt x="11222" y="2549"/>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 name="Google Shape;357;p15"/>
              <p:cNvSpPr/>
              <p:nvPr/>
            </p:nvSpPr>
            <p:spPr>
              <a:xfrm>
                <a:off x="3806645" y="3074071"/>
                <a:ext cx="586684" cy="479585"/>
              </a:xfrm>
              <a:custGeom>
                <a:avLst/>
                <a:gdLst/>
                <a:ahLst/>
                <a:cxnLst/>
                <a:rect l="l" t="t" r="r" b="b"/>
                <a:pathLst>
                  <a:path w="12194" h="9968" fill="none" extrusionOk="0">
                    <a:moveTo>
                      <a:pt x="11242" y="2531"/>
                    </a:moveTo>
                    <a:cubicBezTo>
                      <a:pt x="12193" y="4547"/>
                      <a:pt x="10671" y="7267"/>
                      <a:pt x="7818" y="8617"/>
                    </a:cubicBezTo>
                    <a:cubicBezTo>
                      <a:pt x="4984" y="9968"/>
                      <a:pt x="1922" y="9435"/>
                      <a:pt x="952" y="7419"/>
                    </a:cubicBezTo>
                    <a:cubicBezTo>
                      <a:pt x="1" y="5422"/>
                      <a:pt x="1541" y="2702"/>
                      <a:pt x="4375" y="1351"/>
                    </a:cubicBezTo>
                    <a:cubicBezTo>
                      <a:pt x="7210" y="1"/>
                      <a:pt x="10291" y="533"/>
                      <a:pt x="11242" y="2531"/>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358;p15"/>
              <p:cNvSpPr/>
              <p:nvPr/>
            </p:nvSpPr>
            <p:spPr>
              <a:xfrm>
                <a:off x="4330121" y="1914581"/>
                <a:ext cx="32091" cy="1340703"/>
              </a:xfrm>
              <a:custGeom>
                <a:avLst/>
                <a:gdLst/>
                <a:ahLst/>
                <a:cxnLst/>
                <a:rect l="l" t="t" r="r" b="b"/>
                <a:pathLst>
                  <a:path w="667" h="27866" fill="none" extrusionOk="0">
                    <a:moveTo>
                      <a:pt x="1" y="1"/>
                    </a:moveTo>
                    <a:lnTo>
                      <a:pt x="666" y="27866"/>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359;p15"/>
              <p:cNvSpPr/>
              <p:nvPr/>
            </p:nvSpPr>
            <p:spPr>
              <a:xfrm>
                <a:off x="5314863" y="1888022"/>
                <a:ext cx="32957" cy="1338923"/>
              </a:xfrm>
              <a:custGeom>
                <a:avLst/>
                <a:gdLst/>
                <a:ahLst/>
                <a:cxnLst/>
                <a:rect l="l" t="t" r="r" b="b"/>
                <a:pathLst>
                  <a:path w="685" h="27829" fill="none" extrusionOk="0">
                    <a:moveTo>
                      <a:pt x="0" y="1"/>
                    </a:moveTo>
                    <a:lnTo>
                      <a:pt x="685" y="27828"/>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 name="Google Shape;360;p15"/>
              <p:cNvSpPr/>
              <p:nvPr/>
            </p:nvSpPr>
            <p:spPr>
              <a:xfrm>
                <a:off x="4330127" y="1937358"/>
                <a:ext cx="995736" cy="24778"/>
              </a:xfrm>
              <a:custGeom>
                <a:avLst/>
                <a:gdLst/>
                <a:ahLst/>
                <a:cxnLst/>
                <a:rect l="l" t="t" r="r" b="b"/>
                <a:pathLst>
                  <a:path w="20696" h="515" fill="none" extrusionOk="0">
                    <a:moveTo>
                      <a:pt x="20695" y="1"/>
                    </a:moveTo>
                    <a:lnTo>
                      <a:pt x="0" y="515"/>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 name="Google Shape;361;p15"/>
              <p:cNvSpPr/>
              <p:nvPr/>
            </p:nvSpPr>
            <p:spPr>
              <a:xfrm>
                <a:off x="4337441" y="2092043"/>
                <a:ext cx="991166" cy="24778"/>
              </a:xfrm>
              <a:custGeom>
                <a:avLst/>
                <a:gdLst/>
                <a:ahLst/>
                <a:cxnLst/>
                <a:rect l="l" t="t" r="r" b="b"/>
                <a:pathLst>
                  <a:path w="20601" h="515" fill="none" extrusionOk="0">
                    <a:moveTo>
                      <a:pt x="20600" y="1"/>
                    </a:moveTo>
                    <a:lnTo>
                      <a:pt x="1" y="514"/>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ext">
  <p:cSld name="CUSTOM_4_1">
    <p:spTree>
      <p:nvGrpSpPr>
        <p:cNvPr id="1" name="Shape 362"/>
        <p:cNvGrpSpPr/>
        <p:nvPr/>
      </p:nvGrpSpPr>
      <p:grpSpPr>
        <a:xfrm>
          <a:off x="0" y="0"/>
          <a:ext cx="0" cy="0"/>
          <a:chOff x="0" y="0"/>
          <a:chExt cx="0" cy="0"/>
        </a:xfrm>
      </p:grpSpPr>
      <p:pic>
        <p:nvPicPr>
          <p:cNvPr id="363" name="Google Shape;363;p16"/>
          <p:cNvPicPr preferRelativeResize="0"/>
          <p:nvPr/>
        </p:nvPicPr>
        <p:blipFill rotWithShape="1">
          <a:blip r:embed="rId2">
            <a:alphaModFix/>
          </a:blip>
          <a:srcRect l="3121" r="3131"/>
          <a:stretch/>
        </p:blipFill>
        <p:spPr>
          <a:xfrm>
            <a:off x="-35075" y="0"/>
            <a:ext cx="9214149" cy="5143501"/>
          </a:xfrm>
          <a:prstGeom prst="rect">
            <a:avLst/>
          </a:prstGeom>
          <a:noFill/>
          <a:ln>
            <a:noFill/>
          </a:ln>
        </p:spPr>
      </p:pic>
      <p:grpSp>
        <p:nvGrpSpPr>
          <p:cNvPr id="364" name="Google Shape;364;p16"/>
          <p:cNvGrpSpPr/>
          <p:nvPr/>
        </p:nvGrpSpPr>
        <p:grpSpPr>
          <a:xfrm>
            <a:off x="60035" y="4390849"/>
            <a:ext cx="1036026" cy="752658"/>
            <a:chOff x="60035" y="4390849"/>
            <a:chExt cx="1036026" cy="752658"/>
          </a:xfrm>
        </p:grpSpPr>
        <p:sp>
          <p:nvSpPr>
            <p:cNvPr id="365" name="Google Shape;365;p16"/>
            <p:cNvSpPr/>
            <p:nvPr/>
          </p:nvSpPr>
          <p:spPr>
            <a:xfrm rot="10800000">
              <a:off x="1096045" y="5000807"/>
              <a:ext cx="15" cy="142699"/>
            </a:xfrm>
            <a:custGeom>
              <a:avLst/>
              <a:gdLst/>
              <a:ahLst/>
              <a:cxnLst/>
              <a:rect l="l" t="t" r="r" b="b"/>
              <a:pathLst>
                <a:path w="1" h="9416" fill="none" extrusionOk="0">
                  <a:moveTo>
                    <a:pt x="0" y="1"/>
                  </a:moveTo>
                  <a:lnTo>
                    <a:pt x="0" y="9416"/>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 name="Google Shape;366;p16"/>
            <p:cNvSpPr/>
            <p:nvPr/>
          </p:nvSpPr>
          <p:spPr>
            <a:xfrm rot="10800000">
              <a:off x="981034" y="4936808"/>
              <a:ext cx="15" cy="206699"/>
            </a:xfrm>
            <a:custGeom>
              <a:avLst/>
              <a:gdLst/>
              <a:ahLst/>
              <a:cxnLst/>
              <a:rect l="l" t="t" r="r" b="b"/>
              <a:pathLst>
                <a:path w="1" h="13639" fill="none" extrusionOk="0">
                  <a:moveTo>
                    <a:pt x="1" y="1"/>
                  </a:moveTo>
                  <a:lnTo>
                    <a:pt x="1" y="13638"/>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 name="Google Shape;367;p16"/>
            <p:cNvSpPr/>
            <p:nvPr/>
          </p:nvSpPr>
          <p:spPr>
            <a:xfrm rot="10800000">
              <a:off x="865720" y="4872232"/>
              <a:ext cx="15" cy="271275"/>
            </a:xfrm>
            <a:custGeom>
              <a:avLst/>
              <a:gdLst/>
              <a:ahLst/>
              <a:cxnLst/>
              <a:rect l="l" t="t" r="r" b="b"/>
              <a:pathLst>
                <a:path w="1" h="17900" fill="none" extrusionOk="0">
                  <a:moveTo>
                    <a:pt x="0" y="1"/>
                  </a:moveTo>
                  <a:lnTo>
                    <a:pt x="0" y="17899"/>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 name="Google Shape;368;p16"/>
            <p:cNvSpPr/>
            <p:nvPr/>
          </p:nvSpPr>
          <p:spPr>
            <a:xfrm rot="10800000">
              <a:off x="635985" y="4735322"/>
              <a:ext cx="15" cy="408185"/>
            </a:xfrm>
            <a:custGeom>
              <a:avLst/>
              <a:gdLst/>
              <a:ahLst/>
              <a:cxnLst/>
              <a:rect l="l" t="t" r="r" b="b"/>
              <a:pathLst>
                <a:path w="1" h="26934" fill="none" extrusionOk="0">
                  <a:moveTo>
                    <a:pt x="1" y="1"/>
                  </a:moveTo>
                  <a:lnTo>
                    <a:pt x="1" y="26934"/>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 name="Google Shape;369;p16"/>
            <p:cNvSpPr/>
            <p:nvPr/>
          </p:nvSpPr>
          <p:spPr>
            <a:xfrm rot="10800000">
              <a:off x="290360" y="4531517"/>
              <a:ext cx="15" cy="429811"/>
            </a:xfrm>
            <a:custGeom>
              <a:avLst/>
              <a:gdLst/>
              <a:ahLst/>
              <a:cxnLst/>
              <a:rect l="l" t="t" r="r" b="b"/>
              <a:pathLst>
                <a:path w="1" h="28361" fill="none" extrusionOk="0">
                  <a:moveTo>
                    <a:pt x="1" y="1"/>
                  </a:moveTo>
                  <a:lnTo>
                    <a:pt x="1" y="28361"/>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 name="Google Shape;370;p16"/>
            <p:cNvSpPr/>
            <p:nvPr/>
          </p:nvSpPr>
          <p:spPr>
            <a:xfrm rot="10800000">
              <a:off x="520671" y="4666427"/>
              <a:ext cx="15" cy="477079"/>
            </a:xfrm>
            <a:custGeom>
              <a:avLst/>
              <a:gdLst/>
              <a:ahLst/>
              <a:cxnLst/>
              <a:rect l="l" t="t" r="r" b="b"/>
              <a:pathLst>
                <a:path w="1" h="31480" fill="none" extrusionOk="0">
                  <a:moveTo>
                    <a:pt x="0" y="1"/>
                  </a:moveTo>
                  <a:lnTo>
                    <a:pt x="0" y="31480"/>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 name="Google Shape;371;p16"/>
            <p:cNvSpPr/>
            <p:nvPr/>
          </p:nvSpPr>
          <p:spPr>
            <a:xfrm rot="10800000">
              <a:off x="405659" y="4600988"/>
              <a:ext cx="15" cy="542519"/>
            </a:xfrm>
            <a:custGeom>
              <a:avLst/>
              <a:gdLst/>
              <a:ahLst/>
              <a:cxnLst/>
              <a:rect l="l" t="t" r="r" b="b"/>
              <a:pathLst>
                <a:path w="1" h="35798" fill="none" extrusionOk="0">
                  <a:moveTo>
                    <a:pt x="0" y="1"/>
                  </a:moveTo>
                  <a:lnTo>
                    <a:pt x="0" y="35798"/>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 name="Google Shape;372;p16"/>
            <p:cNvSpPr/>
            <p:nvPr/>
          </p:nvSpPr>
          <p:spPr>
            <a:xfrm rot="10800000">
              <a:off x="175046" y="4476459"/>
              <a:ext cx="15" cy="667047"/>
            </a:xfrm>
            <a:custGeom>
              <a:avLst/>
              <a:gdLst/>
              <a:ahLst/>
              <a:cxnLst/>
              <a:rect l="l" t="t" r="r" b="b"/>
              <a:pathLst>
                <a:path w="1" h="44015" fill="none" extrusionOk="0">
                  <a:moveTo>
                    <a:pt x="0" y="1"/>
                  </a:moveTo>
                  <a:lnTo>
                    <a:pt x="0" y="44015"/>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 name="Google Shape;373;p16"/>
            <p:cNvSpPr/>
            <p:nvPr/>
          </p:nvSpPr>
          <p:spPr>
            <a:xfrm rot="10800000">
              <a:off x="60035" y="4390849"/>
              <a:ext cx="15" cy="752658"/>
            </a:xfrm>
            <a:custGeom>
              <a:avLst/>
              <a:gdLst/>
              <a:ahLst/>
              <a:cxnLst/>
              <a:rect l="l" t="t" r="r" b="b"/>
              <a:pathLst>
                <a:path w="1" h="49664" fill="none" extrusionOk="0">
                  <a:moveTo>
                    <a:pt x="0" y="1"/>
                  </a:moveTo>
                  <a:lnTo>
                    <a:pt x="0" y="49664"/>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 name="Google Shape;374;p16"/>
            <p:cNvSpPr/>
            <p:nvPr/>
          </p:nvSpPr>
          <p:spPr>
            <a:xfrm rot="10800000">
              <a:off x="751284" y="4994745"/>
              <a:ext cx="15" cy="148761"/>
            </a:xfrm>
            <a:custGeom>
              <a:avLst/>
              <a:gdLst/>
              <a:ahLst/>
              <a:cxnLst/>
              <a:rect l="l" t="t" r="r" b="b"/>
              <a:pathLst>
                <a:path w="1" h="9816" fill="none" extrusionOk="0">
                  <a:moveTo>
                    <a:pt x="0" y="1"/>
                  </a:moveTo>
                  <a:lnTo>
                    <a:pt x="0" y="9815"/>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 name="Google Shape;375;p16"/>
            <p:cNvSpPr/>
            <p:nvPr/>
          </p:nvSpPr>
          <p:spPr>
            <a:xfrm rot="10800000">
              <a:off x="751284" y="4796427"/>
              <a:ext cx="15" cy="123680"/>
            </a:xfrm>
            <a:custGeom>
              <a:avLst/>
              <a:gdLst/>
              <a:ahLst/>
              <a:cxnLst/>
              <a:rect l="l" t="t" r="r" b="b"/>
              <a:pathLst>
                <a:path w="1" h="8161" fill="none" extrusionOk="0">
                  <a:moveTo>
                    <a:pt x="0" y="1"/>
                  </a:moveTo>
                  <a:lnTo>
                    <a:pt x="0" y="8161"/>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76" name="Google Shape;376;p16"/>
          <p:cNvGrpSpPr/>
          <p:nvPr/>
        </p:nvGrpSpPr>
        <p:grpSpPr>
          <a:xfrm>
            <a:off x="6526837" y="-770985"/>
            <a:ext cx="2742987" cy="7163126"/>
            <a:chOff x="6526837" y="-770985"/>
            <a:chExt cx="2742987" cy="7163126"/>
          </a:xfrm>
        </p:grpSpPr>
        <p:grpSp>
          <p:nvGrpSpPr>
            <p:cNvPr id="377" name="Google Shape;377;p16"/>
            <p:cNvGrpSpPr/>
            <p:nvPr/>
          </p:nvGrpSpPr>
          <p:grpSpPr>
            <a:xfrm rot="-671355">
              <a:off x="7602144" y="-657691"/>
              <a:ext cx="1302881" cy="1380230"/>
              <a:chOff x="3806645" y="1888022"/>
              <a:chExt cx="1572291" cy="1665634"/>
            </a:xfrm>
          </p:grpSpPr>
          <p:sp>
            <p:nvSpPr>
              <p:cNvPr id="378" name="Google Shape;378;p16"/>
              <p:cNvSpPr/>
              <p:nvPr/>
            </p:nvSpPr>
            <p:spPr>
              <a:xfrm>
                <a:off x="4792301" y="3045732"/>
                <a:ext cx="586636" cy="479585"/>
              </a:xfrm>
              <a:custGeom>
                <a:avLst/>
                <a:gdLst/>
                <a:ahLst/>
                <a:cxnLst/>
                <a:rect l="l" t="t" r="r" b="b"/>
                <a:pathLst>
                  <a:path w="12193" h="9968" fill="none" extrusionOk="0">
                    <a:moveTo>
                      <a:pt x="11222" y="2549"/>
                    </a:moveTo>
                    <a:cubicBezTo>
                      <a:pt x="12192" y="4546"/>
                      <a:pt x="10652" y="7266"/>
                      <a:pt x="7818" y="8617"/>
                    </a:cubicBezTo>
                    <a:cubicBezTo>
                      <a:pt x="4984" y="9967"/>
                      <a:pt x="1902" y="9435"/>
                      <a:pt x="951" y="7437"/>
                    </a:cubicBezTo>
                    <a:cubicBezTo>
                      <a:pt x="0" y="5421"/>
                      <a:pt x="1522" y="2701"/>
                      <a:pt x="4356" y="1351"/>
                    </a:cubicBezTo>
                    <a:cubicBezTo>
                      <a:pt x="7209" y="0"/>
                      <a:pt x="10271" y="533"/>
                      <a:pt x="11222" y="2549"/>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 name="Google Shape;379;p16"/>
              <p:cNvSpPr/>
              <p:nvPr/>
            </p:nvSpPr>
            <p:spPr>
              <a:xfrm>
                <a:off x="3806645" y="3074071"/>
                <a:ext cx="586684" cy="479585"/>
              </a:xfrm>
              <a:custGeom>
                <a:avLst/>
                <a:gdLst/>
                <a:ahLst/>
                <a:cxnLst/>
                <a:rect l="l" t="t" r="r" b="b"/>
                <a:pathLst>
                  <a:path w="12194" h="9968" fill="none" extrusionOk="0">
                    <a:moveTo>
                      <a:pt x="11242" y="2531"/>
                    </a:moveTo>
                    <a:cubicBezTo>
                      <a:pt x="12193" y="4547"/>
                      <a:pt x="10671" y="7267"/>
                      <a:pt x="7818" y="8617"/>
                    </a:cubicBezTo>
                    <a:cubicBezTo>
                      <a:pt x="4984" y="9968"/>
                      <a:pt x="1922" y="9435"/>
                      <a:pt x="952" y="7419"/>
                    </a:cubicBezTo>
                    <a:cubicBezTo>
                      <a:pt x="1" y="5422"/>
                      <a:pt x="1541" y="2702"/>
                      <a:pt x="4375" y="1351"/>
                    </a:cubicBezTo>
                    <a:cubicBezTo>
                      <a:pt x="7210" y="1"/>
                      <a:pt x="10291" y="533"/>
                      <a:pt x="11242" y="2531"/>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 name="Google Shape;380;p16"/>
              <p:cNvSpPr/>
              <p:nvPr/>
            </p:nvSpPr>
            <p:spPr>
              <a:xfrm>
                <a:off x="4330121" y="1914581"/>
                <a:ext cx="32091" cy="1340703"/>
              </a:xfrm>
              <a:custGeom>
                <a:avLst/>
                <a:gdLst/>
                <a:ahLst/>
                <a:cxnLst/>
                <a:rect l="l" t="t" r="r" b="b"/>
                <a:pathLst>
                  <a:path w="667" h="27866" fill="none" extrusionOk="0">
                    <a:moveTo>
                      <a:pt x="1" y="1"/>
                    </a:moveTo>
                    <a:lnTo>
                      <a:pt x="666" y="27866"/>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 name="Google Shape;381;p16"/>
              <p:cNvSpPr/>
              <p:nvPr/>
            </p:nvSpPr>
            <p:spPr>
              <a:xfrm>
                <a:off x="5314863" y="1888022"/>
                <a:ext cx="32957" cy="1338923"/>
              </a:xfrm>
              <a:custGeom>
                <a:avLst/>
                <a:gdLst/>
                <a:ahLst/>
                <a:cxnLst/>
                <a:rect l="l" t="t" r="r" b="b"/>
                <a:pathLst>
                  <a:path w="685" h="27829" fill="none" extrusionOk="0">
                    <a:moveTo>
                      <a:pt x="0" y="1"/>
                    </a:moveTo>
                    <a:lnTo>
                      <a:pt x="685" y="27828"/>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 name="Google Shape;382;p16"/>
              <p:cNvSpPr/>
              <p:nvPr/>
            </p:nvSpPr>
            <p:spPr>
              <a:xfrm>
                <a:off x="4330127" y="1937358"/>
                <a:ext cx="995736" cy="24778"/>
              </a:xfrm>
              <a:custGeom>
                <a:avLst/>
                <a:gdLst/>
                <a:ahLst/>
                <a:cxnLst/>
                <a:rect l="l" t="t" r="r" b="b"/>
                <a:pathLst>
                  <a:path w="20696" h="515" fill="none" extrusionOk="0">
                    <a:moveTo>
                      <a:pt x="20695" y="1"/>
                    </a:moveTo>
                    <a:lnTo>
                      <a:pt x="0" y="515"/>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 name="Google Shape;383;p16"/>
              <p:cNvSpPr/>
              <p:nvPr/>
            </p:nvSpPr>
            <p:spPr>
              <a:xfrm>
                <a:off x="4337441" y="2092043"/>
                <a:ext cx="991166" cy="24778"/>
              </a:xfrm>
              <a:custGeom>
                <a:avLst/>
                <a:gdLst/>
                <a:ahLst/>
                <a:cxnLst/>
                <a:rect l="l" t="t" r="r" b="b"/>
                <a:pathLst>
                  <a:path w="20601" h="515" fill="none" extrusionOk="0">
                    <a:moveTo>
                      <a:pt x="20600" y="1"/>
                    </a:moveTo>
                    <a:lnTo>
                      <a:pt x="1" y="514"/>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84" name="Google Shape;384;p16"/>
            <p:cNvSpPr/>
            <p:nvPr/>
          </p:nvSpPr>
          <p:spPr>
            <a:xfrm rot="311608">
              <a:off x="8146795" y="865922"/>
              <a:ext cx="773189" cy="2389720"/>
            </a:xfrm>
            <a:custGeom>
              <a:avLst/>
              <a:gdLst/>
              <a:ahLst/>
              <a:cxnLst/>
              <a:rect l="l" t="t" r="r" b="b"/>
              <a:pathLst>
                <a:path w="14438" h="44624" fill="none" extrusionOk="0">
                  <a:moveTo>
                    <a:pt x="4965" y="39545"/>
                  </a:moveTo>
                  <a:cubicBezTo>
                    <a:pt x="3805" y="39602"/>
                    <a:pt x="2873" y="40553"/>
                    <a:pt x="2892" y="41732"/>
                  </a:cubicBezTo>
                  <a:cubicBezTo>
                    <a:pt x="2835" y="43425"/>
                    <a:pt x="3786" y="44623"/>
                    <a:pt x="5973" y="44604"/>
                  </a:cubicBezTo>
                  <a:cubicBezTo>
                    <a:pt x="7989" y="44604"/>
                    <a:pt x="9359" y="42132"/>
                    <a:pt x="9359" y="39849"/>
                  </a:cubicBezTo>
                  <a:cubicBezTo>
                    <a:pt x="9359" y="37567"/>
                    <a:pt x="7780" y="11413"/>
                    <a:pt x="7723" y="8237"/>
                  </a:cubicBezTo>
                  <a:cubicBezTo>
                    <a:pt x="7647" y="4832"/>
                    <a:pt x="7761" y="2188"/>
                    <a:pt x="8960" y="1009"/>
                  </a:cubicBezTo>
                  <a:cubicBezTo>
                    <a:pt x="10006" y="0"/>
                    <a:pt x="11451" y="685"/>
                    <a:pt x="12098" y="3348"/>
                  </a:cubicBezTo>
                  <a:cubicBezTo>
                    <a:pt x="12707" y="5878"/>
                    <a:pt x="12516" y="8122"/>
                    <a:pt x="11737" y="9739"/>
                  </a:cubicBezTo>
                  <a:cubicBezTo>
                    <a:pt x="10957" y="11375"/>
                    <a:pt x="8883" y="13391"/>
                    <a:pt x="6430" y="15807"/>
                  </a:cubicBezTo>
                  <a:cubicBezTo>
                    <a:pt x="3995" y="18184"/>
                    <a:pt x="647" y="21133"/>
                    <a:pt x="343" y="24252"/>
                  </a:cubicBezTo>
                  <a:cubicBezTo>
                    <a:pt x="1" y="27771"/>
                    <a:pt x="2378" y="31023"/>
                    <a:pt x="6354" y="31366"/>
                  </a:cubicBezTo>
                  <a:cubicBezTo>
                    <a:pt x="10177" y="31689"/>
                    <a:pt x="12326" y="30434"/>
                    <a:pt x="13201" y="28075"/>
                  </a:cubicBezTo>
                  <a:cubicBezTo>
                    <a:pt x="14438" y="24689"/>
                    <a:pt x="12802" y="21646"/>
                    <a:pt x="10101" y="20942"/>
                  </a:cubicBezTo>
                  <a:cubicBezTo>
                    <a:pt x="6962" y="20105"/>
                    <a:pt x="4794" y="21247"/>
                    <a:pt x="4071" y="23206"/>
                  </a:cubicBezTo>
                  <a:cubicBezTo>
                    <a:pt x="3253" y="25602"/>
                    <a:pt x="4908" y="28132"/>
                    <a:pt x="7438" y="28322"/>
                  </a:cubicBezTo>
                  <a:cubicBezTo>
                    <a:pt x="9302" y="28513"/>
                    <a:pt x="11128" y="27333"/>
                    <a:pt x="11090" y="25279"/>
                  </a:cubicBez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85" name="Google Shape;385;p16"/>
            <p:cNvGrpSpPr/>
            <p:nvPr/>
          </p:nvGrpSpPr>
          <p:grpSpPr>
            <a:xfrm rot="-497614">
              <a:off x="8371697" y="3428794"/>
              <a:ext cx="802793" cy="1380050"/>
              <a:chOff x="828700" y="1522888"/>
              <a:chExt cx="1156833" cy="1988667"/>
            </a:xfrm>
          </p:grpSpPr>
          <p:sp>
            <p:nvSpPr>
              <p:cNvPr id="386" name="Google Shape;386;p16"/>
              <p:cNvSpPr/>
              <p:nvPr/>
            </p:nvSpPr>
            <p:spPr>
              <a:xfrm>
                <a:off x="828700" y="2942288"/>
                <a:ext cx="701047" cy="569267"/>
              </a:xfrm>
              <a:custGeom>
                <a:avLst/>
                <a:gdLst/>
                <a:ahLst/>
                <a:cxnLst/>
                <a:rect l="l" t="t" r="r" b="b"/>
                <a:pathLst>
                  <a:path w="14571" h="11832" fill="none" extrusionOk="0">
                    <a:moveTo>
                      <a:pt x="13487" y="3139"/>
                    </a:moveTo>
                    <a:cubicBezTo>
                      <a:pt x="14571" y="5574"/>
                      <a:pt x="12669" y="8769"/>
                      <a:pt x="9245" y="10310"/>
                    </a:cubicBezTo>
                    <a:cubicBezTo>
                      <a:pt x="5821" y="11832"/>
                      <a:pt x="2150" y="11109"/>
                      <a:pt x="1085" y="8674"/>
                    </a:cubicBezTo>
                    <a:cubicBezTo>
                      <a:pt x="1" y="6259"/>
                      <a:pt x="1903" y="3044"/>
                      <a:pt x="5327" y="1523"/>
                    </a:cubicBezTo>
                    <a:cubicBezTo>
                      <a:pt x="8750" y="1"/>
                      <a:pt x="12402" y="724"/>
                      <a:pt x="13487" y="3139"/>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16"/>
              <p:cNvSpPr/>
              <p:nvPr/>
            </p:nvSpPr>
            <p:spPr>
              <a:xfrm>
                <a:off x="1494063" y="1564073"/>
                <a:ext cx="48" cy="1600607"/>
              </a:xfrm>
              <a:custGeom>
                <a:avLst/>
                <a:gdLst/>
                <a:ahLst/>
                <a:cxnLst/>
                <a:rect l="l" t="t" r="r" b="b"/>
                <a:pathLst>
                  <a:path w="1" h="33268" fill="none" extrusionOk="0">
                    <a:moveTo>
                      <a:pt x="0" y="1"/>
                    </a:moveTo>
                    <a:lnTo>
                      <a:pt x="0" y="33268"/>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16"/>
              <p:cNvSpPr/>
              <p:nvPr/>
            </p:nvSpPr>
            <p:spPr>
              <a:xfrm>
                <a:off x="1494063" y="1522888"/>
                <a:ext cx="491469" cy="992080"/>
              </a:xfrm>
              <a:custGeom>
                <a:avLst/>
                <a:gdLst/>
                <a:ahLst/>
                <a:cxnLst/>
                <a:rect l="l" t="t" r="r" b="b"/>
                <a:pathLst>
                  <a:path w="10215" h="20620" fill="none" extrusionOk="0">
                    <a:moveTo>
                      <a:pt x="0" y="7476"/>
                    </a:moveTo>
                    <a:cubicBezTo>
                      <a:pt x="0" y="7723"/>
                      <a:pt x="2929" y="8218"/>
                      <a:pt x="4565" y="9796"/>
                    </a:cubicBezTo>
                    <a:cubicBezTo>
                      <a:pt x="5935" y="11128"/>
                      <a:pt x="6943" y="14456"/>
                      <a:pt x="6391" y="17500"/>
                    </a:cubicBezTo>
                    <a:cubicBezTo>
                      <a:pt x="6030" y="19478"/>
                      <a:pt x="5459" y="20391"/>
                      <a:pt x="5763" y="20505"/>
                    </a:cubicBezTo>
                    <a:cubicBezTo>
                      <a:pt x="6068" y="20619"/>
                      <a:pt x="10214" y="16301"/>
                      <a:pt x="8331" y="11185"/>
                    </a:cubicBezTo>
                    <a:cubicBezTo>
                      <a:pt x="7076" y="7818"/>
                      <a:pt x="5136" y="6924"/>
                      <a:pt x="3234" y="5517"/>
                    </a:cubicBezTo>
                    <a:cubicBezTo>
                      <a:pt x="304" y="3329"/>
                      <a:pt x="0" y="1"/>
                      <a:pt x="0" y="685"/>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89" name="Google Shape;389;p16"/>
            <p:cNvGrpSpPr/>
            <p:nvPr/>
          </p:nvGrpSpPr>
          <p:grpSpPr>
            <a:xfrm rot="-671190">
              <a:off x="6676340" y="4554542"/>
              <a:ext cx="1603063" cy="1698232"/>
              <a:chOff x="3806645" y="1888022"/>
              <a:chExt cx="1572291" cy="1665634"/>
            </a:xfrm>
          </p:grpSpPr>
          <p:sp>
            <p:nvSpPr>
              <p:cNvPr id="390" name="Google Shape;390;p16"/>
              <p:cNvSpPr/>
              <p:nvPr/>
            </p:nvSpPr>
            <p:spPr>
              <a:xfrm>
                <a:off x="4792301" y="3045732"/>
                <a:ext cx="586636" cy="479585"/>
              </a:xfrm>
              <a:custGeom>
                <a:avLst/>
                <a:gdLst/>
                <a:ahLst/>
                <a:cxnLst/>
                <a:rect l="l" t="t" r="r" b="b"/>
                <a:pathLst>
                  <a:path w="12193" h="9968" fill="none" extrusionOk="0">
                    <a:moveTo>
                      <a:pt x="11222" y="2549"/>
                    </a:moveTo>
                    <a:cubicBezTo>
                      <a:pt x="12192" y="4546"/>
                      <a:pt x="10652" y="7266"/>
                      <a:pt x="7818" y="8617"/>
                    </a:cubicBezTo>
                    <a:cubicBezTo>
                      <a:pt x="4984" y="9967"/>
                      <a:pt x="1902" y="9435"/>
                      <a:pt x="951" y="7437"/>
                    </a:cubicBezTo>
                    <a:cubicBezTo>
                      <a:pt x="0" y="5421"/>
                      <a:pt x="1522" y="2701"/>
                      <a:pt x="4356" y="1351"/>
                    </a:cubicBezTo>
                    <a:cubicBezTo>
                      <a:pt x="7209" y="0"/>
                      <a:pt x="10271" y="533"/>
                      <a:pt x="11222" y="2549"/>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391;p16"/>
              <p:cNvSpPr/>
              <p:nvPr/>
            </p:nvSpPr>
            <p:spPr>
              <a:xfrm>
                <a:off x="3806645" y="3074071"/>
                <a:ext cx="586684" cy="479585"/>
              </a:xfrm>
              <a:custGeom>
                <a:avLst/>
                <a:gdLst/>
                <a:ahLst/>
                <a:cxnLst/>
                <a:rect l="l" t="t" r="r" b="b"/>
                <a:pathLst>
                  <a:path w="12194" h="9968" fill="none" extrusionOk="0">
                    <a:moveTo>
                      <a:pt x="11242" y="2531"/>
                    </a:moveTo>
                    <a:cubicBezTo>
                      <a:pt x="12193" y="4547"/>
                      <a:pt x="10671" y="7267"/>
                      <a:pt x="7818" y="8617"/>
                    </a:cubicBezTo>
                    <a:cubicBezTo>
                      <a:pt x="4984" y="9968"/>
                      <a:pt x="1922" y="9435"/>
                      <a:pt x="952" y="7419"/>
                    </a:cubicBezTo>
                    <a:cubicBezTo>
                      <a:pt x="1" y="5422"/>
                      <a:pt x="1541" y="2702"/>
                      <a:pt x="4375" y="1351"/>
                    </a:cubicBezTo>
                    <a:cubicBezTo>
                      <a:pt x="7210" y="1"/>
                      <a:pt x="10291" y="533"/>
                      <a:pt x="11242" y="2531"/>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92;p16"/>
              <p:cNvSpPr/>
              <p:nvPr/>
            </p:nvSpPr>
            <p:spPr>
              <a:xfrm>
                <a:off x="4330121" y="1914581"/>
                <a:ext cx="32091" cy="1340703"/>
              </a:xfrm>
              <a:custGeom>
                <a:avLst/>
                <a:gdLst/>
                <a:ahLst/>
                <a:cxnLst/>
                <a:rect l="l" t="t" r="r" b="b"/>
                <a:pathLst>
                  <a:path w="667" h="27866" fill="none" extrusionOk="0">
                    <a:moveTo>
                      <a:pt x="1" y="1"/>
                    </a:moveTo>
                    <a:lnTo>
                      <a:pt x="666" y="27866"/>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 name="Google Shape;393;p16"/>
              <p:cNvSpPr/>
              <p:nvPr/>
            </p:nvSpPr>
            <p:spPr>
              <a:xfrm>
                <a:off x="5314863" y="1888022"/>
                <a:ext cx="32957" cy="1338923"/>
              </a:xfrm>
              <a:custGeom>
                <a:avLst/>
                <a:gdLst/>
                <a:ahLst/>
                <a:cxnLst/>
                <a:rect l="l" t="t" r="r" b="b"/>
                <a:pathLst>
                  <a:path w="685" h="27829" fill="none" extrusionOk="0">
                    <a:moveTo>
                      <a:pt x="0" y="1"/>
                    </a:moveTo>
                    <a:lnTo>
                      <a:pt x="685" y="27828"/>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 name="Google Shape;394;p16"/>
              <p:cNvSpPr/>
              <p:nvPr/>
            </p:nvSpPr>
            <p:spPr>
              <a:xfrm>
                <a:off x="4330127" y="1937358"/>
                <a:ext cx="995736" cy="24778"/>
              </a:xfrm>
              <a:custGeom>
                <a:avLst/>
                <a:gdLst/>
                <a:ahLst/>
                <a:cxnLst/>
                <a:rect l="l" t="t" r="r" b="b"/>
                <a:pathLst>
                  <a:path w="20696" h="515" fill="none" extrusionOk="0">
                    <a:moveTo>
                      <a:pt x="20695" y="1"/>
                    </a:moveTo>
                    <a:lnTo>
                      <a:pt x="0" y="515"/>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395;p16"/>
              <p:cNvSpPr/>
              <p:nvPr/>
            </p:nvSpPr>
            <p:spPr>
              <a:xfrm>
                <a:off x="4337441" y="2092043"/>
                <a:ext cx="991166" cy="24778"/>
              </a:xfrm>
              <a:custGeom>
                <a:avLst/>
                <a:gdLst/>
                <a:ahLst/>
                <a:cxnLst/>
                <a:rect l="l" t="t" r="r" b="b"/>
                <a:pathLst>
                  <a:path w="20601" h="515" fill="none" extrusionOk="0">
                    <a:moveTo>
                      <a:pt x="20600" y="1"/>
                    </a:moveTo>
                    <a:lnTo>
                      <a:pt x="1" y="514"/>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396" name="Google Shape;396;p16"/>
          <p:cNvSpPr txBox="1">
            <a:spLocks noGrp="1"/>
          </p:cNvSpPr>
          <p:nvPr>
            <p:ph type="title"/>
          </p:nvPr>
        </p:nvSpPr>
        <p:spPr>
          <a:xfrm>
            <a:off x="715100" y="428000"/>
            <a:ext cx="3538800" cy="666000"/>
          </a:xfrm>
          <a:prstGeom prst="rect">
            <a:avLst/>
          </a:prstGeom>
        </p:spPr>
        <p:txBody>
          <a:bodyPr spcFirstLastPara="1" wrap="square" lIns="91425" tIns="91425" rIns="91425" bIns="91425" anchor="b"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97" name="Google Shape;397;p16"/>
          <p:cNvSpPr txBox="1">
            <a:spLocks noGrp="1"/>
          </p:cNvSpPr>
          <p:nvPr>
            <p:ph type="subTitle" idx="1"/>
          </p:nvPr>
        </p:nvSpPr>
        <p:spPr>
          <a:xfrm>
            <a:off x="715100" y="1094000"/>
            <a:ext cx="3538800" cy="851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398" name="Google Shape;398;p16"/>
          <p:cNvSpPr>
            <a:spLocks noGrp="1"/>
          </p:cNvSpPr>
          <p:nvPr>
            <p:ph type="pic" idx="2"/>
          </p:nvPr>
        </p:nvSpPr>
        <p:spPr>
          <a:xfrm>
            <a:off x="911000" y="2208550"/>
            <a:ext cx="3408300" cy="2227800"/>
          </a:xfrm>
          <a:prstGeom prst="roundRect">
            <a:avLst>
              <a:gd name="adj" fmla="val 16667"/>
            </a:avLst>
          </a:prstGeom>
          <a:noFill/>
          <a:ln w="28575" cap="flat" cmpd="sng">
            <a:solidFill>
              <a:schemeClr val="dk1"/>
            </a:solidFill>
            <a:prstDash val="solid"/>
            <a:round/>
            <a:headEnd type="none" w="sm" len="sm"/>
            <a:tailEnd type="none" w="sm" len="sm"/>
          </a:ln>
        </p:spPr>
      </p:sp>
      <p:sp>
        <p:nvSpPr>
          <p:cNvPr id="399" name="Google Shape;399;p16"/>
          <p:cNvSpPr>
            <a:spLocks noGrp="1"/>
          </p:cNvSpPr>
          <p:nvPr>
            <p:ph type="pic" idx="3"/>
          </p:nvPr>
        </p:nvSpPr>
        <p:spPr>
          <a:xfrm>
            <a:off x="6212050" y="535000"/>
            <a:ext cx="2216700" cy="4073400"/>
          </a:xfrm>
          <a:prstGeom prst="roundRect">
            <a:avLst>
              <a:gd name="adj" fmla="val 16667"/>
            </a:avLst>
          </a:prstGeom>
          <a:noFill/>
          <a:ln w="28575" cap="flat" cmpd="sng">
            <a:solidFill>
              <a:schemeClr val="dk1"/>
            </a:solidFill>
            <a:prstDash val="solid"/>
            <a:round/>
            <a:headEnd type="none" w="sm" len="sm"/>
            <a:tailEnd type="none" w="sm" len="sm"/>
          </a:ln>
        </p:spPr>
      </p:sp>
      <p:sp>
        <p:nvSpPr>
          <p:cNvPr id="400" name="Google Shape;400;p16"/>
          <p:cNvSpPr>
            <a:spLocks noGrp="1"/>
          </p:cNvSpPr>
          <p:nvPr>
            <p:ph type="pic" idx="4"/>
          </p:nvPr>
        </p:nvSpPr>
        <p:spPr>
          <a:xfrm>
            <a:off x="4990675" y="746250"/>
            <a:ext cx="3226200" cy="3690000"/>
          </a:xfrm>
          <a:prstGeom prst="roundRect">
            <a:avLst>
              <a:gd name="adj" fmla="val 16667"/>
            </a:avLst>
          </a:prstGeom>
          <a:noFill/>
          <a:ln w="28575" cap="flat" cmpd="sng">
            <a:solidFill>
              <a:schemeClr val="dk1"/>
            </a:solidFill>
            <a:prstDash val="solid"/>
            <a:round/>
            <a:headEnd type="none" w="sm" len="sm"/>
            <a:tailEnd type="none" w="sm" len="sm"/>
          </a:ln>
        </p:spPr>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ext 1">
  <p:cSld name="CUSTOM_4_1_1">
    <p:spTree>
      <p:nvGrpSpPr>
        <p:cNvPr id="1" name="Shape 401"/>
        <p:cNvGrpSpPr/>
        <p:nvPr/>
      </p:nvGrpSpPr>
      <p:grpSpPr>
        <a:xfrm>
          <a:off x="0" y="0"/>
          <a:ext cx="0" cy="0"/>
          <a:chOff x="0" y="0"/>
          <a:chExt cx="0" cy="0"/>
        </a:xfrm>
      </p:grpSpPr>
      <p:pic>
        <p:nvPicPr>
          <p:cNvPr id="402" name="Google Shape;402;p17"/>
          <p:cNvPicPr preferRelativeResize="0"/>
          <p:nvPr/>
        </p:nvPicPr>
        <p:blipFill rotWithShape="1">
          <a:blip r:embed="rId2">
            <a:alphaModFix/>
          </a:blip>
          <a:srcRect l="3121" r="3131"/>
          <a:stretch/>
        </p:blipFill>
        <p:spPr>
          <a:xfrm>
            <a:off x="-35075" y="0"/>
            <a:ext cx="9214149" cy="5143501"/>
          </a:xfrm>
          <a:prstGeom prst="rect">
            <a:avLst/>
          </a:prstGeom>
          <a:noFill/>
          <a:ln>
            <a:noFill/>
          </a:ln>
        </p:spPr>
      </p:pic>
      <p:sp>
        <p:nvSpPr>
          <p:cNvPr id="403" name="Google Shape;403;p17"/>
          <p:cNvSpPr txBox="1">
            <a:spLocks noGrp="1"/>
          </p:cNvSpPr>
          <p:nvPr>
            <p:ph type="title"/>
          </p:nvPr>
        </p:nvSpPr>
        <p:spPr>
          <a:xfrm>
            <a:off x="5217700" y="1137350"/>
            <a:ext cx="3074100" cy="1559400"/>
          </a:xfrm>
          <a:prstGeom prst="rect">
            <a:avLst/>
          </a:prstGeom>
        </p:spPr>
        <p:txBody>
          <a:bodyPr spcFirstLastPara="1" wrap="square" lIns="91425" tIns="91425" rIns="91425" bIns="91425" anchor="b"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404" name="Google Shape;404;p17"/>
          <p:cNvSpPr txBox="1">
            <a:spLocks noGrp="1"/>
          </p:cNvSpPr>
          <p:nvPr>
            <p:ph type="subTitle" idx="1"/>
          </p:nvPr>
        </p:nvSpPr>
        <p:spPr>
          <a:xfrm>
            <a:off x="5217700" y="2752150"/>
            <a:ext cx="3074100" cy="1254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405" name="Google Shape;405;p17"/>
          <p:cNvSpPr>
            <a:spLocks noGrp="1"/>
          </p:cNvSpPr>
          <p:nvPr>
            <p:ph type="pic" idx="2"/>
          </p:nvPr>
        </p:nvSpPr>
        <p:spPr>
          <a:xfrm>
            <a:off x="997855" y="993718"/>
            <a:ext cx="3224400" cy="3156000"/>
          </a:xfrm>
          <a:prstGeom prst="ellipse">
            <a:avLst/>
          </a:prstGeom>
          <a:noFill/>
          <a:ln w="28575" cap="flat" cmpd="sng">
            <a:solidFill>
              <a:schemeClr val="dk1"/>
            </a:solidFill>
            <a:prstDash val="solid"/>
            <a:round/>
            <a:headEnd type="none" w="sm" len="sm"/>
            <a:tailEnd type="none" w="sm" len="sm"/>
          </a:ln>
        </p:spPr>
      </p:sp>
      <p:grpSp>
        <p:nvGrpSpPr>
          <p:cNvPr id="406" name="Google Shape;406;p17"/>
          <p:cNvGrpSpPr/>
          <p:nvPr/>
        </p:nvGrpSpPr>
        <p:grpSpPr>
          <a:xfrm rot="10800000" flipH="1">
            <a:off x="7313948" y="3988726"/>
            <a:ext cx="1727276" cy="1154781"/>
            <a:chOff x="6139750" y="1002125"/>
            <a:chExt cx="2849350" cy="1904950"/>
          </a:xfrm>
        </p:grpSpPr>
        <p:sp>
          <p:nvSpPr>
            <p:cNvPr id="407" name="Google Shape;407;p17"/>
            <p:cNvSpPr/>
            <p:nvPr/>
          </p:nvSpPr>
          <p:spPr>
            <a:xfrm>
              <a:off x="6139750" y="1002125"/>
              <a:ext cx="25" cy="235400"/>
            </a:xfrm>
            <a:custGeom>
              <a:avLst/>
              <a:gdLst/>
              <a:ahLst/>
              <a:cxnLst/>
              <a:rect l="l" t="t" r="r" b="b"/>
              <a:pathLst>
                <a:path w="1" h="9416" fill="none" extrusionOk="0">
                  <a:moveTo>
                    <a:pt x="0" y="1"/>
                  </a:moveTo>
                  <a:lnTo>
                    <a:pt x="0" y="9416"/>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17"/>
            <p:cNvSpPr/>
            <p:nvPr/>
          </p:nvSpPr>
          <p:spPr>
            <a:xfrm>
              <a:off x="6329475" y="1002125"/>
              <a:ext cx="25" cy="340975"/>
            </a:xfrm>
            <a:custGeom>
              <a:avLst/>
              <a:gdLst/>
              <a:ahLst/>
              <a:cxnLst/>
              <a:rect l="l" t="t" r="r" b="b"/>
              <a:pathLst>
                <a:path w="1" h="13639" fill="none" extrusionOk="0">
                  <a:moveTo>
                    <a:pt x="1" y="1"/>
                  </a:moveTo>
                  <a:lnTo>
                    <a:pt x="1" y="13638"/>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17"/>
            <p:cNvSpPr/>
            <p:nvPr/>
          </p:nvSpPr>
          <p:spPr>
            <a:xfrm>
              <a:off x="6519700" y="1002125"/>
              <a:ext cx="25" cy="447500"/>
            </a:xfrm>
            <a:custGeom>
              <a:avLst/>
              <a:gdLst/>
              <a:ahLst/>
              <a:cxnLst/>
              <a:rect l="l" t="t" r="r" b="b"/>
              <a:pathLst>
                <a:path w="1" h="17900" fill="none" extrusionOk="0">
                  <a:moveTo>
                    <a:pt x="0" y="1"/>
                  </a:moveTo>
                  <a:lnTo>
                    <a:pt x="0" y="17899"/>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410;p17"/>
            <p:cNvSpPr/>
            <p:nvPr/>
          </p:nvSpPr>
          <p:spPr>
            <a:xfrm>
              <a:off x="8414650" y="2117700"/>
              <a:ext cx="25" cy="447475"/>
            </a:xfrm>
            <a:custGeom>
              <a:avLst/>
              <a:gdLst/>
              <a:ahLst/>
              <a:cxnLst/>
              <a:rect l="l" t="t" r="r" b="b"/>
              <a:pathLst>
                <a:path w="1" h="17899" fill="none" extrusionOk="0">
                  <a:moveTo>
                    <a:pt x="0" y="0"/>
                  </a:moveTo>
                  <a:lnTo>
                    <a:pt x="0" y="17899"/>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17"/>
            <p:cNvSpPr/>
            <p:nvPr/>
          </p:nvSpPr>
          <p:spPr>
            <a:xfrm>
              <a:off x="8989075" y="2521400"/>
              <a:ext cx="25" cy="385675"/>
            </a:xfrm>
            <a:custGeom>
              <a:avLst/>
              <a:gdLst/>
              <a:ahLst/>
              <a:cxnLst/>
              <a:rect l="l" t="t" r="r" b="b"/>
              <a:pathLst>
                <a:path w="1" h="15427" fill="none" extrusionOk="0">
                  <a:moveTo>
                    <a:pt x="0" y="1"/>
                  </a:moveTo>
                  <a:lnTo>
                    <a:pt x="0" y="15427"/>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17"/>
            <p:cNvSpPr/>
            <p:nvPr/>
          </p:nvSpPr>
          <p:spPr>
            <a:xfrm>
              <a:off x="8798850" y="1002125"/>
              <a:ext cx="25" cy="514550"/>
            </a:xfrm>
            <a:custGeom>
              <a:avLst/>
              <a:gdLst/>
              <a:ahLst/>
              <a:cxnLst/>
              <a:rect l="l" t="t" r="r" b="b"/>
              <a:pathLst>
                <a:path w="1" h="20582" fill="none" extrusionOk="0">
                  <a:moveTo>
                    <a:pt x="1" y="1"/>
                  </a:moveTo>
                  <a:lnTo>
                    <a:pt x="1" y="20581"/>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17"/>
            <p:cNvSpPr/>
            <p:nvPr/>
          </p:nvSpPr>
          <p:spPr>
            <a:xfrm>
              <a:off x="8798850" y="2123875"/>
              <a:ext cx="25" cy="668125"/>
            </a:xfrm>
            <a:custGeom>
              <a:avLst/>
              <a:gdLst/>
              <a:ahLst/>
              <a:cxnLst/>
              <a:rect l="l" t="t" r="r" b="b"/>
              <a:pathLst>
                <a:path w="1" h="26725" fill="none" extrusionOk="0">
                  <a:moveTo>
                    <a:pt x="1" y="1"/>
                  </a:moveTo>
                  <a:lnTo>
                    <a:pt x="1" y="26725"/>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17"/>
            <p:cNvSpPr/>
            <p:nvPr/>
          </p:nvSpPr>
          <p:spPr>
            <a:xfrm>
              <a:off x="8798850" y="1617925"/>
              <a:ext cx="25" cy="276300"/>
            </a:xfrm>
            <a:custGeom>
              <a:avLst/>
              <a:gdLst/>
              <a:ahLst/>
              <a:cxnLst/>
              <a:rect l="l" t="t" r="r" b="b"/>
              <a:pathLst>
                <a:path w="1" h="11052" fill="none" extrusionOk="0">
                  <a:moveTo>
                    <a:pt x="1" y="0"/>
                  </a:moveTo>
                  <a:lnTo>
                    <a:pt x="1" y="11052"/>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17"/>
            <p:cNvSpPr/>
            <p:nvPr/>
          </p:nvSpPr>
          <p:spPr>
            <a:xfrm>
              <a:off x="6898675" y="1002125"/>
              <a:ext cx="25" cy="673350"/>
            </a:xfrm>
            <a:custGeom>
              <a:avLst/>
              <a:gdLst/>
              <a:ahLst/>
              <a:cxnLst/>
              <a:rect l="l" t="t" r="r" b="b"/>
              <a:pathLst>
                <a:path w="1" h="26934" fill="none" extrusionOk="0">
                  <a:moveTo>
                    <a:pt x="1" y="1"/>
                  </a:moveTo>
                  <a:lnTo>
                    <a:pt x="1" y="26934"/>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416;p17"/>
            <p:cNvSpPr/>
            <p:nvPr/>
          </p:nvSpPr>
          <p:spPr>
            <a:xfrm>
              <a:off x="7468825" y="1302650"/>
              <a:ext cx="25" cy="709025"/>
            </a:xfrm>
            <a:custGeom>
              <a:avLst/>
              <a:gdLst/>
              <a:ahLst/>
              <a:cxnLst/>
              <a:rect l="l" t="t" r="r" b="b"/>
              <a:pathLst>
                <a:path w="1" h="28361" fill="none" extrusionOk="0">
                  <a:moveTo>
                    <a:pt x="1" y="1"/>
                  </a:moveTo>
                  <a:lnTo>
                    <a:pt x="1" y="28361"/>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 name="Google Shape;417;p17"/>
            <p:cNvSpPr/>
            <p:nvPr/>
          </p:nvSpPr>
          <p:spPr>
            <a:xfrm>
              <a:off x="8414650" y="1002125"/>
              <a:ext cx="25" cy="828375"/>
            </a:xfrm>
            <a:custGeom>
              <a:avLst/>
              <a:gdLst/>
              <a:ahLst/>
              <a:cxnLst/>
              <a:rect l="l" t="t" r="r" b="b"/>
              <a:pathLst>
                <a:path w="1" h="33135" fill="none" extrusionOk="0">
                  <a:moveTo>
                    <a:pt x="0" y="1"/>
                  </a:moveTo>
                  <a:lnTo>
                    <a:pt x="0" y="33135"/>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 name="Google Shape;418;p17"/>
            <p:cNvSpPr/>
            <p:nvPr/>
          </p:nvSpPr>
          <p:spPr>
            <a:xfrm>
              <a:off x="8989075" y="1002125"/>
              <a:ext cx="25" cy="1364300"/>
            </a:xfrm>
            <a:custGeom>
              <a:avLst/>
              <a:gdLst/>
              <a:ahLst/>
              <a:cxnLst/>
              <a:rect l="l" t="t" r="r" b="b"/>
              <a:pathLst>
                <a:path w="1" h="54572" fill="none" extrusionOk="0">
                  <a:moveTo>
                    <a:pt x="0" y="1"/>
                  </a:moveTo>
                  <a:lnTo>
                    <a:pt x="0" y="54571"/>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419;p17"/>
            <p:cNvSpPr/>
            <p:nvPr/>
          </p:nvSpPr>
          <p:spPr>
            <a:xfrm>
              <a:off x="8226800" y="1369225"/>
              <a:ext cx="25" cy="1086125"/>
            </a:xfrm>
            <a:custGeom>
              <a:avLst/>
              <a:gdLst/>
              <a:ahLst/>
              <a:cxnLst/>
              <a:rect l="l" t="t" r="r" b="b"/>
              <a:pathLst>
                <a:path w="1" h="43445" fill="none" extrusionOk="0">
                  <a:moveTo>
                    <a:pt x="1" y="1"/>
                  </a:moveTo>
                  <a:lnTo>
                    <a:pt x="1" y="43444"/>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 name="Google Shape;420;p17"/>
            <p:cNvSpPr/>
            <p:nvPr/>
          </p:nvSpPr>
          <p:spPr>
            <a:xfrm>
              <a:off x="8226800" y="1002125"/>
              <a:ext cx="25" cy="209250"/>
            </a:xfrm>
            <a:custGeom>
              <a:avLst/>
              <a:gdLst/>
              <a:ahLst/>
              <a:cxnLst/>
              <a:rect l="l" t="t" r="r" b="b"/>
              <a:pathLst>
                <a:path w="1" h="8370" fill="none" extrusionOk="0">
                  <a:moveTo>
                    <a:pt x="1" y="1"/>
                  </a:moveTo>
                  <a:lnTo>
                    <a:pt x="1" y="8370"/>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421;p17"/>
            <p:cNvSpPr/>
            <p:nvPr/>
          </p:nvSpPr>
          <p:spPr>
            <a:xfrm>
              <a:off x="7088900" y="1002125"/>
              <a:ext cx="25" cy="787000"/>
            </a:xfrm>
            <a:custGeom>
              <a:avLst/>
              <a:gdLst/>
              <a:ahLst/>
              <a:cxnLst/>
              <a:rect l="l" t="t" r="r" b="b"/>
              <a:pathLst>
                <a:path w="1" h="31480" fill="none" extrusionOk="0">
                  <a:moveTo>
                    <a:pt x="0" y="1"/>
                  </a:moveTo>
                  <a:lnTo>
                    <a:pt x="0" y="31480"/>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17"/>
            <p:cNvSpPr/>
            <p:nvPr/>
          </p:nvSpPr>
          <p:spPr>
            <a:xfrm>
              <a:off x="7278625" y="1002125"/>
              <a:ext cx="25" cy="894950"/>
            </a:xfrm>
            <a:custGeom>
              <a:avLst/>
              <a:gdLst/>
              <a:ahLst/>
              <a:cxnLst/>
              <a:rect l="l" t="t" r="r" b="b"/>
              <a:pathLst>
                <a:path w="1" h="35798" fill="none" extrusionOk="0">
                  <a:moveTo>
                    <a:pt x="0" y="1"/>
                  </a:moveTo>
                  <a:lnTo>
                    <a:pt x="0" y="35798"/>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17"/>
            <p:cNvSpPr/>
            <p:nvPr/>
          </p:nvSpPr>
          <p:spPr>
            <a:xfrm>
              <a:off x="7659050" y="1002125"/>
              <a:ext cx="25" cy="1100375"/>
            </a:xfrm>
            <a:custGeom>
              <a:avLst/>
              <a:gdLst/>
              <a:ahLst/>
              <a:cxnLst/>
              <a:rect l="l" t="t" r="r" b="b"/>
              <a:pathLst>
                <a:path w="1" h="44015" fill="none" extrusionOk="0">
                  <a:moveTo>
                    <a:pt x="0" y="1"/>
                  </a:moveTo>
                  <a:lnTo>
                    <a:pt x="0" y="44015"/>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17"/>
            <p:cNvSpPr/>
            <p:nvPr/>
          </p:nvSpPr>
          <p:spPr>
            <a:xfrm>
              <a:off x="7848775" y="1002125"/>
              <a:ext cx="25" cy="1241600"/>
            </a:xfrm>
            <a:custGeom>
              <a:avLst/>
              <a:gdLst/>
              <a:ahLst/>
              <a:cxnLst/>
              <a:rect l="l" t="t" r="r" b="b"/>
              <a:pathLst>
                <a:path w="1" h="49664" fill="none" extrusionOk="0">
                  <a:moveTo>
                    <a:pt x="0" y="1"/>
                  </a:moveTo>
                  <a:lnTo>
                    <a:pt x="0" y="49664"/>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17"/>
            <p:cNvSpPr/>
            <p:nvPr/>
          </p:nvSpPr>
          <p:spPr>
            <a:xfrm>
              <a:off x="8038025" y="1002125"/>
              <a:ext cx="25" cy="1324350"/>
            </a:xfrm>
            <a:custGeom>
              <a:avLst/>
              <a:gdLst/>
              <a:ahLst/>
              <a:cxnLst/>
              <a:rect l="l" t="t" r="r" b="b"/>
              <a:pathLst>
                <a:path w="1" h="52974" fill="none" extrusionOk="0">
                  <a:moveTo>
                    <a:pt x="1" y="1"/>
                  </a:moveTo>
                  <a:lnTo>
                    <a:pt x="1" y="52973"/>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17"/>
            <p:cNvSpPr/>
            <p:nvPr/>
          </p:nvSpPr>
          <p:spPr>
            <a:xfrm>
              <a:off x="8614825" y="1002125"/>
              <a:ext cx="25" cy="1665300"/>
            </a:xfrm>
            <a:custGeom>
              <a:avLst/>
              <a:gdLst/>
              <a:ahLst/>
              <a:cxnLst/>
              <a:rect l="l" t="t" r="r" b="b"/>
              <a:pathLst>
                <a:path w="1" h="66612" fill="none" extrusionOk="0">
                  <a:moveTo>
                    <a:pt x="1" y="1"/>
                  </a:moveTo>
                  <a:lnTo>
                    <a:pt x="1" y="66611"/>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17"/>
            <p:cNvSpPr/>
            <p:nvPr/>
          </p:nvSpPr>
          <p:spPr>
            <a:xfrm>
              <a:off x="6708475" y="1002125"/>
              <a:ext cx="25" cy="245400"/>
            </a:xfrm>
            <a:custGeom>
              <a:avLst/>
              <a:gdLst/>
              <a:ahLst/>
              <a:cxnLst/>
              <a:rect l="l" t="t" r="r" b="b"/>
              <a:pathLst>
                <a:path w="1" h="9816" fill="none" extrusionOk="0">
                  <a:moveTo>
                    <a:pt x="0" y="1"/>
                  </a:moveTo>
                  <a:lnTo>
                    <a:pt x="0" y="9815"/>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17"/>
            <p:cNvSpPr/>
            <p:nvPr/>
          </p:nvSpPr>
          <p:spPr>
            <a:xfrm>
              <a:off x="6708475" y="1370650"/>
              <a:ext cx="25" cy="204025"/>
            </a:xfrm>
            <a:custGeom>
              <a:avLst/>
              <a:gdLst/>
              <a:ahLst/>
              <a:cxnLst/>
              <a:rect l="l" t="t" r="r" b="b"/>
              <a:pathLst>
                <a:path w="1" h="8161" fill="none" extrusionOk="0">
                  <a:moveTo>
                    <a:pt x="0" y="1"/>
                  </a:moveTo>
                  <a:lnTo>
                    <a:pt x="0" y="8161"/>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29" name="Google Shape;429;p17"/>
          <p:cNvGrpSpPr/>
          <p:nvPr/>
        </p:nvGrpSpPr>
        <p:grpSpPr>
          <a:xfrm>
            <a:off x="-351565" y="-361910"/>
            <a:ext cx="3115687" cy="6237426"/>
            <a:chOff x="-351565" y="-361910"/>
            <a:chExt cx="3115687" cy="6237426"/>
          </a:xfrm>
        </p:grpSpPr>
        <p:grpSp>
          <p:nvGrpSpPr>
            <p:cNvPr id="430" name="Google Shape;430;p17"/>
            <p:cNvGrpSpPr/>
            <p:nvPr/>
          </p:nvGrpSpPr>
          <p:grpSpPr>
            <a:xfrm rot="-671355">
              <a:off x="280667" y="-248616"/>
              <a:ext cx="1302881" cy="1380230"/>
              <a:chOff x="3806645" y="1888022"/>
              <a:chExt cx="1572291" cy="1665634"/>
            </a:xfrm>
          </p:grpSpPr>
          <p:sp>
            <p:nvSpPr>
              <p:cNvPr id="431" name="Google Shape;431;p17"/>
              <p:cNvSpPr/>
              <p:nvPr/>
            </p:nvSpPr>
            <p:spPr>
              <a:xfrm>
                <a:off x="4792301" y="3045732"/>
                <a:ext cx="586636" cy="479585"/>
              </a:xfrm>
              <a:custGeom>
                <a:avLst/>
                <a:gdLst/>
                <a:ahLst/>
                <a:cxnLst/>
                <a:rect l="l" t="t" r="r" b="b"/>
                <a:pathLst>
                  <a:path w="12193" h="9968" fill="none" extrusionOk="0">
                    <a:moveTo>
                      <a:pt x="11222" y="2549"/>
                    </a:moveTo>
                    <a:cubicBezTo>
                      <a:pt x="12192" y="4546"/>
                      <a:pt x="10652" y="7266"/>
                      <a:pt x="7818" y="8617"/>
                    </a:cubicBezTo>
                    <a:cubicBezTo>
                      <a:pt x="4984" y="9967"/>
                      <a:pt x="1902" y="9435"/>
                      <a:pt x="951" y="7437"/>
                    </a:cubicBezTo>
                    <a:cubicBezTo>
                      <a:pt x="0" y="5421"/>
                      <a:pt x="1522" y="2701"/>
                      <a:pt x="4356" y="1351"/>
                    </a:cubicBezTo>
                    <a:cubicBezTo>
                      <a:pt x="7209" y="0"/>
                      <a:pt x="10271" y="533"/>
                      <a:pt x="11222" y="2549"/>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17"/>
              <p:cNvSpPr/>
              <p:nvPr/>
            </p:nvSpPr>
            <p:spPr>
              <a:xfrm>
                <a:off x="3806645" y="3074071"/>
                <a:ext cx="586684" cy="479585"/>
              </a:xfrm>
              <a:custGeom>
                <a:avLst/>
                <a:gdLst/>
                <a:ahLst/>
                <a:cxnLst/>
                <a:rect l="l" t="t" r="r" b="b"/>
                <a:pathLst>
                  <a:path w="12194" h="9968" fill="none" extrusionOk="0">
                    <a:moveTo>
                      <a:pt x="11242" y="2531"/>
                    </a:moveTo>
                    <a:cubicBezTo>
                      <a:pt x="12193" y="4547"/>
                      <a:pt x="10671" y="7267"/>
                      <a:pt x="7818" y="8617"/>
                    </a:cubicBezTo>
                    <a:cubicBezTo>
                      <a:pt x="4984" y="9968"/>
                      <a:pt x="1922" y="9435"/>
                      <a:pt x="952" y="7419"/>
                    </a:cubicBezTo>
                    <a:cubicBezTo>
                      <a:pt x="1" y="5422"/>
                      <a:pt x="1541" y="2702"/>
                      <a:pt x="4375" y="1351"/>
                    </a:cubicBezTo>
                    <a:cubicBezTo>
                      <a:pt x="7210" y="1"/>
                      <a:pt x="10291" y="533"/>
                      <a:pt x="11242" y="2531"/>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433;p17"/>
              <p:cNvSpPr/>
              <p:nvPr/>
            </p:nvSpPr>
            <p:spPr>
              <a:xfrm>
                <a:off x="4330121" y="1914581"/>
                <a:ext cx="32091" cy="1340703"/>
              </a:xfrm>
              <a:custGeom>
                <a:avLst/>
                <a:gdLst/>
                <a:ahLst/>
                <a:cxnLst/>
                <a:rect l="l" t="t" r="r" b="b"/>
                <a:pathLst>
                  <a:path w="667" h="27866" fill="none" extrusionOk="0">
                    <a:moveTo>
                      <a:pt x="1" y="1"/>
                    </a:moveTo>
                    <a:lnTo>
                      <a:pt x="666" y="27866"/>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 name="Google Shape;434;p17"/>
              <p:cNvSpPr/>
              <p:nvPr/>
            </p:nvSpPr>
            <p:spPr>
              <a:xfrm>
                <a:off x="5314863" y="1888022"/>
                <a:ext cx="32957" cy="1338923"/>
              </a:xfrm>
              <a:custGeom>
                <a:avLst/>
                <a:gdLst/>
                <a:ahLst/>
                <a:cxnLst/>
                <a:rect l="l" t="t" r="r" b="b"/>
                <a:pathLst>
                  <a:path w="685" h="27829" fill="none" extrusionOk="0">
                    <a:moveTo>
                      <a:pt x="0" y="1"/>
                    </a:moveTo>
                    <a:lnTo>
                      <a:pt x="685" y="27828"/>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 name="Google Shape;435;p17"/>
              <p:cNvSpPr/>
              <p:nvPr/>
            </p:nvSpPr>
            <p:spPr>
              <a:xfrm>
                <a:off x="4330127" y="1937358"/>
                <a:ext cx="995736" cy="24778"/>
              </a:xfrm>
              <a:custGeom>
                <a:avLst/>
                <a:gdLst/>
                <a:ahLst/>
                <a:cxnLst/>
                <a:rect l="l" t="t" r="r" b="b"/>
                <a:pathLst>
                  <a:path w="20696" h="515" fill="none" extrusionOk="0">
                    <a:moveTo>
                      <a:pt x="20695" y="1"/>
                    </a:moveTo>
                    <a:lnTo>
                      <a:pt x="0" y="515"/>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 name="Google Shape;436;p17"/>
              <p:cNvSpPr/>
              <p:nvPr/>
            </p:nvSpPr>
            <p:spPr>
              <a:xfrm>
                <a:off x="4337441" y="2092043"/>
                <a:ext cx="991166" cy="24778"/>
              </a:xfrm>
              <a:custGeom>
                <a:avLst/>
                <a:gdLst/>
                <a:ahLst/>
                <a:cxnLst/>
                <a:rect l="l" t="t" r="r" b="b"/>
                <a:pathLst>
                  <a:path w="20601" h="515" fill="none" extrusionOk="0">
                    <a:moveTo>
                      <a:pt x="20600" y="1"/>
                    </a:moveTo>
                    <a:lnTo>
                      <a:pt x="1" y="514"/>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37" name="Google Shape;437;p17"/>
            <p:cNvSpPr/>
            <p:nvPr/>
          </p:nvSpPr>
          <p:spPr>
            <a:xfrm rot="311608">
              <a:off x="-164657" y="1376872"/>
              <a:ext cx="773189" cy="2389720"/>
            </a:xfrm>
            <a:custGeom>
              <a:avLst/>
              <a:gdLst/>
              <a:ahLst/>
              <a:cxnLst/>
              <a:rect l="l" t="t" r="r" b="b"/>
              <a:pathLst>
                <a:path w="14438" h="44624" fill="none" extrusionOk="0">
                  <a:moveTo>
                    <a:pt x="4965" y="39545"/>
                  </a:moveTo>
                  <a:cubicBezTo>
                    <a:pt x="3805" y="39602"/>
                    <a:pt x="2873" y="40553"/>
                    <a:pt x="2892" y="41732"/>
                  </a:cubicBezTo>
                  <a:cubicBezTo>
                    <a:pt x="2835" y="43425"/>
                    <a:pt x="3786" y="44623"/>
                    <a:pt x="5973" y="44604"/>
                  </a:cubicBezTo>
                  <a:cubicBezTo>
                    <a:pt x="7989" y="44604"/>
                    <a:pt x="9359" y="42132"/>
                    <a:pt x="9359" y="39849"/>
                  </a:cubicBezTo>
                  <a:cubicBezTo>
                    <a:pt x="9359" y="37567"/>
                    <a:pt x="7780" y="11413"/>
                    <a:pt x="7723" y="8237"/>
                  </a:cubicBezTo>
                  <a:cubicBezTo>
                    <a:pt x="7647" y="4832"/>
                    <a:pt x="7761" y="2188"/>
                    <a:pt x="8960" y="1009"/>
                  </a:cubicBezTo>
                  <a:cubicBezTo>
                    <a:pt x="10006" y="0"/>
                    <a:pt x="11451" y="685"/>
                    <a:pt x="12098" y="3348"/>
                  </a:cubicBezTo>
                  <a:cubicBezTo>
                    <a:pt x="12707" y="5878"/>
                    <a:pt x="12516" y="8122"/>
                    <a:pt x="11737" y="9739"/>
                  </a:cubicBezTo>
                  <a:cubicBezTo>
                    <a:pt x="10957" y="11375"/>
                    <a:pt x="8883" y="13391"/>
                    <a:pt x="6430" y="15807"/>
                  </a:cubicBezTo>
                  <a:cubicBezTo>
                    <a:pt x="3995" y="18184"/>
                    <a:pt x="647" y="21133"/>
                    <a:pt x="343" y="24252"/>
                  </a:cubicBezTo>
                  <a:cubicBezTo>
                    <a:pt x="1" y="27771"/>
                    <a:pt x="2378" y="31023"/>
                    <a:pt x="6354" y="31366"/>
                  </a:cubicBezTo>
                  <a:cubicBezTo>
                    <a:pt x="10177" y="31689"/>
                    <a:pt x="12326" y="30434"/>
                    <a:pt x="13201" y="28075"/>
                  </a:cubicBezTo>
                  <a:cubicBezTo>
                    <a:pt x="14438" y="24689"/>
                    <a:pt x="12802" y="21646"/>
                    <a:pt x="10101" y="20942"/>
                  </a:cubicBezTo>
                  <a:cubicBezTo>
                    <a:pt x="6962" y="20105"/>
                    <a:pt x="4794" y="21247"/>
                    <a:pt x="4071" y="23206"/>
                  </a:cubicBezTo>
                  <a:cubicBezTo>
                    <a:pt x="3253" y="25602"/>
                    <a:pt x="4908" y="28132"/>
                    <a:pt x="7438" y="28322"/>
                  </a:cubicBezTo>
                  <a:cubicBezTo>
                    <a:pt x="9302" y="28513"/>
                    <a:pt x="11128" y="27333"/>
                    <a:pt x="11090" y="25279"/>
                  </a:cubicBez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38" name="Google Shape;438;p17"/>
            <p:cNvGrpSpPr/>
            <p:nvPr/>
          </p:nvGrpSpPr>
          <p:grpSpPr>
            <a:xfrm rot="-2205060">
              <a:off x="1628299" y="4300371"/>
              <a:ext cx="802751" cy="1379979"/>
              <a:chOff x="828700" y="1522888"/>
              <a:chExt cx="1156833" cy="1988667"/>
            </a:xfrm>
          </p:grpSpPr>
          <p:sp>
            <p:nvSpPr>
              <p:cNvPr id="439" name="Google Shape;439;p17"/>
              <p:cNvSpPr/>
              <p:nvPr/>
            </p:nvSpPr>
            <p:spPr>
              <a:xfrm>
                <a:off x="828700" y="2942288"/>
                <a:ext cx="701047" cy="569267"/>
              </a:xfrm>
              <a:custGeom>
                <a:avLst/>
                <a:gdLst/>
                <a:ahLst/>
                <a:cxnLst/>
                <a:rect l="l" t="t" r="r" b="b"/>
                <a:pathLst>
                  <a:path w="14571" h="11832" fill="none" extrusionOk="0">
                    <a:moveTo>
                      <a:pt x="13487" y="3139"/>
                    </a:moveTo>
                    <a:cubicBezTo>
                      <a:pt x="14571" y="5574"/>
                      <a:pt x="12669" y="8769"/>
                      <a:pt x="9245" y="10310"/>
                    </a:cubicBezTo>
                    <a:cubicBezTo>
                      <a:pt x="5821" y="11832"/>
                      <a:pt x="2150" y="11109"/>
                      <a:pt x="1085" y="8674"/>
                    </a:cubicBezTo>
                    <a:cubicBezTo>
                      <a:pt x="1" y="6259"/>
                      <a:pt x="1903" y="3044"/>
                      <a:pt x="5327" y="1523"/>
                    </a:cubicBezTo>
                    <a:cubicBezTo>
                      <a:pt x="8750" y="1"/>
                      <a:pt x="12402" y="724"/>
                      <a:pt x="13487" y="3139"/>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 name="Google Shape;440;p17"/>
              <p:cNvSpPr/>
              <p:nvPr/>
            </p:nvSpPr>
            <p:spPr>
              <a:xfrm>
                <a:off x="1494063" y="1564073"/>
                <a:ext cx="48" cy="1600607"/>
              </a:xfrm>
              <a:custGeom>
                <a:avLst/>
                <a:gdLst/>
                <a:ahLst/>
                <a:cxnLst/>
                <a:rect l="l" t="t" r="r" b="b"/>
                <a:pathLst>
                  <a:path w="1" h="33268" fill="none" extrusionOk="0">
                    <a:moveTo>
                      <a:pt x="0" y="1"/>
                    </a:moveTo>
                    <a:lnTo>
                      <a:pt x="0" y="33268"/>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 name="Google Shape;441;p17"/>
              <p:cNvSpPr/>
              <p:nvPr/>
            </p:nvSpPr>
            <p:spPr>
              <a:xfrm>
                <a:off x="1494063" y="1522888"/>
                <a:ext cx="491469" cy="992080"/>
              </a:xfrm>
              <a:custGeom>
                <a:avLst/>
                <a:gdLst/>
                <a:ahLst/>
                <a:cxnLst/>
                <a:rect l="l" t="t" r="r" b="b"/>
                <a:pathLst>
                  <a:path w="10215" h="20620" fill="none" extrusionOk="0">
                    <a:moveTo>
                      <a:pt x="0" y="7476"/>
                    </a:moveTo>
                    <a:cubicBezTo>
                      <a:pt x="0" y="7723"/>
                      <a:pt x="2929" y="8218"/>
                      <a:pt x="4565" y="9796"/>
                    </a:cubicBezTo>
                    <a:cubicBezTo>
                      <a:pt x="5935" y="11128"/>
                      <a:pt x="6943" y="14456"/>
                      <a:pt x="6391" y="17500"/>
                    </a:cubicBezTo>
                    <a:cubicBezTo>
                      <a:pt x="6030" y="19478"/>
                      <a:pt x="5459" y="20391"/>
                      <a:pt x="5763" y="20505"/>
                    </a:cubicBezTo>
                    <a:cubicBezTo>
                      <a:pt x="6068" y="20619"/>
                      <a:pt x="10214" y="16301"/>
                      <a:pt x="8331" y="11185"/>
                    </a:cubicBezTo>
                    <a:cubicBezTo>
                      <a:pt x="7076" y="7818"/>
                      <a:pt x="5136" y="6924"/>
                      <a:pt x="3234" y="5517"/>
                    </a:cubicBezTo>
                    <a:cubicBezTo>
                      <a:pt x="304" y="3329"/>
                      <a:pt x="0" y="1"/>
                      <a:pt x="0" y="685"/>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42" name="Google Shape;442;p17"/>
            <p:cNvGrpSpPr/>
            <p:nvPr/>
          </p:nvGrpSpPr>
          <p:grpSpPr>
            <a:xfrm rot="-671190">
              <a:off x="-202062" y="4037917"/>
              <a:ext cx="1603063" cy="1698232"/>
              <a:chOff x="3806645" y="1888022"/>
              <a:chExt cx="1572291" cy="1665634"/>
            </a:xfrm>
          </p:grpSpPr>
          <p:sp>
            <p:nvSpPr>
              <p:cNvPr id="443" name="Google Shape;443;p17"/>
              <p:cNvSpPr/>
              <p:nvPr/>
            </p:nvSpPr>
            <p:spPr>
              <a:xfrm>
                <a:off x="4792301" y="3045732"/>
                <a:ext cx="586636" cy="479585"/>
              </a:xfrm>
              <a:custGeom>
                <a:avLst/>
                <a:gdLst/>
                <a:ahLst/>
                <a:cxnLst/>
                <a:rect l="l" t="t" r="r" b="b"/>
                <a:pathLst>
                  <a:path w="12193" h="9968" fill="none" extrusionOk="0">
                    <a:moveTo>
                      <a:pt x="11222" y="2549"/>
                    </a:moveTo>
                    <a:cubicBezTo>
                      <a:pt x="12192" y="4546"/>
                      <a:pt x="10652" y="7266"/>
                      <a:pt x="7818" y="8617"/>
                    </a:cubicBezTo>
                    <a:cubicBezTo>
                      <a:pt x="4984" y="9967"/>
                      <a:pt x="1902" y="9435"/>
                      <a:pt x="951" y="7437"/>
                    </a:cubicBezTo>
                    <a:cubicBezTo>
                      <a:pt x="0" y="5421"/>
                      <a:pt x="1522" y="2701"/>
                      <a:pt x="4356" y="1351"/>
                    </a:cubicBezTo>
                    <a:cubicBezTo>
                      <a:pt x="7209" y="0"/>
                      <a:pt x="10271" y="533"/>
                      <a:pt x="11222" y="2549"/>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 name="Google Shape;444;p17"/>
              <p:cNvSpPr/>
              <p:nvPr/>
            </p:nvSpPr>
            <p:spPr>
              <a:xfrm>
                <a:off x="3806645" y="3074071"/>
                <a:ext cx="586684" cy="479585"/>
              </a:xfrm>
              <a:custGeom>
                <a:avLst/>
                <a:gdLst/>
                <a:ahLst/>
                <a:cxnLst/>
                <a:rect l="l" t="t" r="r" b="b"/>
                <a:pathLst>
                  <a:path w="12194" h="9968" fill="none" extrusionOk="0">
                    <a:moveTo>
                      <a:pt x="11242" y="2531"/>
                    </a:moveTo>
                    <a:cubicBezTo>
                      <a:pt x="12193" y="4547"/>
                      <a:pt x="10671" y="7267"/>
                      <a:pt x="7818" y="8617"/>
                    </a:cubicBezTo>
                    <a:cubicBezTo>
                      <a:pt x="4984" y="9968"/>
                      <a:pt x="1922" y="9435"/>
                      <a:pt x="952" y="7419"/>
                    </a:cubicBezTo>
                    <a:cubicBezTo>
                      <a:pt x="1" y="5422"/>
                      <a:pt x="1541" y="2702"/>
                      <a:pt x="4375" y="1351"/>
                    </a:cubicBezTo>
                    <a:cubicBezTo>
                      <a:pt x="7210" y="1"/>
                      <a:pt x="10291" y="533"/>
                      <a:pt x="11242" y="2531"/>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 name="Google Shape;445;p17"/>
              <p:cNvSpPr/>
              <p:nvPr/>
            </p:nvSpPr>
            <p:spPr>
              <a:xfrm>
                <a:off x="4330121" y="1914581"/>
                <a:ext cx="32091" cy="1340703"/>
              </a:xfrm>
              <a:custGeom>
                <a:avLst/>
                <a:gdLst/>
                <a:ahLst/>
                <a:cxnLst/>
                <a:rect l="l" t="t" r="r" b="b"/>
                <a:pathLst>
                  <a:path w="667" h="27866" fill="none" extrusionOk="0">
                    <a:moveTo>
                      <a:pt x="1" y="1"/>
                    </a:moveTo>
                    <a:lnTo>
                      <a:pt x="666" y="27866"/>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 name="Google Shape;446;p17"/>
              <p:cNvSpPr/>
              <p:nvPr/>
            </p:nvSpPr>
            <p:spPr>
              <a:xfrm>
                <a:off x="5314863" y="1888022"/>
                <a:ext cx="32957" cy="1338923"/>
              </a:xfrm>
              <a:custGeom>
                <a:avLst/>
                <a:gdLst/>
                <a:ahLst/>
                <a:cxnLst/>
                <a:rect l="l" t="t" r="r" b="b"/>
                <a:pathLst>
                  <a:path w="685" h="27829" fill="none" extrusionOk="0">
                    <a:moveTo>
                      <a:pt x="0" y="1"/>
                    </a:moveTo>
                    <a:lnTo>
                      <a:pt x="685" y="27828"/>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 name="Google Shape;447;p17"/>
              <p:cNvSpPr/>
              <p:nvPr/>
            </p:nvSpPr>
            <p:spPr>
              <a:xfrm>
                <a:off x="4330127" y="1937358"/>
                <a:ext cx="995736" cy="24778"/>
              </a:xfrm>
              <a:custGeom>
                <a:avLst/>
                <a:gdLst/>
                <a:ahLst/>
                <a:cxnLst/>
                <a:rect l="l" t="t" r="r" b="b"/>
                <a:pathLst>
                  <a:path w="20696" h="515" fill="none" extrusionOk="0">
                    <a:moveTo>
                      <a:pt x="20695" y="1"/>
                    </a:moveTo>
                    <a:lnTo>
                      <a:pt x="0" y="515"/>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 name="Google Shape;448;p17"/>
              <p:cNvSpPr/>
              <p:nvPr/>
            </p:nvSpPr>
            <p:spPr>
              <a:xfrm>
                <a:off x="4337441" y="2092043"/>
                <a:ext cx="991166" cy="24778"/>
              </a:xfrm>
              <a:custGeom>
                <a:avLst/>
                <a:gdLst/>
                <a:ahLst/>
                <a:cxnLst/>
                <a:rect l="l" t="t" r="r" b="b"/>
                <a:pathLst>
                  <a:path w="20601" h="515" fill="none" extrusionOk="0">
                    <a:moveTo>
                      <a:pt x="20600" y="1"/>
                    </a:moveTo>
                    <a:lnTo>
                      <a:pt x="1" y="514"/>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text 2">
  <p:cSld name="TITLE_AND_BODY_1">
    <p:spTree>
      <p:nvGrpSpPr>
        <p:cNvPr id="1" name="Shape 449"/>
        <p:cNvGrpSpPr/>
        <p:nvPr/>
      </p:nvGrpSpPr>
      <p:grpSpPr>
        <a:xfrm>
          <a:off x="0" y="0"/>
          <a:ext cx="0" cy="0"/>
          <a:chOff x="0" y="0"/>
          <a:chExt cx="0" cy="0"/>
        </a:xfrm>
      </p:grpSpPr>
      <p:sp>
        <p:nvSpPr>
          <p:cNvPr id="450" name="Google Shape;450;p18"/>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451" name="Google Shape;451;p18"/>
          <p:cNvSpPr txBox="1">
            <a:spLocks noGrp="1"/>
          </p:cNvSpPr>
          <p:nvPr>
            <p:ph type="body" idx="1"/>
          </p:nvPr>
        </p:nvSpPr>
        <p:spPr>
          <a:xfrm>
            <a:off x="720000" y="1152475"/>
            <a:ext cx="7704000" cy="3194400"/>
          </a:xfrm>
          <a:prstGeom prst="rect">
            <a:avLst/>
          </a:prstGeom>
        </p:spPr>
        <p:txBody>
          <a:bodyPr spcFirstLastPara="1" wrap="square" lIns="91425" tIns="91425" rIns="91425" bIns="91425" anchor="t" anchorCtr="0">
            <a:noAutofit/>
          </a:bodyPr>
          <a:lstStyle>
            <a:lvl1pPr marL="457200" lvl="0" indent="-304800" rtl="0">
              <a:spcBef>
                <a:spcPts val="0"/>
              </a:spcBef>
              <a:spcAft>
                <a:spcPts val="0"/>
              </a:spcAft>
              <a:buClr>
                <a:schemeClr val="dk2"/>
              </a:buClr>
              <a:buSzPts val="1200"/>
              <a:buChar char="●"/>
              <a:defRPr/>
            </a:lvl1pPr>
            <a:lvl2pPr marL="914400" lvl="1" indent="-304800" rtl="0">
              <a:lnSpc>
                <a:spcPct val="115000"/>
              </a:lnSpc>
              <a:spcBef>
                <a:spcPts val="0"/>
              </a:spcBef>
              <a:spcAft>
                <a:spcPts val="0"/>
              </a:spcAft>
              <a:buClr>
                <a:srgbClr val="434343"/>
              </a:buClr>
              <a:buSzPts val="1200"/>
              <a:buChar char="○"/>
              <a:defRPr>
                <a:solidFill>
                  <a:srgbClr val="434343"/>
                </a:solidFill>
              </a:defRPr>
            </a:lvl2pPr>
            <a:lvl3pPr marL="1371600" lvl="2" indent="-304800" rtl="0">
              <a:lnSpc>
                <a:spcPct val="115000"/>
              </a:lnSpc>
              <a:spcBef>
                <a:spcPts val="0"/>
              </a:spcBef>
              <a:spcAft>
                <a:spcPts val="0"/>
              </a:spcAft>
              <a:buClr>
                <a:srgbClr val="434343"/>
              </a:buClr>
              <a:buSzPts val="1200"/>
              <a:buChar char="■"/>
              <a:defRPr>
                <a:solidFill>
                  <a:srgbClr val="434343"/>
                </a:solidFill>
              </a:defRPr>
            </a:lvl3pPr>
            <a:lvl4pPr marL="1828800" lvl="3" indent="-304800" rtl="0">
              <a:lnSpc>
                <a:spcPct val="115000"/>
              </a:lnSpc>
              <a:spcBef>
                <a:spcPts val="0"/>
              </a:spcBef>
              <a:spcAft>
                <a:spcPts val="0"/>
              </a:spcAft>
              <a:buClr>
                <a:srgbClr val="434343"/>
              </a:buClr>
              <a:buSzPts val="1200"/>
              <a:buChar char="●"/>
              <a:defRPr>
                <a:solidFill>
                  <a:srgbClr val="434343"/>
                </a:solidFill>
              </a:defRPr>
            </a:lvl4pPr>
            <a:lvl5pPr marL="2286000" lvl="4" indent="-304800" rtl="0">
              <a:lnSpc>
                <a:spcPct val="115000"/>
              </a:lnSpc>
              <a:spcBef>
                <a:spcPts val="0"/>
              </a:spcBef>
              <a:spcAft>
                <a:spcPts val="0"/>
              </a:spcAft>
              <a:buClr>
                <a:srgbClr val="434343"/>
              </a:buClr>
              <a:buSzPts val="1200"/>
              <a:buChar char="○"/>
              <a:defRPr>
                <a:solidFill>
                  <a:srgbClr val="434343"/>
                </a:solidFill>
              </a:defRPr>
            </a:lvl5pPr>
            <a:lvl6pPr marL="2743200" lvl="5" indent="-304800" rtl="0">
              <a:lnSpc>
                <a:spcPct val="115000"/>
              </a:lnSpc>
              <a:spcBef>
                <a:spcPts val="0"/>
              </a:spcBef>
              <a:spcAft>
                <a:spcPts val="0"/>
              </a:spcAft>
              <a:buClr>
                <a:srgbClr val="434343"/>
              </a:buClr>
              <a:buSzPts val="1200"/>
              <a:buChar char="■"/>
              <a:defRPr>
                <a:solidFill>
                  <a:srgbClr val="434343"/>
                </a:solidFill>
              </a:defRPr>
            </a:lvl6pPr>
            <a:lvl7pPr marL="3200400" lvl="6" indent="-304800" rtl="0">
              <a:lnSpc>
                <a:spcPct val="115000"/>
              </a:lnSpc>
              <a:spcBef>
                <a:spcPts val="0"/>
              </a:spcBef>
              <a:spcAft>
                <a:spcPts val="0"/>
              </a:spcAft>
              <a:buClr>
                <a:srgbClr val="434343"/>
              </a:buClr>
              <a:buSzPts val="1200"/>
              <a:buChar char="●"/>
              <a:defRPr>
                <a:solidFill>
                  <a:srgbClr val="434343"/>
                </a:solidFill>
              </a:defRPr>
            </a:lvl7pPr>
            <a:lvl8pPr marL="3657600" lvl="7" indent="-304800" rtl="0">
              <a:lnSpc>
                <a:spcPct val="115000"/>
              </a:lnSpc>
              <a:spcBef>
                <a:spcPts val="0"/>
              </a:spcBef>
              <a:spcAft>
                <a:spcPts val="0"/>
              </a:spcAft>
              <a:buClr>
                <a:srgbClr val="434343"/>
              </a:buClr>
              <a:buSzPts val="1200"/>
              <a:buChar char="○"/>
              <a:defRPr>
                <a:solidFill>
                  <a:srgbClr val="434343"/>
                </a:solidFill>
              </a:defRPr>
            </a:lvl8pPr>
            <a:lvl9pPr marL="4114800" lvl="8" indent="-304800" rtl="0">
              <a:lnSpc>
                <a:spcPct val="115000"/>
              </a:lnSpc>
              <a:spcBef>
                <a:spcPts val="0"/>
              </a:spcBef>
              <a:spcAft>
                <a:spcPts val="0"/>
              </a:spcAft>
              <a:buClr>
                <a:srgbClr val="434343"/>
              </a:buClr>
              <a:buSzPts val="1200"/>
              <a:buChar char="■"/>
              <a:defRPr>
                <a:solidFill>
                  <a:srgbClr val="434343"/>
                </a:solidFill>
              </a:defRPr>
            </a:lvl9pPr>
          </a:lstStyle>
          <a:p>
            <a:endParaRPr/>
          </a:p>
        </p:txBody>
      </p:sp>
      <p:pic>
        <p:nvPicPr>
          <p:cNvPr id="452" name="Google Shape;452;p18"/>
          <p:cNvPicPr preferRelativeResize="0"/>
          <p:nvPr/>
        </p:nvPicPr>
        <p:blipFill rotWithShape="1">
          <a:blip r:embed="rId2">
            <a:alphaModFix/>
          </a:blip>
          <a:srcRect l="3121" r="3131"/>
          <a:stretch/>
        </p:blipFill>
        <p:spPr>
          <a:xfrm>
            <a:off x="-35075" y="0"/>
            <a:ext cx="9214149" cy="5143501"/>
          </a:xfrm>
          <a:prstGeom prst="rect">
            <a:avLst/>
          </a:prstGeom>
          <a:noFill/>
          <a:ln>
            <a:noFill/>
          </a:ln>
        </p:spPr>
      </p:pic>
      <p:grpSp>
        <p:nvGrpSpPr>
          <p:cNvPr id="453" name="Google Shape;453;p18"/>
          <p:cNvGrpSpPr/>
          <p:nvPr/>
        </p:nvGrpSpPr>
        <p:grpSpPr>
          <a:xfrm>
            <a:off x="-127656" y="91674"/>
            <a:ext cx="9413003" cy="2964862"/>
            <a:chOff x="-127656" y="91674"/>
            <a:chExt cx="9413003" cy="2964862"/>
          </a:xfrm>
        </p:grpSpPr>
        <p:sp>
          <p:nvSpPr>
            <p:cNvPr id="454" name="Google Shape;454;p18"/>
            <p:cNvSpPr/>
            <p:nvPr/>
          </p:nvSpPr>
          <p:spPr>
            <a:xfrm>
              <a:off x="-127656" y="1277488"/>
              <a:ext cx="575607" cy="1779047"/>
            </a:xfrm>
            <a:custGeom>
              <a:avLst/>
              <a:gdLst/>
              <a:ahLst/>
              <a:cxnLst/>
              <a:rect l="l" t="t" r="r" b="b"/>
              <a:pathLst>
                <a:path w="14438" h="44624" fill="none" extrusionOk="0">
                  <a:moveTo>
                    <a:pt x="4965" y="39545"/>
                  </a:moveTo>
                  <a:cubicBezTo>
                    <a:pt x="3805" y="39602"/>
                    <a:pt x="2873" y="40553"/>
                    <a:pt x="2892" y="41732"/>
                  </a:cubicBezTo>
                  <a:cubicBezTo>
                    <a:pt x="2835" y="43425"/>
                    <a:pt x="3786" y="44623"/>
                    <a:pt x="5973" y="44604"/>
                  </a:cubicBezTo>
                  <a:cubicBezTo>
                    <a:pt x="7989" y="44604"/>
                    <a:pt x="9359" y="42132"/>
                    <a:pt x="9359" y="39849"/>
                  </a:cubicBezTo>
                  <a:cubicBezTo>
                    <a:pt x="9359" y="37567"/>
                    <a:pt x="7780" y="11413"/>
                    <a:pt x="7723" y="8237"/>
                  </a:cubicBezTo>
                  <a:cubicBezTo>
                    <a:pt x="7647" y="4832"/>
                    <a:pt x="7761" y="2188"/>
                    <a:pt x="8960" y="1009"/>
                  </a:cubicBezTo>
                  <a:cubicBezTo>
                    <a:pt x="10006" y="0"/>
                    <a:pt x="11451" y="685"/>
                    <a:pt x="12098" y="3348"/>
                  </a:cubicBezTo>
                  <a:cubicBezTo>
                    <a:pt x="12707" y="5878"/>
                    <a:pt x="12516" y="8122"/>
                    <a:pt x="11737" y="9739"/>
                  </a:cubicBezTo>
                  <a:cubicBezTo>
                    <a:pt x="10957" y="11375"/>
                    <a:pt x="8883" y="13391"/>
                    <a:pt x="6430" y="15807"/>
                  </a:cubicBezTo>
                  <a:cubicBezTo>
                    <a:pt x="3995" y="18184"/>
                    <a:pt x="647" y="21133"/>
                    <a:pt x="343" y="24252"/>
                  </a:cubicBezTo>
                  <a:cubicBezTo>
                    <a:pt x="1" y="27771"/>
                    <a:pt x="2378" y="31023"/>
                    <a:pt x="6354" y="31366"/>
                  </a:cubicBezTo>
                  <a:cubicBezTo>
                    <a:pt x="10177" y="31689"/>
                    <a:pt x="12326" y="30434"/>
                    <a:pt x="13201" y="28075"/>
                  </a:cubicBezTo>
                  <a:cubicBezTo>
                    <a:pt x="14438" y="24689"/>
                    <a:pt x="12802" y="21646"/>
                    <a:pt x="10101" y="20942"/>
                  </a:cubicBezTo>
                  <a:cubicBezTo>
                    <a:pt x="6962" y="20105"/>
                    <a:pt x="4794" y="21247"/>
                    <a:pt x="4071" y="23206"/>
                  </a:cubicBezTo>
                  <a:cubicBezTo>
                    <a:pt x="3253" y="25602"/>
                    <a:pt x="4908" y="28132"/>
                    <a:pt x="7438" y="28322"/>
                  </a:cubicBezTo>
                  <a:cubicBezTo>
                    <a:pt x="9302" y="28513"/>
                    <a:pt x="11128" y="27333"/>
                    <a:pt x="11090" y="25279"/>
                  </a:cubicBez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55" name="Google Shape;455;p18"/>
            <p:cNvGrpSpPr/>
            <p:nvPr/>
          </p:nvGrpSpPr>
          <p:grpSpPr>
            <a:xfrm rot="-1244148">
              <a:off x="8390592" y="177040"/>
              <a:ext cx="703459" cy="1209289"/>
              <a:chOff x="416845" y="1902926"/>
              <a:chExt cx="1156833" cy="1988667"/>
            </a:xfrm>
          </p:grpSpPr>
          <p:sp>
            <p:nvSpPr>
              <p:cNvPr id="456" name="Google Shape;456;p18"/>
              <p:cNvSpPr/>
              <p:nvPr/>
            </p:nvSpPr>
            <p:spPr>
              <a:xfrm>
                <a:off x="416845" y="3322326"/>
                <a:ext cx="701047" cy="569267"/>
              </a:xfrm>
              <a:custGeom>
                <a:avLst/>
                <a:gdLst/>
                <a:ahLst/>
                <a:cxnLst/>
                <a:rect l="l" t="t" r="r" b="b"/>
                <a:pathLst>
                  <a:path w="14571" h="11832" fill="none" extrusionOk="0">
                    <a:moveTo>
                      <a:pt x="13487" y="3139"/>
                    </a:moveTo>
                    <a:cubicBezTo>
                      <a:pt x="14571" y="5574"/>
                      <a:pt x="12669" y="8769"/>
                      <a:pt x="9245" y="10310"/>
                    </a:cubicBezTo>
                    <a:cubicBezTo>
                      <a:pt x="5821" y="11832"/>
                      <a:pt x="2150" y="11109"/>
                      <a:pt x="1085" y="8674"/>
                    </a:cubicBezTo>
                    <a:cubicBezTo>
                      <a:pt x="1" y="6259"/>
                      <a:pt x="1903" y="3044"/>
                      <a:pt x="5327" y="1523"/>
                    </a:cubicBezTo>
                    <a:cubicBezTo>
                      <a:pt x="8750" y="1"/>
                      <a:pt x="12402" y="724"/>
                      <a:pt x="13487" y="3139"/>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 name="Google Shape;457;p18"/>
              <p:cNvSpPr/>
              <p:nvPr/>
            </p:nvSpPr>
            <p:spPr>
              <a:xfrm>
                <a:off x="1082208" y="1944111"/>
                <a:ext cx="48" cy="1600607"/>
              </a:xfrm>
              <a:custGeom>
                <a:avLst/>
                <a:gdLst/>
                <a:ahLst/>
                <a:cxnLst/>
                <a:rect l="l" t="t" r="r" b="b"/>
                <a:pathLst>
                  <a:path w="1" h="33268" fill="none" extrusionOk="0">
                    <a:moveTo>
                      <a:pt x="0" y="1"/>
                    </a:moveTo>
                    <a:lnTo>
                      <a:pt x="0" y="33268"/>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 name="Google Shape;458;p18"/>
              <p:cNvSpPr/>
              <p:nvPr/>
            </p:nvSpPr>
            <p:spPr>
              <a:xfrm>
                <a:off x="1082208" y="1902926"/>
                <a:ext cx="491469" cy="992080"/>
              </a:xfrm>
              <a:custGeom>
                <a:avLst/>
                <a:gdLst/>
                <a:ahLst/>
                <a:cxnLst/>
                <a:rect l="l" t="t" r="r" b="b"/>
                <a:pathLst>
                  <a:path w="10215" h="20620" fill="none" extrusionOk="0">
                    <a:moveTo>
                      <a:pt x="0" y="7476"/>
                    </a:moveTo>
                    <a:cubicBezTo>
                      <a:pt x="0" y="7723"/>
                      <a:pt x="2929" y="8218"/>
                      <a:pt x="4565" y="9796"/>
                    </a:cubicBezTo>
                    <a:cubicBezTo>
                      <a:pt x="5935" y="11128"/>
                      <a:pt x="6943" y="14456"/>
                      <a:pt x="6391" y="17500"/>
                    </a:cubicBezTo>
                    <a:cubicBezTo>
                      <a:pt x="6030" y="19478"/>
                      <a:pt x="5459" y="20391"/>
                      <a:pt x="5763" y="20505"/>
                    </a:cubicBezTo>
                    <a:cubicBezTo>
                      <a:pt x="6068" y="20619"/>
                      <a:pt x="10214" y="16301"/>
                      <a:pt x="8331" y="11185"/>
                    </a:cubicBezTo>
                    <a:cubicBezTo>
                      <a:pt x="7076" y="7818"/>
                      <a:pt x="5136" y="6924"/>
                      <a:pt x="3234" y="5517"/>
                    </a:cubicBezTo>
                    <a:cubicBezTo>
                      <a:pt x="304" y="3329"/>
                      <a:pt x="0" y="1"/>
                      <a:pt x="0" y="685"/>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three columns">
  <p:cSld name="CUSTOM_8">
    <p:spTree>
      <p:nvGrpSpPr>
        <p:cNvPr id="1" name="Shape 459"/>
        <p:cNvGrpSpPr/>
        <p:nvPr/>
      </p:nvGrpSpPr>
      <p:grpSpPr>
        <a:xfrm>
          <a:off x="0" y="0"/>
          <a:ext cx="0" cy="0"/>
          <a:chOff x="0" y="0"/>
          <a:chExt cx="0" cy="0"/>
        </a:xfrm>
      </p:grpSpPr>
      <p:pic>
        <p:nvPicPr>
          <p:cNvPr id="460" name="Google Shape;460;p19"/>
          <p:cNvPicPr preferRelativeResize="0"/>
          <p:nvPr/>
        </p:nvPicPr>
        <p:blipFill rotWithShape="1">
          <a:blip r:embed="rId2">
            <a:alphaModFix/>
          </a:blip>
          <a:srcRect l="3121" r="3131"/>
          <a:stretch/>
        </p:blipFill>
        <p:spPr>
          <a:xfrm>
            <a:off x="-35075" y="0"/>
            <a:ext cx="9214149" cy="5143501"/>
          </a:xfrm>
          <a:prstGeom prst="rect">
            <a:avLst/>
          </a:prstGeom>
          <a:noFill/>
          <a:ln>
            <a:noFill/>
          </a:ln>
        </p:spPr>
      </p:pic>
      <p:sp>
        <p:nvSpPr>
          <p:cNvPr id="461" name="Google Shape;461;p19"/>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462" name="Google Shape;462;p19"/>
          <p:cNvSpPr txBox="1">
            <a:spLocks noGrp="1"/>
          </p:cNvSpPr>
          <p:nvPr>
            <p:ph type="subTitle" idx="1"/>
          </p:nvPr>
        </p:nvSpPr>
        <p:spPr>
          <a:xfrm>
            <a:off x="715100" y="1061350"/>
            <a:ext cx="7704000" cy="997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dk2"/>
              </a:buClr>
              <a:buSzPts val="1200"/>
              <a:buChar char="●"/>
              <a:defRPr/>
            </a:lvl1pPr>
            <a:lvl2pPr lvl="1" algn="ctr" rtl="0">
              <a:lnSpc>
                <a:spcPct val="100000"/>
              </a:lnSpc>
              <a:spcBef>
                <a:spcPts val="0"/>
              </a:spcBef>
              <a:spcAft>
                <a:spcPts val="0"/>
              </a:spcAft>
              <a:buSzPts val="1200"/>
              <a:buChar char="○"/>
              <a:defRPr/>
            </a:lvl2pPr>
            <a:lvl3pPr lvl="2" algn="ctr" rtl="0">
              <a:lnSpc>
                <a:spcPct val="100000"/>
              </a:lnSpc>
              <a:spcBef>
                <a:spcPts val="0"/>
              </a:spcBef>
              <a:spcAft>
                <a:spcPts val="0"/>
              </a:spcAft>
              <a:buSzPts val="1200"/>
              <a:buChar char="■"/>
              <a:defRPr/>
            </a:lvl3pPr>
            <a:lvl4pPr lvl="3" algn="ctr" rtl="0">
              <a:lnSpc>
                <a:spcPct val="100000"/>
              </a:lnSpc>
              <a:spcBef>
                <a:spcPts val="0"/>
              </a:spcBef>
              <a:spcAft>
                <a:spcPts val="0"/>
              </a:spcAft>
              <a:buSzPts val="1200"/>
              <a:buChar char="●"/>
              <a:defRPr/>
            </a:lvl4pPr>
            <a:lvl5pPr lvl="4" algn="ctr" rtl="0">
              <a:lnSpc>
                <a:spcPct val="100000"/>
              </a:lnSpc>
              <a:spcBef>
                <a:spcPts val="0"/>
              </a:spcBef>
              <a:spcAft>
                <a:spcPts val="0"/>
              </a:spcAft>
              <a:buSzPts val="1200"/>
              <a:buChar char="○"/>
              <a:defRPr/>
            </a:lvl5pPr>
            <a:lvl6pPr lvl="5" algn="ctr" rtl="0">
              <a:lnSpc>
                <a:spcPct val="100000"/>
              </a:lnSpc>
              <a:spcBef>
                <a:spcPts val="0"/>
              </a:spcBef>
              <a:spcAft>
                <a:spcPts val="0"/>
              </a:spcAft>
              <a:buSzPts val="1200"/>
              <a:buChar char="■"/>
              <a:defRPr/>
            </a:lvl6pPr>
            <a:lvl7pPr lvl="6" algn="ctr" rtl="0">
              <a:lnSpc>
                <a:spcPct val="100000"/>
              </a:lnSpc>
              <a:spcBef>
                <a:spcPts val="0"/>
              </a:spcBef>
              <a:spcAft>
                <a:spcPts val="0"/>
              </a:spcAft>
              <a:buSzPts val="1200"/>
              <a:buChar char="●"/>
              <a:defRPr/>
            </a:lvl7pPr>
            <a:lvl8pPr lvl="7" algn="ctr" rtl="0">
              <a:lnSpc>
                <a:spcPct val="100000"/>
              </a:lnSpc>
              <a:spcBef>
                <a:spcPts val="0"/>
              </a:spcBef>
              <a:spcAft>
                <a:spcPts val="0"/>
              </a:spcAft>
              <a:buSzPts val="1200"/>
              <a:buChar char="○"/>
              <a:defRPr/>
            </a:lvl8pPr>
            <a:lvl9pPr lvl="8" algn="ctr" rtl="0">
              <a:lnSpc>
                <a:spcPct val="100000"/>
              </a:lnSpc>
              <a:spcBef>
                <a:spcPts val="0"/>
              </a:spcBef>
              <a:spcAft>
                <a:spcPts val="0"/>
              </a:spcAft>
              <a:buSzPts val="1200"/>
              <a:buChar char="■"/>
              <a:defRPr/>
            </a:lvl9pPr>
          </a:lstStyle>
          <a:p>
            <a:endParaRPr/>
          </a:p>
        </p:txBody>
      </p:sp>
      <p:sp>
        <p:nvSpPr>
          <p:cNvPr id="463" name="Google Shape;463;p19"/>
          <p:cNvSpPr txBox="1">
            <a:spLocks noGrp="1"/>
          </p:cNvSpPr>
          <p:nvPr>
            <p:ph type="subTitle" idx="2"/>
          </p:nvPr>
        </p:nvSpPr>
        <p:spPr>
          <a:xfrm>
            <a:off x="715100" y="2058850"/>
            <a:ext cx="7704000" cy="1476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dk2"/>
              </a:buClr>
              <a:buSzPts val="1200"/>
              <a:buChar char="●"/>
              <a:defRPr/>
            </a:lvl1pPr>
            <a:lvl2pPr lvl="1" algn="ctr" rtl="0">
              <a:lnSpc>
                <a:spcPct val="100000"/>
              </a:lnSpc>
              <a:spcBef>
                <a:spcPts val="0"/>
              </a:spcBef>
              <a:spcAft>
                <a:spcPts val="0"/>
              </a:spcAft>
              <a:buSzPts val="1200"/>
              <a:buChar char="○"/>
              <a:defRPr/>
            </a:lvl2pPr>
            <a:lvl3pPr lvl="2" algn="ctr" rtl="0">
              <a:lnSpc>
                <a:spcPct val="100000"/>
              </a:lnSpc>
              <a:spcBef>
                <a:spcPts val="0"/>
              </a:spcBef>
              <a:spcAft>
                <a:spcPts val="0"/>
              </a:spcAft>
              <a:buSzPts val="1200"/>
              <a:buChar char="■"/>
              <a:defRPr/>
            </a:lvl3pPr>
            <a:lvl4pPr lvl="3" algn="ctr" rtl="0">
              <a:lnSpc>
                <a:spcPct val="100000"/>
              </a:lnSpc>
              <a:spcBef>
                <a:spcPts val="0"/>
              </a:spcBef>
              <a:spcAft>
                <a:spcPts val="0"/>
              </a:spcAft>
              <a:buSzPts val="1200"/>
              <a:buChar char="●"/>
              <a:defRPr/>
            </a:lvl4pPr>
            <a:lvl5pPr lvl="4" algn="ctr" rtl="0">
              <a:lnSpc>
                <a:spcPct val="100000"/>
              </a:lnSpc>
              <a:spcBef>
                <a:spcPts val="0"/>
              </a:spcBef>
              <a:spcAft>
                <a:spcPts val="0"/>
              </a:spcAft>
              <a:buSzPts val="1200"/>
              <a:buChar char="○"/>
              <a:defRPr/>
            </a:lvl5pPr>
            <a:lvl6pPr lvl="5" algn="ctr" rtl="0">
              <a:lnSpc>
                <a:spcPct val="100000"/>
              </a:lnSpc>
              <a:spcBef>
                <a:spcPts val="0"/>
              </a:spcBef>
              <a:spcAft>
                <a:spcPts val="0"/>
              </a:spcAft>
              <a:buSzPts val="1200"/>
              <a:buChar char="■"/>
              <a:defRPr/>
            </a:lvl6pPr>
            <a:lvl7pPr lvl="6" algn="ctr" rtl="0">
              <a:lnSpc>
                <a:spcPct val="100000"/>
              </a:lnSpc>
              <a:spcBef>
                <a:spcPts val="0"/>
              </a:spcBef>
              <a:spcAft>
                <a:spcPts val="0"/>
              </a:spcAft>
              <a:buSzPts val="1200"/>
              <a:buChar char="●"/>
              <a:defRPr/>
            </a:lvl7pPr>
            <a:lvl8pPr lvl="7" algn="ctr" rtl="0">
              <a:lnSpc>
                <a:spcPct val="100000"/>
              </a:lnSpc>
              <a:spcBef>
                <a:spcPts val="0"/>
              </a:spcBef>
              <a:spcAft>
                <a:spcPts val="0"/>
              </a:spcAft>
              <a:buSzPts val="1200"/>
              <a:buChar char="○"/>
              <a:defRPr/>
            </a:lvl8pPr>
            <a:lvl9pPr lvl="8" algn="ctr" rtl="0">
              <a:lnSpc>
                <a:spcPct val="100000"/>
              </a:lnSpc>
              <a:spcBef>
                <a:spcPts val="0"/>
              </a:spcBef>
              <a:spcAft>
                <a:spcPts val="0"/>
              </a:spcAft>
              <a:buSzPts val="1200"/>
              <a:buChar char="■"/>
              <a:defRPr/>
            </a:lvl9pPr>
          </a:lstStyle>
          <a:p>
            <a:endParaRPr/>
          </a:p>
        </p:txBody>
      </p:sp>
      <p:sp>
        <p:nvSpPr>
          <p:cNvPr id="464" name="Google Shape;464;p19"/>
          <p:cNvSpPr txBox="1">
            <a:spLocks noGrp="1"/>
          </p:cNvSpPr>
          <p:nvPr>
            <p:ph type="subTitle" idx="3"/>
          </p:nvPr>
        </p:nvSpPr>
        <p:spPr>
          <a:xfrm>
            <a:off x="715100" y="3534960"/>
            <a:ext cx="7704000" cy="997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dk2"/>
              </a:buClr>
              <a:buSzPts val="1400"/>
              <a:buChar char="●"/>
              <a:defRPr/>
            </a:lvl1pPr>
            <a:lvl2pPr lvl="1" algn="ctr" rtl="0">
              <a:lnSpc>
                <a:spcPct val="100000"/>
              </a:lnSpc>
              <a:spcBef>
                <a:spcPts val="0"/>
              </a:spcBef>
              <a:spcAft>
                <a:spcPts val="0"/>
              </a:spcAft>
              <a:buSzPts val="1200"/>
              <a:buChar char="○"/>
              <a:defRPr/>
            </a:lvl2pPr>
            <a:lvl3pPr lvl="2" algn="ctr" rtl="0">
              <a:lnSpc>
                <a:spcPct val="100000"/>
              </a:lnSpc>
              <a:spcBef>
                <a:spcPts val="0"/>
              </a:spcBef>
              <a:spcAft>
                <a:spcPts val="0"/>
              </a:spcAft>
              <a:buSzPts val="1200"/>
              <a:buChar char="■"/>
              <a:defRPr/>
            </a:lvl3pPr>
            <a:lvl4pPr lvl="3" algn="ctr" rtl="0">
              <a:lnSpc>
                <a:spcPct val="100000"/>
              </a:lnSpc>
              <a:spcBef>
                <a:spcPts val="0"/>
              </a:spcBef>
              <a:spcAft>
                <a:spcPts val="0"/>
              </a:spcAft>
              <a:buSzPts val="1200"/>
              <a:buChar char="●"/>
              <a:defRPr/>
            </a:lvl4pPr>
            <a:lvl5pPr lvl="4" algn="ctr" rtl="0">
              <a:lnSpc>
                <a:spcPct val="100000"/>
              </a:lnSpc>
              <a:spcBef>
                <a:spcPts val="0"/>
              </a:spcBef>
              <a:spcAft>
                <a:spcPts val="0"/>
              </a:spcAft>
              <a:buSzPts val="1200"/>
              <a:buChar char="○"/>
              <a:defRPr/>
            </a:lvl5pPr>
            <a:lvl6pPr lvl="5" algn="ctr" rtl="0">
              <a:lnSpc>
                <a:spcPct val="100000"/>
              </a:lnSpc>
              <a:spcBef>
                <a:spcPts val="0"/>
              </a:spcBef>
              <a:spcAft>
                <a:spcPts val="0"/>
              </a:spcAft>
              <a:buSzPts val="1200"/>
              <a:buChar char="■"/>
              <a:defRPr/>
            </a:lvl6pPr>
            <a:lvl7pPr lvl="6" algn="ctr" rtl="0">
              <a:lnSpc>
                <a:spcPct val="100000"/>
              </a:lnSpc>
              <a:spcBef>
                <a:spcPts val="0"/>
              </a:spcBef>
              <a:spcAft>
                <a:spcPts val="0"/>
              </a:spcAft>
              <a:buSzPts val="1200"/>
              <a:buChar char="●"/>
              <a:defRPr/>
            </a:lvl7pPr>
            <a:lvl8pPr lvl="7" algn="ctr" rtl="0">
              <a:lnSpc>
                <a:spcPct val="100000"/>
              </a:lnSpc>
              <a:spcBef>
                <a:spcPts val="0"/>
              </a:spcBef>
              <a:spcAft>
                <a:spcPts val="0"/>
              </a:spcAft>
              <a:buSzPts val="1200"/>
              <a:buChar char="○"/>
              <a:defRPr/>
            </a:lvl8pPr>
            <a:lvl9pPr lvl="8" algn="ctr" rtl="0">
              <a:lnSpc>
                <a:spcPct val="100000"/>
              </a:lnSpc>
              <a:spcBef>
                <a:spcPts val="0"/>
              </a:spcBef>
              <a:spcAft>
                <a:spcPts val="0"/>
              </a:spcAft>
              <a:buSzPts val="1200"/>
              <a:buChar char="■"/>
              <a:defRPr/>
            </a:lvl9pPr>
          </a:lstStyle>
          <a:p>
            <a:endParaRPr/>
          </a:p>
        </p:txBody>
      </p:sp>
      <p:grpSp>
        <p:nvGrpSpPr>
          <p:cNvPr id="465" name="Google Shape;465;p19"/>
          <p:cNvGrpSpPr/>
          <p:nvPr/>
        </p:nvGrpSpPr>
        <p:grpSpPr>
          <a:xfrm>
            <a:off x="8280050" y="0"/>
            <a:ext cx="762300" cy="1904950"/>
            <a:chOff x="8280050" y="0"/>
            <a:chExt cx="762300" cy="1904950"/>
          </a:xfrm>
        </p:grpSpPr>
        <p:sp>
          <p:nvSpPr>
            <p:cNvPr id="466" name="Google Shape;466;p19"/>
            <p:cNvSpPr/>
            <p:nvPr/>
          </p:nvSpPr>
          <p:spPr>
            <a:xfrm>
              <a:off x="8467900" y="1115575"/>
              <a:ext cx="25" cy="447475"/>
            </a:xfrm>
            <a:custGeom>
              <a:avLst/>
              <a:gdLst/>
              <a:ahLst/>
              <a:cxnLst/>
              <a:rect l="l" t="t" r="r" b="b"/>
              <a:pathLst>
                <a:path w="1" h="17899" fill="none" extrusionOk="0">
                  <a:moveTo>
                    <a:pt x="0" y="0"/>
                  </a:moveTo>
                  <a:lnTo>
                    <a:pt x="0" y="17899"/>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19"/>
            <p:cNvSpPr/>
            <p:nvPr/>
          </p:nvSpPr>
          <p:spPr>
            <a:xfrm>
              <a:off x="9042325" y="1519275"/>
              <a:ext cx="25" cy="385675"/>
            </a:xfrm>
            <a:custGeom>
              <a:avLst/>
              <a:gdLst/>
              <a:ahLst/>
              <a:cxnLst/>
              <a:rect l="l" t="t" r="r" b="b"/>
              <a:pathLst>
                <a:path w="1" h="15427" fill="none" extrusionOk="0">
                  <a:moveTo>
                    <a:pt x="0" y="1"/>
                  </a:moveTo>
                  <a:lnTo>
                    <a:pt x="0" y="15427"/>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19"/>
            <p:cNvSpPr/>
            <p:nvPr/>
          </p:nvSpPr>
          <p:spPr>
            <a:xfrm>
              <a:off x="8852100" y="0"/>
              <a:ext cx="25" cy="514550"/>
            </a:xfrm>
            <a:custGeom>
              <a:avLst/>
              <a:gdLst/>
              <a:ahLst/>
              <a:cxnLst/>
              <a:rect l="l" t="t" r="r" b="b"/>
              <a:pathLst>
                <a:path w="1" h="20582" fill="none" extrusionOk="0">
                  <a:moveTo>
                    <a:pt x="1" y="1"/>
                  </a:moveTo>
                  <a:lnTo>
                    <a:pt x="1" y="20581"/>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 name="Google Shape;469;p19"/>
            <p:cNvSpPr/>
            <p:nvPr/>
          </p:nvSpPr>
          <p:spPr>
            <a:xfrm>
              <a:off x="8852100" y="1121750"/>
              <a:ext cx="25" cy="668125"/>
            </a:xfrm>
            <a:custGeom>
              <a:avLst/>
              <a:gdLst/>
              <a:ahLst/>
              <a:cxnLst/>
              <a:rect l="l" t="t" r="r" b="b"/>
              <a:pathLst>
                <a:path w="1" h="26725" fill="none" extrusionOk="0">
                  <a:moveTo>
                    <a:pt x="1" y="1"/>
                  </a:moveTo>
                  <a:lnTo>
                    <a:pt x="1" y="26725"/>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19"/>
            <p:cNvSpPr/>
            <p:nvPr/>
          </p:nvSpPr>
          <p:spPr>
            <a:xfrm>
              <a:off x="8852100" y="615800"/>
              <a:ext cx="25" cy="276300"/>
            </a:xfrm>
            <a:custGeom>
              <a:avLst/>
              <a:gdLst/>
              <a:ahLst/>
              <a:cxnLst/>
              <a:rect l="l" t="t" r="r" b="b"/>
              <a:pathLst>
                <a:path w="1" h="11052" fill="none" extrusionOk="0">
                  <a:moveTo>
                    <a:pt x="1" y="0"/>
                  </a:moveTo>
                  <a:lnTo>
                    <a:pt x="1" y="11052"/>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19"/>
            <p:cNvSpPr/>
            <p:nvPr/>
          </p:nvSpPr>
          <p:spPr>
            <a:xfrm>
              <a:off x="8467900" y="0"/>
              <a:ext cx="25" cy="828375"/>
            </a:xfrm>
            <a:custGeom>
              <a:avLst/>
              <a:gdLst/>
              <a:ahLst/>
              <a:cxnLst/>
              <a:rect l="l" t="t" r="r" b="b"/>
              <a:pathLst>
                <a:path w="1" h="33135" fill="none" extrusionOk="0">
                  <a:moveTo>
                    <a:pt x="0" y="1"/>
                  </a:moveTo>
                  <a:lnTo>
                    <a:pt x="0" y="33135"/>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472;p19"/>
            <p:cNvSpPr/>
            <p:nvPr/>
          </p:nvSpPr>
          <p:spPr>
            <a:xfrm>
              <a:off x="9042325" y="0"/>
              <a:ext cx="25" cy="1364300"/>
            </a:xfrm>
            <a:custGeom>
              <a:avLst/>
              <a:gdLst/>
              <a:ahLst/>
              <a:cxnLst/>
              <a:rect l="l" t="t" r="r" b="b"/>
              <a:pathLst>
                <a:path w="1" h="54572" fill="none" extrusionOk="0">
                  <a:moveTo>
                    <a:pt x="0" y="1"/>
                  </a:moveTo>
                  <a:lnTo>
                    <a:pt x="0" y="54571"/>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3" name="Google Shape;473;p19"/>
            <p:cNvSpPr/>
            <p:nvPr/>
          </p:nvSpPr>
          <p:spPr>
            <a:xfrm>
              <a:off x="8280050" y="367100"/>
              <a:ext cx="25" cy="1086125"/>
            </a:xfrm>
            <a:custGeom>
              <a:avLst/>
              <a:gdLst/>
              <a:ahLst/>
              <a:cxnLst/>
              <a:rect l="l" t="t" r="r" b="b"/>
              <a:pathLst>
                <a:path w="1" h="43445" fill="none" extrusionOk="0">
                  <a:moveTo>
                    <a:pt x="1" y="1"/>
                  </a:moveTo>
                  <a:lnTo>
                    <a:pt x="1" y="43444"/>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474;p19"/>
            <p:cNvSpPr/>
            <p:nvPr/>
          </p:nvSpPr>
          <p:spPr>
            <a:xfrm>
              <a:off x="8280050" y="0"/>
              <a:ext cx="25" cy="209250"/>
            </a:xfrm>
            <a:custGeom>
              <a:avLst/>
              <a:gdLst/>
              <a:ahLst/>
              <a:cxnLst/>
              <a:rect l="l" t="t" r="r" b="b"/>
              <a:pathLst>
                <a:path w="1" h="8370" fill="none" extrusionOk="0">
                  <a:moveTo>
                    <a:pt x="1" y="1"/>
                  </a:moveTo>
                  <a:lnTo>
                    <a:pt x="1" y="8370"/>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5" name="Google Shape;475;p19"/>
            <p:cNvSpPr/>
            <p:nvPr/>
          </p:nvSpPr>
          <p:spPr>
            <a:xfrm>
              <a:off x="8668075" y="0"/>
              <a:ext cx="25" cy="1665300"/>
            </a:xfrm>
            <a:custGeom>
              <a:avLst/>
              <a:gdLst/>
              <a:ahLst/>
              <a:cxnLst/>
              <a:rect l="l" t="t" r="r" b="b"/>
              <a:pathLst>
                <a:path w="1" h="66612" fill="none" extrusionOk="0">
                  <a:moveTo>
                    <a:pt x="1" y="1"/>
                  </a:moveTo>
                  <a:lnTo>
                    <a:pt x="1" y="66611"/>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76" name="Google Shape;476;p19"/>
          <p:cNvGrpSpPr/>
          <p:nvPr/>
        </p:nvGrpSpPr>
        <p:grpSpPr>
          <a:xfrm>
            <a:off x="-325851" y="2353832"/>
            <a:ext cx="9691868" cy="2789671"/>
            <a:chOff x="-325851" y="2353832"/>
            <a:chExt cx="9691868" cy="2789671"/>
          </a:xfrm>
        </p:grpSpPr>
        <p:sp>
          <p:nvSpPr>
            <p:cNvPr id="477" name="Google Shape;477;p19"/>
            <p:cNvSpPr/>
            <p:nvPr/>
          </p:nvSpPr>
          <p:spPr>
            <a:xfrm rot="266946">
              <a:off x="8514156" y="2379828"/>
              <a:ext cx="761698" cy="2354205"/>
            </a:xfrm>
            <a:custGeom>
              <a:avLst/>
              <a:gdLst/>
              <a:ahLst/>
              <a:cxnLst/>
              <a:rect l="l" t="t" r="r" b="b"/>
              <a:pathLst>
                <a:path w="14438" h="44624" fill="none" extrusionOk="0">
                  <a:moveTo>
                    <a:pt x="4965" y="39545"/>
                  </a:moveTo>
                  <a:cubicBezTo>
                    <a:pt x="3805" y="39602"/>
                    <a:pt x="2873" y="40553"/>
                    <a:pt x="2892" y="41732"/>
                  </a:cubicBezTo>
                  <a:cubicBezTo>
                    <a:pt x="2835" y="43425"/>
                    <a:pt x="3786" y="44623"/>
                    <a:pt x="5973" y="44604"/>
                  </a:cubicBezTo>
                  <a:cubicBezTo>
                    <a:pt x="7989" y="44604"/>
                    <a:pt x="9359" y="42132"/>
                    <a:pt x="9359" y="39849"/>
                  </a:cubicBezTo>
                  <a:cubicBezTo>
                    <a:pt x="9359" y="37567"/>
                    <a:pt x="7780" y="11413"/>
                    <a:pt x="7723" y="8237"/>
                  </a:cubicBezTo>
                  <a:cubicBezTo>
                    <a:pt x="7647" y="4832"/>
                    <a:pt x="7761" y="2188"/>
                    <a:pt x="8960" y="1009"/>
                  </a:cubicBezTo>
                  <a:cubicBezTo>
                    <a:pt x="10006" y="0"/>
                    <a:pt x="11451" y="685"/>
                    <a:pt x="12098" y="3348"/>
                  </a:cubicBezTo>
                  <a:cubicBezTo>
                    <a:pt x="12707" y="5878"/>
                    <a:pt x="12516" y="8122"/>
                    <a:pt x="11737" y="9739"/>
                  </a:cubicBezTo>
                  <a:cubicBezTo>
                    <a:pt x="10957" y="11375"/>
                    <a:pt x="8883" y="13391"/>
                    <a:pt x="6430" y="15807"/>
                  </a:cubicBezTo>
                  <a:cubicBezTo>
                    <a:pt x="3995" y="18184"/>
                    <a:pt x="647" y="21133"/>
                    <a:pt x="343" y="24252"/>
                  </a:cubicBezTo>
                  <a:cubicBezTo>
                    <a:pt x="1" y="27771"/>
                    <a:pt x="2378" y="31023"/>
                    <a:pt x="6354" y="31366"/>
                  </a:cubicBezTo>
                  <a:cubicBezTo>
                    <a:pt x="10177" y="31689"/>
                    <a:pt x="12326" y="30434"/>
                    <a:pt x="13201" y="28075"/>
                  </a:cubicBezTo>
                  <a:cubicBezTo>
                    <a:pt x="14438" y="24689"/>
                    <a:pt x="12802" y="21646"/>
                    <a:pt x="10101" y="20942"/>
                  </a:cubicBezTo>
                  <a:cubicBezTo>
                    <a:pt x="6962" y="20105"/>
                    <a:pt x="4794" y="21247"/>
                    <a:pt x="4071" y="23206"/>
                  </a:cubicBezTo>
                  <a:cubicBezTo>
                    <a:pt x="3253" y="25602"/>
                    <a:pt x="4908" y="28132"/>
                    <a:pt x="7438" y="28322"/>
                  </a:cubicBezTo>
                  <a:cubicBezTo>
                    <a:pt x="9302" y="28513"/>
                    <a:pt x="11128" y="27333"/>
                    <a:pt x="11090" y="25279"/>
                  </a:cubicBez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78" name="Google Shape;478;p19"/>
            <p:cNvGrpSpPr/>
            <p:nvPr/>
          </p:nvGrpSpPr>
          <p:grpSpPr>
            <a:xfrm rot="-508380">
              <a:off x="-224788" y="3656313"/>
              <a:ext cx="833935" cy="1433575"/>
              <a:chOff x="838094" y="1298826"/>
              <a:chExt cx="1287997" cy="2214129"/>
            </a:xfrm>
          </p:grpSpPr>
          <p:sp>
            <p:nvSpPr>
              <p:cNvPr id="479" name="Google Shape;479;p19"/>
              <p:cNvSpPr/>
              <p:nvPr/>
            </p:nvSpPr>
            <p:spPr>
              <a:xfrm>
                <a:off x="838094" y="2879144"/>
                <a:ext cx="780532" cy="633811"/>
              </a:xfrm>
              <a:custGeom>
                <a:avLst/>
                <a:gdLst/>
                <a:ahLst/>
                <a:cxnLst/>
                <a:rect l="l" t="t" r="r" b="b"/>
                <a:pathLst>
                  <a:path w="14571" h="11832" fill="none" extrusionOk="0">
                    <a:moveTo>
                      <a:pt x="13487" y="3139"/>
                    </a:moveTo>
                    <a:cubicBezTo>
                      <a:pt x="14571" y="5574"/>
                      <a:pt x="12669" y="8769"/>
                      <a:pt x="9245" y="10310"/>
                    </a:cubicBezTo>
                    <a:cubicBezTo>
                      <a:pt x="5821" y="11832"/>
                      <a:pt x="2150" y="11109"/>
                      <a:pt x="1085" y="8674"/>
                    </a:cubicBezTo>
                    <a:cubicBezTo>
                      <a:pt x="1" y="6259"/>
                      <a:pt x="1903" y="3044"/>
                      <a:pt x="5327" y="1523"/>
                    </a:cubicBezTo>
                    <a:cubicBezTo>
                      <a:pt x="8750" y="1"/>
                      <a:pt x="12402" y="724"/>
                      <a:pt x="13487" y="3139"/>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19"/>
              <p:cNvSpPr/>
              <p:nvPr/>
            </p:nvSpPr>
            <p:spPr>
              <a:xfrm>
                <a:off x="1578899" y="1344680"/>
                <a:ext cx="54" cy="1782084"/>
              </a:xfrm>
              <a:custGeom>
                <a:avLst/>
                <a:gdLst/>
                <a:ahLst/>
                <a:cxnLst/>
                <a:rect l="l" t="t" r="r" b="b"/>
                <a:pathLst>
                  <a:path w="1" h="33268" fill="none" extrusionOk="0">
                    <a:moveTo>
                      <a:pt x="0" y="1"/>
                    </a:moveTo>
                    <a:lnTo>
                      <a:pt x="0" y="33268"/>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1" name="Google Shape;481;p19"/>
              <p:cNvSpPr/>
              <p:nvPr/>
            </p:nvSpPr>
            <p:spPr>
              <a:xfrm>
                <a:off x="1578899" y="1298826"/>
                <a:ext cx="547192" cy="1104562"/>
              </a:xfrm>
              <a:custGeom>
                <a:avLst/>
                <a:gdLst/>
                <a:ahLst/>
                <a:cxnLst/>
                <a:rect l="l" t="t" r="r" b="b"/>
                <a:pathLst>
                  <a:path w="10215" h="20620" fill="none" extrusionOk="0">
                    <a:moveTo>
                      <a:pt x="0" y="7476"/>
                    </a:moveTo>
                    <a:cubicBezTo>
                      <a:pt x="0" y="7723"/>
                      <a:pt x="2929" y="8218"/>
                      <a:pt x="4565" y="9796"/>
                    </a:cubicBezTo>
                    <a:cubicBezTo>
                      <a:pt x="5935" y="11128"/>
                      <a:pt x="6943" y="14456"/>
                      <a:pt x="6391" y="17500"/>
                    </a:cubicBezTo>
                    <a:cubicBezTo>
                      <a:pt x="6030" y="19478"/>
                      <a:pt x="5459" y="20391"/>
                      <a:pt x="5763" y="20505"/>
                    </a:cubicBezTo>
                    <a:cubicBezTo>
                      <a:pt x="6068" y="20619"/>
                      <a:pt x="10214" y="16301"/>
                      <a:pt x="8331" y="11185"/>
                    </a:cubicBezTo>
                    <a:cubicBezTo>
                      <a:pt x="7076" y="7818"/>
                      <a:pt x="5136" y="6924"/>
                      <a:pt x="3234" y="5517"/>
                    </a:cubicBezTo>
                    <a:cubicBezTo>
                      <a:pt x="304" y="3329"/>
                      <a:pt x="0" y="1"/>
                      <a:pt x="0" y="685"/>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three columns 1">
  <p:cSld name="CUSTOM_6">
    <p:spTree>
      <p:nvGrpSpPr>
        <p:cNvPr id="1" name="Shape 482"/>
        <p:cNvGrpSpPr/>
        <p:nvPr/>
      </p:nvGrpSpPr>
      <p:grpSpPr>
        <a:xfrm>
          <a:off x="0" y="0"/>
          <a:ext cx="0" cy="0"/>
          <a:chOff x="0" y="0"/>
          <a:chExt cx="0" cy="0"/>
        </a:xfrm>
      </p:grpSpPr>
      <p:pic>
        <p:nvPicPr>
          <p:cNvPr id="483" name="Google Shape;483;p20"/>
          <p:cNvPicPr preferRelativeResize="0"/>
          <p:nvPr/>
        </p:nvPicPr>
        <p:blipFill rotWithShape="1">
          <a:blip r:embed="rId2">
            <a:alphaModFix/>
          </a:blip>
          <a:srcRect l="3121" r="3131"/>
          <a:stretch/>
        </p:blipFill>
        <p:spPr>
          <a:xfrm>
            <a:off x="-35075" y="0"/>
            <a:ext cx="9214149" cy="5143501"/>
          </a:xfrm>
          <a:prstGeom prst="rect">
            <a:avLst/>
          </a:prstGeom>
          <a:noFill/>
          <a:ln>
            <a:noFill/>
          </a:ln>
        </p:spPr>
      </p:pic>
      <p:sp>
        <p:nvSpPr>
          <p:cNvPr id="484" name="Google Shape;484;p20"/>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485" name="Google Shape;485;p20"/>
          <p:cNvSpPr txBox="1">
            <a:spLocks noGrp="1"/>
          </p:cNvSpPr>
          <p:nvPr>
            <p:ph type="subTitle" idx="1"/>
          </p:nvPr>
        </p:nvSpPr>
        <p:spPr>
          <a:xfrm>
            <a:off x="702750" y="2451375"/>
            <a:ext cx="2439900" cy="1662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486" name="Google Shape;486;p20"/>
          <p:cNvSpPr txBox="1">
            <a:spLocks noGrp="1"/>
          </p:cNvSpPr>
          <p:nvPr>
            <p:ph type="subTitle" idx="2"/>
          </p:nvPr>
        </p:nvSpPr>
        <p:spPr>
          <a:xfrm>
            <a:off x="3303300" y="2451375"/>
            <a:ext cx="2439900" cy="1662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487" name="Google Shape;487;p20"/>
          <p:cNvSpPr txBox="1">
            <a:spLocks noGrp="1"/>
          </p:cNvSpPr>
          <p:nvPr>
            <p:ph type="subTitle" idx="3"/>
          </p:nvPr>
        </p:nvSpPr>
        <p:spPr>
          <a:xfrm>
            <a:off x="5903875" y="2451375"/>
            <a:ext cx="2439900" cy="1662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488" name="Google Shape;488;p20"/>
          <p:cNvSpPr txBox="1">
            <a:spLocks noGrp="1"/>
          </p:cNvSpPr>
          <p:nvPr>
            <p:ph type="subTitle" idx="4"/>
          </p:nvPr>
        </p:nvSpPr>
        <p:spPr>
          <a:xfrm>
            <a:off x="702750" y="1689750"/>
            <a:ext cx="2439900" cy="7449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Raleway"/>
              <a:buNone/>
              <a:defRPr sz="1800">
                <a:solidFill>
                  <a:schemeClr val="dk2"/>
                </a:solidFill>
                <a:latin typeface="Yeseva One"/>
                <a:ea typeface="Yeseva One"/>
                <a:cs typeface="Yeseva One"/>
                <a:sym typeface="Yeseva One"/>
              </a:defRPr>
            </a:lvl1pPr>
            <a:lvl2pPr lvl="1" algn="ctr" rtl="0">
              <a:lnSpc>
                <a:spcPct val="100000"/>
              </a:lnSpc>
              <a:spcBef>
                <a:spcPts val="0"/>
              </a:spcBef>
              <a:spcAft>
                <a:spcPts val="0"/>
              </a:spcAft>
              <a:buSzPts val="2400"/>
              <a:buFont typeface="Raleway"/>
              <a:buNone/>
              <a:defRPr sz="2400">
                <a:latin typeface="Raleway"/>
                <a:ea typeface="Raleway"/>
                <a:cs typeface="Raleway"/>
                <a:sym typeface="Raleway"/>
              </a:defRPr>
            </a:lvl2pPr>
            <a:lvl3pPr lvl="2" algn="ctr" rtl="0">
              <a:lnSpc>
                <a:spcPct val="100000"/>
              </a:lnSpc>
              <a:spcBef>
                <a:spcPts val="0"/>
              </a:spcBef>
              <a:spcAft>
                <a:spcPts val="0"/>
              </a:spcAft>
              <a:buSzPts val="2400"/>
              <a:buFont typeface="Raleway"/>
              <a:buNone/>
              <a:defRPr sz="2400">
                <a:latin typeface="Raleway"/>
                <a:ea typeface="Raleway"/>
                <a:cs typeface="Raleway"/>
                <a:sym typeface="Raleway"/>
              </a:defRPr>
            </a:lvl3pPr>
            <a:lvl4pPr lvl="3" algn="ctr" rtl="0">
              <a:lnSpc>
                <a:spcPct val="100000"/>
              </a:lnSpc>
              <a:spcBef>
                <a:spcPts val="0"/>
              </a:spcBef>
              <a:spcAft>
                <a:spcPts val="0"/>
              </a:spcAft>
              <a:buSzPts val="2400"/>
              <a:buFont typeface="Raleway"/>
              <a:buNone/>
              <a:defRPr sz="2400">
                <a:latin typeface="Raleway"/>
                <a:ea typeface="Raleway"/>
                <a:cs typeface="Raleway"/>
                <a:sym typeface="Raleway"/>
              </a:defRPr>
            </a:lvl4pPr>
            <a:lvl5pPr lvl="4" algn="ctr" rtl="0">
              <a:lnSpc>
                <a:spcPct val="100000"/>
              </a:lnSpc>
              <a:spcBef>
                <a:spcPts val="0"/>
              </a:spcBef>
              <a:spcAft>
                <a:spcPts val="0"/>
              </a:spcAft>
              <a:buSzPts val="2400"/>
              <a:buFont typeface="Raleway"/>
              <a:buNone/>
              <a:defRPr sz="2400">
                <a:latin typeface="Raleway"/>
                <a:ea typeface="Raleway"/>
                <a:cs typeface="Raleway"/>
                <a:sym typeface="Raleway"/>
              </a:defRPr>
            </a:lvl5pPr>
            <a:lvl6pPr lvl="5" algn="ctr" rtl="0">
              <a:lnSpc>
                <a:spcPct val="100000"/>
              </a:lnSpc>
              <a:spcBef>
                <a:spcPts val="0"/>
              </a:spcBef>
              <a:spcAft>
                <a:spcPts val="0"/>
              </a:spcAft>
              <a:buSzPts val="2400"/>
              <a:buFont typeface="Raleway"/>
              <a:buNone/>
              <a:defRPr sz="2400">
                <a:latin typeface="Raleway"/>
                <a:ea typeface="Raleway"/>
                <a:cs typeface="Raleway"/>
                <a:sym typeface="Raleway"/>
              </a:defRPr>
            </a:lvl6pPr>
            <a:lvl7pPr lvl="6" algn="ctr" rtl="0">
              <a:lnSpc>
                <a:spcPct val="100000"/>
              </a:lnSpc>
              <a:spcBef>
                <a:spcPts val="0"/>
              </a:spcBef>
              <a:spcAft>
                <a:spcPts val="0"/>
              </a:spcAft>
              <a:buSzPts val="2400"/>
              <a:buFont typeface="Raleway"/>
              <a:buNone/>
              <a:defRPr sz="2400">
                <a:latin typeface="Raleway"/>
                <a:ea typeface="Raleway"/>
                <a:cs typeface="Raleway"/>
                <a:sym typeface="Raleway"/>
              </a:defRPr>
            </a:lvl7pPr>
            <a:lvl8pPr lvl="7" algn="ctr" rtl="0">
              <a:lnSpc>
                <a:spcPct val="100000"/>
              </a:lnSpc>
              <a:spcBef>
                <a:spcPts val="0"/>
              </a:spcBef>
              <a:spcAft>
                <a:spcPts val="0"/>
              </a:spcAft>
              <a:buSzPts val="2400"/>
              <a:buFont typeface="Raleway"/>
              <a:buNone/>
              <a:defRPr sz="2400">
                <a:latin typeface="Raleway"/>
                <a:ea typeface="Raleway"/>
                <a:cs typeface="Raleway"/>
                <a:sym typeface="Raleway"/>
              </a:defRPr>
            </a:lvl8pPr>
            <a:lvl9pPr lvl="8" algn="ctr" rtl="0">
              <a:lnSpc>
                <a:spcPct val="100000"/>
              </a:lnSpc>
              <a:spcBef>
                <a:spcPts val="0"/>
              </a:spcBef>
              <a:spcAft>
                <a:spcPts val="0"/>
              </a:spcAft>
              <a:buSzPts val="2400"/>
              <a:buFont typeface="Raleway"/>
              <a:buNone/>
              <a:defRPr sz="2400">
                <a:latin typeface="Raleway"/>
                <a:ea typeface="Raleway"/>
                <a:cs typeface="Raleway"/>
                <a:sym typeface="Raleway"/>
              </a:defRPr>
            </a:lvl9pPr>
          </a:lstStyle>
          <a:p>
            <a:endParaRPr/>
          </a:p>
        </p:txBody>
      </p:sp>
      <p:sp>
        <p:nvSpPr>
          <p:cNvPr id="489" name="Google Shape;489;p20"/>
          <p:cNvSpPr txBox="1">
            <a:spLocks noGrp="1"/>
          </p:cNvSpPr>
          <p:nvPr>
            <p:ph type="subTitle" idx="5"/>
          </p:nvPr>
        </p:nvSpPr>
        <p:spPr>
          <a:xfrm>
            <a:off x="3303304" y="1689750"/>
            <a:ext cx="2439900" cy="7449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Raleway"/>
              <a:buNone/>
              <a:defRPr sz="1800">
                <a:solidFill>
                  <a:schemeClr val="dk2"/>
                </a:solidFill>
                <a:latin typeface="Yeseva One"/>
                <a:ea typeface="Yeseva One"/>
                <a:cs typeface="Yeseva One"/>
                <a:sym typeface="Yeseva One"/>
              </a:defRPr>
            </a:lvl1pPr>
            <a:lvl2pPr lvl="1" algn="ctr" rtl="0">
              <a:lnSpc>
                <a:spcPct val="100000"/>
              </a:lnSpc>
              <a:spcBef>
                <a:spcPts val="0"/>
              </a:spcBef>
              <a:spcAft>
                <a:spcPts val="0"/>
              </a:spcAft>
              <a:buSzPts val="2400"/>
              <a:buFont typeface="Raleway"/>
              <a:buNone/>
              <a:defRPr sz="2400">
                <a:latin typeface="Raleway"/>
                <a:ea typeface="Raleway"/>
                <a:cs typeface="Raleway"/>
                <a:sym typeface="Raleway"/>
              </a:defRPr>
            </a:lvl2pPr>
            <a:lvl3pPr lvl="2" algn="ctr" rtl="0">
              <a:lnSpc>
                <a:spcPct val="100000"/>
              </a:lnSpc>
              <a:spcBef>
                <a:spcPts val="0"/>
              </a:spcBef>
              <a:spcAft>
                <a:spcPts val="0"/>
              </a:spcAft>
              <a:buSzPts val="2400"/>
              <a:buFont typeface="Raleway"/>
              <a:buNone/>
              <a:defRPr sz="2400">
                <a:latin typeface="Raleway"/>
                <a:ea typeface="Raleway"/>
                <a:cs typeface="Raleway"/>
                <a:sym typeface="Raleway"/>
              </a:defRPr>
            </a:lvl3pPr>
            <a:lvl4pPr lvl="3" algn="ctr" rtl="0">
              <a:lnSpc>
                <a:spcPct val="100000"/>
              </a:lnSpc>
              <a:spcBef>
                <a:spcPts val="0"/>
              </a:spcBef>
              <a:spcAft>
                <a:spcPts val="0"/>
              </a:spcAft>
              <a:buSzPts val="2400"/>
              <a:buFont typeface="Raleway"/>
              <a:buNone/>
              <a:defRPr sz="2400">
                <a:latin typeface="Raleway"/>
                <a:ea typeface="Raleway"/>
                <a:cs typeface="Raleway"/>
                <a:sym typeface="Raleway"/>
              </a:defRPr>
            </a:lvl4pPr>
            <a:lvl5pPr lvl="4" algn="ctr" rtl="0">
              <a:lnSpc>
                <a:spcPct val="100000"/>
              </a:lnSpc>
              <a:spcBef>
                <a:spcPts val="0"/>
              </a:spcBef>
              <a:spcAft>
                <a:spcPts val="0"/>
              </a:spcAft>
              <a:buSzPts val="2400"/>
              <a:buFont typeface="Raleway"/>
              <a:buNone/>
              <a:defRPr sz="2400">
                <a:latin typeface="Raleway"/>
                <a:ea typeface="Raleway"/>
                <a:cs typeface="Raleway"/>
                <a:sym typeface="Raleway"/>
              </a:defRPr>
            </a:lvl5pPr>
            <a:lvl6pPr lvl="5" algn="ctr" rtl="0">
              <a:lnSpc>
                <a:spcPct val="100000"/>
              </a:lnSpc>
              <a:spcBef>
                <a:spcPts val="0"/>
              </a:spcBef>
              <a:spcAft>
                <a:spcPts val="0"/>
              </a:spcAft>
              <a:buSzPts val="2400"/>
              <a:buFont typeface="Raleway"/>
              <a:buNone/>
              <a:defRPr sz="2400">
                <a:latin typeface="Raleway"/>
                <a:ea typeface="Raleway"/>
                <a:cs typeface="Raleway"/>
                <a:sym typeface="Raleway"/>
              </a:defRPr>
            </a:lvl6pPr>
            <a:lvl7pPr lvl="6" algn="ctr" rtl="0">
              <a:lnSpc>
                <a:spcPct val="100000"/>
              </a:lnSpc>
              <a:spcBef>
                <a:spcPts val="0"/>
              </a:spcBef>
              <a:spcAft>
                <a:spcPts val="0"/>
              </a:spcAft>
              <a:buSzPts val="2400"/>
              <a:buFont typeface="Raleway"/>
              <a:buNone/>
              <a:defRPr sz="2400">
                <a:latin typeface="Raleway"/>
                <a:ea typeface="Raleway"/>
                <a:cs typeface="Raleway"/>
                <a:sym typeface="Raleway"/>
              </a:defRPr>
            </a:lvl7pPr>
            <a:lvl8pPr lvl="7" algn="ctr" rtl="0">
              <a:lnSpc>
                <a:spcPct val="100000"/>
              </a:lnSpc>
              <a:spcBef>
                <a:spcPts val="0"/>
              </a:spcBef>
              <a:spcAft>
                <a:spcPts val="0"/>
              </a:spcAft>
              <a:buSzPts val="2400"/>
              <a:buFont typeface="Raleway"/>
              <a:buNone/>
              <a:defRPr sz="2400">
                <a:latin typeface="Raleway"/>
                <a:ea typeface="Raleway"/>
                <a:cs typeface="Raleway"/>
                <a:sym typeface="Raleway"/>
              </a:defRPr>
            </a:lvl8pPr>
            <a:lvl9pPr lvl="8" algn="ctr" rtl="0">
              <a:lnSpc>
                <a:spcPct val="100000"/>
              </a:lnSpc>
              <a:spcBef>
                <a:spcPts val="0"/>
              </a:spcBef>
              <a:spcAft>
                <a:spcPts val="0"/>
              </a:spcAft>
              <a:buSzPts val="2400"/>
              <a:buFont typeface="Raleway"/>
              <a:buNone/>
              <a:defRPr sz="2400">
                <a:latin typeface="Raleway"/>
                <a:ea typeface="Raleway"/>
                <a:cs typeface="Raleway"/>
                <a:sym typeface="Raleway"/>
              </a:defRPr>
            </a:lvl9pPr>
          </a:lstStyle>
          <a:p>
            <a:endParaRPr/>
          </a:p>
        </p:txBody>
      </p:sp>
      <p:sp>
        <p:nvSpPr>
          <p:cNvPr id="490" name="Google Shape;490;p20"/>
          <p:cNvSpPr txBox="1">
            <a:spLocks noGrp="1"/>
          </p:cNvSpPr>
          <p:nvPr>
            <p:ph type="subTitle" idx="6"/>
          </p:nvPr>
        </p:nvSpPr>
        <p:spPr>
          <a:xfrm>
            <a:off x="5903875" y="1689750"/>
            <a:ext cx="2439900" cy="7449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Raleway"/>
              <a:buNone/>
              <a:defRPr sz="1800">
                <a:solidFill>
                  <a:schemeClr val="dk2"/>
                </a:solidFill>
                <a:latin typeface="Yeseva One"/>
                <a:ea typeface="Yeseva One"/>
                <a:cs typeface="Yeseva One"/>
                <a:sym typeface="Yeseva One"/>
              </a:defRPr>
            </a:lvl1pPr>
            <a:lvl2pPr lvl="1" algn="ctr" rtl="0">
              <a:lnSpc>
                <a:spcPct val="100000"/>
              </a:lnSpc>
              <a:spcBef>
                <a:spcPts val="0"/>
              </a:spcBef>
              <a:spcAft>
                <a:spcPts val="0"/>
              </a:spcAft>
              <a:buSzPts val="2400"/>
              <a:buFont typeface="Raleway"/>
              <a:buNone/>
              <a:defRPr sz="2400">
                <a:latin typeface="Raleway"/>
                <a:ea typeface="Raleway"/>
                <a:cs typeface="Raleway"/>
                <a:sym typeface="Raleway"/>
              </a:defRPr>
            </a:lvl2pPr>
            <a:lvl3pPr lvl="2" algn="ctr" rtl="0">
              <a:lnSpc>
                <a:spcPct val="100000"/>
              </a:lnSpc>
              <a:spcBef>
                <a:spcPts val="0"/>
              </a:spcBef>
              <a:spcAft>
                <a:spcPts val="0"/>
              </a:spcAft>
              <a:buSzPts val="2400"/>
              <a:buFont typeface="Raleway"/>
              <a:buNone/>
              <a:defRPr sz="2400">
                <a:latin typeface="Raleway"/>
                <a:ea typeface="Raleway"/>
                <a:cs typeface="Raleway"/>
                <a:sym typeface="Raleway"/>
              </a:defRPr>
            </a:lvl3pPr>
            <a:lvl4pPr lvl="3" algn="ctr" rtl="0">
              <a:lnSpc>
                <a:spcPct val="100000"/>
              </a:lnSpc>
              <a:spcBef>
                <a:spcPts val="0"/>
              </a:spcBef>
              <a:spcAft>
                <a:spcPts val="0"/>
              </a:spcAft>
              <a:buSzPts val="2400"/>
              <a:buFont typeface="Raleway"/>
              <a:buNone/>
              <a:defRPr sz="2400">
                <a:latin typeface="Raleway"/>
                <a:ea typeface="Raleway"/>
                <a:cs typeface="Raleway"/>
                <a:sym typeface="Raleway"/>
              </a:defRPr>
            </a:lvl4pPr>
            <a:lvl5pPr lvl="4" algn="ctr" rtl="0">
              <a:lnSpc>
                <a:spcPct val="100000"/>
              </a:lnSpc>
              <a:spcBef>
                <a:spcPts val="0"/>
              </a:spcBef>
              <a:spcAft>
                <a:spcPts val="0"/>
              </a:spcAft>
              <a:buSzPts val="2400"/>
              <a:buFont typeface="Raleway"/>
              <a:buNone/>
              <a:defRPr sz="2400">
                <a:latin typeface="Raleway"/>
                <a:ea typeface="Raleway"/>
                <a:cs typeface="Raleway"/>
                <a:sym typeface="Raleway"/>
              </a:defRPr>
            </a:lvl5pPr>
            <a:lvl6pPr lvl="5" algn="ctr" rtl="0">
              <a:lnSpc>
                <a:spcPct val="100000"/>
              </a:lnSpc>
              <a:spcBef>
                <a:spcPts val="0"/>
              </a:spcBef>
              <a:spcAft>
                <a:spcPts val="0"/>
              </a:spcAft>
              <a:buSzPts val="2400"/>
              <a:buFont typeface="Raleway"/>
              <a:buNone/>
              <a:defRPr sz="2400">
                <a:latin typeface="Raleway"/>
                <a:ea typeface="Raleway"/>
                <a:cs typeface="Raleway"/>
                <a:sym typeface="Raleway"/>
              </a:defRPr>
            </a:lvl6pPr>
            <a:lvl7pPr lvl="6" algn="ctr" rtl="0">
              <a:lnSpc>
                <a:spcPct val="100000"/>
              </a:lnSpc>
              <a:spcBef>
                <a:spcPts val="0"/>
              </a:spcBef>
              <a:spcAft>
                <a:spcPts val="0"/>
              </a:spcAft>
              <a:buSzPts val="2400"/>
              <a:buFont typeface="Raleway"/>
              <a:buNone/>
              <a:defRPr sz="2400">
                <a:latin typeface="Raleway"/>
                <a:ea typeface="Raleway"/>
                <a:cs typeface="Raleway"/>
                <a:sym typeface="Raleway"/>
              </a:defRPr>
            </a:lvl7pPr>
            <a:lvl8pPr lvl="7" algn="ctr" rtl="0">
              <a:lnSpc>
                <a:spcPct val="100000"/>
              </a:lnSpc>
              <a:spcBef>
                <a:spcPts val="0"/>
              </a:spcBef>
              <a:spcAft>
                <a:spcPts val="0"/>
              </a:spcAft>
              <a:buSzPts val="2400"/>
              <a:buFont typeface="Raleway"/>
              <a:buNone/>
              <a:defRPr sz="2400">
                <a:latin typeface="Raleway"/>
                <a:ea typeface="Raleway"/>
                <a:cs typeface="Raleway"/>
                <a:sym typeface="Raleway"/>
              </a:defRPr>
            </a:lvl8pPr>
            <a:lvl9pPr lvl="8" algn="ctr" rtl="0">
              <a:lnSpc>
                <a:spcPct val="100000"/>
              </a:lnSpc>
              <a:spcBef>
                <a:spcPts val="0"/>
              </a:spcBef>
              <a:spcAft>
                <a:spcPts val="0"/>
              </a:spcAft>
              <a:buSzPts val="2400"/>
              <a:buFont typeface="Raleway"/>
              <a:buNone/>
              <a:defRPr sz="2400">
                <a:latin typeface="Raleway"/>
                <a:ea typeface="Raleway"/>
                <a:cs typeface="Raleway"/>
                <a:sym typeface="Raleway"/>
              </a:defRPr>
            </a:lvl9pPr>
          </a:lstStyle>
          <a:p>
            <a:endParaRPr/>
          </a:p>
        </p:txBody>
      </p:sp>
      <p:grpSp>
        <p:nvGrpSpPr>
          <p:cNvPr id="491" name="Google Shape;491;p20"/>
          <p:cNvGrpSpPr/>
          <p:nvPr/>
        </p:nvGrpSpPr>
        <p:grpSpPr>
          <a:xfrm>
            <a:off x="8280050" y="0"/>
            <a:ext cx="762300" cy="1904950"/>
            <a:chOff x="8280050" y="0"/>
            <a:chExt cx="762300" cy="1904950"/>
          </a:xfrm>
        </p:grpSpPr>
        <p:sp>
          <p:nvSpPr>
            <p:cNvPr id="492" name="Google Shape;492;p20"/>
            <p:cNvSpPr/>
            <p:nvPr/>
          </p:nvSpPr>
          <p:spPr>
            <a:xfrm>
              <a:off x="8467900" y="1115575"/>
              <a:ext cx="25" cy="447475"/>
            </a:xfrm>
            <a:custGeom>
              <a:avLst/>
              <a:gdLst/>
              <a:ahLst/>
              <a:cxnLst/>
              <a:rect l="l" t="t" r="r" b="b"/>
              <a:pathLst>
                <a:path w="1" h="17899" fill="none" extrusionOk="0">
                  <a:moveTo>
                    <a:pt x="0" y="0"/>
                  </a:moveTo>
                  <a:lnTo>
                    <a:pt x="0" y="17899"/>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3" name="Google Shape;493;p20"/>
            <p:cNvSpPr/>
            <p:nvPr/>
          </p:nvSpPr>
          <p:spPr>
            <a:xfrm>
              <a:off x="9042325" y="1519275"/>
              <a:ext cx="25" cy="385675"/>
            </a:xfrm>
            <a:custGeom>
              <a:avLst/>
              <a:gdLst/>
              <a:ahLst/>
              <a:cxnLst/>
              <a:rect l="l" t="t" r="r" b="b"/>
              <a:pathLst>
                <a:path w="1" h="15427" fill="none" extrusionOk="0">
                  <a:moveTo>
                    <a:pt x="0" y="1"/>
                  </a:moveTo>
                  <a:lnTo>
                    <a:pt x="0" y="15427"/>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4" name="Google Shape;494;p20"/>
            <p:cNvSpPr/>
            <p:nvPr/>
          </p:nvSpPr>
          <p:spPr>
            <a:xfrm>
              <a:off x="8852100" y="0"/>
              <a:ext cx="25" cy="514550"/>
            </a:xfrm>
            <a:custGeom>
              <a:avLst/>
              <a:gdLst/>
              <a:ahLst/>
              <a:cxnLst/>
              <a:rect l="l" t="t" r="r" b="b"/>
              <a:pathLst>
                <a:path w="1" h="20582" fill="none" extrusionOk="0">
                  <a:moveTo>
                    <a:pt x="1" y="1"/>
                  </a:moveTo>
                  <a:lnTo>
                    <a:pt x="1" y="20581"/>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5" name="Google Shape;495;p20"/>
            <p:cNvSpPr/>
            <p:nvPr/>
          </p:nvSpPr>
          <p:spPr>
            <a:xfrm>
              <a:off x="8852100" y="1121750"/>
              <a:ext cx="25" cy="668125"/>
            </a:xfrm>
            <a:custGeom>
              <a:avLst/>
              <a:gdLst/>
              <a:ahLst/>
              <a:cxnLst/>
              <a:rect l="l" t="t" r="r" b="b"/>
              <a:pathLst>
                <a:path w="1" h="26725" fill="none" extrusionOk="0">
                  <a:moveTo>
                    <a:pt x="1" y="1"/>
                  </a:moveTo>
                  <a:lnTo>
                    <a:pt x="1" y="26725"/>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6" name="Google Shape;496;p20"/>
            <p:cNvSpPr/>
            <p:nvPr/>
          </p:nvSpPr>
          <p:spPr>
            <a:xfrm>
              <a:off x="8852100" y="615800"/>
              <a:ext cx="25" cy="276300"/>
            </a:xfrm>
            <a:custGeom>
              <a:avLst/>
              <a:gdLst/>
              <a:ahLst/>
              <a:cxnLst/>
              <a:rect l="l" t="t" r="r" b="b"/>
              <a:pathLst>
                <a:path w="1" h="11052" fill="none" extrusionOk="0">
                  <a:moveTo>
                    <a:pt x="1" y="0"/>
                  </a:moveTo>
                  <a:lnTo>
                    <a:pt x="1" y="11052"/>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7" name="Google Shape;497;p20"/>
            <p:cNvSpPr/>
            <p:nvPr/>
          </p:nvSpPr>
          <p:spPr>
            <a:xfrm>
              <a:off x="8467900" y="0"/>
              <a:ext cx="25" cy="828375"/>
            </a:xfrm>
            <a:custGeom>
              <a:avLst/>
              <a:gdLst/>
              <a:ahLst/>
              <a:cxnLst/>
              <a:rect l="l" t="t" r="r" b="b"/>
              <a:pathLst>
                <a:path w="1" h="33135" fill="none" extrusionOk="0">
                  <a:moveTo>
                    <a:pt x="0" y="1"/>
                  </a:moveTo>
                  <a:lnTo>
                    <a:pt x="0" y="33135"/>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8" name="Google Shape;498;p20"/>
            <p:cNvSpPr/>
            <p:nvPr/>
          </p:nvSpPr>
          <p:spPr>
            <a:xfrm>
              <a:off x="9042325" y="0"/>
              <a:ext cx="25" cy="1364300"/>
            </a:xfrm>
            <a:custGeom>
              <a:avLst/>
              <a:gdLst/>
              <a:ahLst/>
              <a:cxnLst/>
              <a:rect l="l" t="t" r="r" b="b"/>
              <a:pathLst>
                <a:path w="1" h="54572" fill="none" extrusionOk="0">
                  <a:moveTo>
                    <a:pt x="0" y="1"/>
                  </a:moveTo>
                  <a:lnTo>
                    <a:pt x="0" y="54571"/>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 name="Google Shape;499;p20"/>
            <p:cNvSpPr/>
            <p:nvPr/>
          </p:nvSpPr>
          <p:spPr>
            <a:xfrm>
              <a:off x="8280050" y="367100"/>
              <a:ext cx="25" cy="1086125"/>
            </a:xfrm>
            <a:custGeom>
              <a:avLst/>
              <a:gdLst/>
              <a:ahLst/>
              <a:cxnLst/>
              <a:rect l="l" t="t" r="r" b="b"/>
              <a:pathLst>
                <a:path w="1" h="43445" fill="none" extrusionOk="0">
                  <a:moveTo>
                    <a:pt x="1" y="1"/>
                  </a:moveTo>
                  <a:lnTo>
                    <a:pt x="1" y="43444"/>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 name="Google Shape;500;p20"/>
            <p:cNvSpPr/>
            <p:nvPr/>
          </p:nvSpPr>
          <p:spPr>
            <a:xfrm>
              <a:off x="8280050" y="0"/>
              <a:ext cx="25" cy="209250"/>
            </a:xfrm>
            <a:custGeom>
              <a:avLst/>
              <a:gdLst/>
              <a:ahLst/>
              <a:cxnLst/>
              <a:rect l="l" t="t" r="r" b="b"/>
              <a:pathLst>
                <a:path w="1" h="8370" fill="none" extrusionOk="0">
                  <a:moveTo>
                    <a:pt x="1" y="1"/>
                  </a:moveTo>
                  <a:lnTo>
                    <a:pt x="1" y="8370"/>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1" name="Google Shape;501;p20"/>
            <p:cNvSpPr/>
            <p:nvPr/>
          </p:nvSpPr>
          <p:spPr>
            <a:xfrm>
              <a:off x="8668075" y="0"/>
              <a:ext cx="25" cy="1665300"/>
            </a:xfrm>
            <a:custGeom>
              <a:avLst/>
              <a:gdLst/>
              <a:ahLst/>
              <a:cxnLst/>
              <a:rect l="l" t="t" r="r" b="b"/>
              <a:pathLst>
                <a:path w="1" h="66612" fill="none" extrusionOk="0">
                  <a:moveTo>
                    <a:pt x="1" y="1"/>
                  </a:moveTo>
                  <a:lnTo>
                    <a:pt x="1" y="66611"/>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2" name="Google Shape;502;p20"/>
          <p:cNvGrpSpPr/>
          <p:nvPr/>
        </p:nvGrpSpPr>
        <p:grpSpPr>
          <a:xfrm>
            <a:off x="-316051" y="87274"/>
            <a:ext cx="9682068" cy="4966331"/>
            <a:chOff x="-316051" y="87274"/>
            <a:chExt cx="9682068" cy="4966331"/>
          </a:xfrm>
        </p:grpSpPr>
        <p:sp>
          <p:nvSpPr>
            <p:cNvPr id="503" name="Google Shape;503;p20"/>
            <p:cNvSpPr/>
            <p:nvPr/>
          </p:nvSpPr>
          <p:spPr>
            <a:xfrm rot="266946">
              <a:off x="8514156" y="2673403"/>
              <a:ext cx="761698" cy="2354205"/>
            </a:xfrm>
            <a:custGeom>
              <a:avLst/>
              <a:gdLst/>
              <a:ahLst/>
              <a:cxnLst/>
              <a:rect l="l" t="t" r="r" b="b"/>
              <a:pathLst>
                <a:path w="14438" h="44624" fill="none" extrusionOk="0">
                  <a:moveTo>
                    <a:pt x="4965" y="39545"/>
                  </a:moveTo>
                  <a:cubicBezTo>
                    <a:pt x="3805" y="39602"/>
                    <a:pt x="2873" y="40553"/>
                    <a:pt x="2892" y="41732"/>
                  </a:cubicBezTo>
                  <a:cubicBezTo>
                    <a:pt x="2835" y="43425"/>
                    <a:pt x="3786" y="44623"/>
                    <a:pt x="5973" y="44604"/>
                  </a:cubicBezTo>
                  <a:cubicBezTo>
                    <a:pt x="7989" y="44604"/>
                    <a:pt x="9359" y="42132"/>
                    <a:pt x="9359" y="39849"/>
                  </a:cubicBezTo>
                  <a:cubicBezTo>
                    <a:pt x="9359" y="37567"/>
                    <a:pt x="7780" y="11413"/>
                    <a:pt x="7723" y="8237"/>
                  </a:cubicBezTo>
                  <a:cubicBezTo>
                    <a:pt x="7647" y="4832"/>
                    <a:pt x="7761" y="2188"/>
                    <a:pt x="8960" y="1009"/>
                  </a:cubicBezTo>
                  <a:cubicBezTo>
                    <a:pt x="10006" y="0"/>
                    <a:pt x="11451" y="685"/>
                    <a:pt x="12098" y="3348"/>
                  </a:cubicBezTo>
                  <a:cubicBezTo>
                    <a:pt x="12707" y="5878"/>
                    <a:pt x="12516" y="8122"/>
                    <a:pt x="11737" y="9739"/>
                  </a:cubicBezTo>
                  <a:cubicBezTo>
                    <a:pt x="10957" y="11375"/>
                    <a:pt x="8883" y="13391"/>
                    <a:pt x="6430" y="15807"/>
                  </a:cubicBezTo>
                  <a:cubicBezTo>
                    <a:pt x="3995" y="18184"/>
                    <a:pt x="647" y="21133"/>
                    <a:pt x="343" y="24252"/>
                  </a:cubicBezTo>
                  <a:cubicBezTo>
                    <a:pt x="1" y="27771"/>
                    <a:pt x="2378" y="31023"/>
                    <a:pt x="6354" y="31366"/>
                  </a:cubicBezTo>
                  <a:cubicBezTo>
                    <a:pt x="10177" y="31689"/>
                    <a:pt x="12326" y="30434"/>
                    <a:pt x="13201" y="28075"/>
                  </a:cubicBezTo>
                  <a:cubicBezTo>
                    <a:pt x="14438" y="24689"/>
                    <a:pt x="12802" y="21646"/>
                    <a:pt x="10101" y="20942"/>
                  </a:cubicBezTo>
                  <a:cubicBezTo>
                    <a:pt x="6962" y="20105"/>
                    <a:pt x="4794" y="21247"/>
                    <a:pt x="4071" y="23206"/>
                  </a:cubicBezTo>
                  <a:cubicBezTo>
                    <a:pt x="3253" y="25602"/>
                    <a:pt x="4908" y="28132"/>
                    <a:pt x="7438" y="28322"/>
                  </a:cubicBezTo>
                  <a:cubicBezTo>
                    <a:pt x="9302" y="28513"/>
                    <a:pt x="11128" y="27333"/>
                    <a:pt x="11090" y="25279"/>
                  </a:cubicBez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04" name="Google Shape;504;p20"/>
            <p:cNvGrpSpPr/>
            <p:nvPr/>
          </p:nvGrpSpPr>
          <p:grpSpPr>
            <a:xfrm rot="-508380">
              <a:off x="-214988" y="140888"/>
              <a:ext cx="833935" cy="1433575"/>
              <a:chOff x="838094" y="1298826"/>
              <a:chExt cx="1287997" cy="2214129"/>
            </a:xfrm>
          </p:grpSpPr>
          <p:sp>
            <p:nvSpPr>
              <p:cNvPr id="505" name="Google Shape;505;p20"/>
              <p:cNvSpPr/>
              <p:nvPr/>
            </p:nvSpPr>
            <p:spPr>
              <a:xfrm>
                <a:off x="838094" y="2879144"/>
                <a:ext cx="780532" cy="633811"/>
              </a:xfrm>
              <a:custGeom>
                <a:avLst/>
                <a:gdLst/>
                <a:ahLst/>
                <a:cxnLst/>
                <a:rect l="l" t="t" r="r" b="b"/>
                <a:pathLst>
                  <a:path w="14571" h="11832" fill="none" extrusionOk="0">
                    <a:moveTo>
                      <a:pt x="13487" y="3139"/>
                    </a:moveTo>
                    <a:cubicBezTo>
                      <a:pt x="14571" y="5574"/>
                      <a:pt x="12669" y="8769"/>
                      <a:pt x="9245" y="10310"/>
                    </a:cubicBezTo>
                    <a:cubicBezTo>
                      <a:pt x="5821" y="11832"/>
                      <a:pt x="2150" y="11109"/>
                      <a:pt x="1085" y="8674"/>
                    </a:cubicBezTo>
                    <a:cubicBezTo>
                      <a:pt x="1" y="6259"/>
                      <a:pt x="1903" y="3044"/>
                      <a:pt x="5327" y="1523"/>
                    </a:cubicBezTo>
                    <a:cubicBezTo>
                      <a:pt x="8750" y="1"/>
                      <a:pt x="12402" y="724"/>
                      <a:pt x="13487" y="3139"/>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 name="Google Shape;506;p20"/>
              <p:cNvSpPr/>
              <p:nvPr/>
            </p:nvSpPr>
            <p:spPr>
              <a:xfrm>
                <a:off x="1578899" y="1344680"/>
                <a:ext cx="54" cy="1782084"/>
              </a:xfrm>
              <a:custGeom>
                <a:avLst/>
                <a:gdLst/>
                <a:ahLst/>
                <a:cxnLst/>
                <a:rect l="l" t="t" r="r" b="b"/>
                <a:pathLst>
                  <a:path w="1" h="33268" fill="none" extrusionOk="0">
                    <a:moveTo>
                      <a:pt x="0" y="1"/>
                    </a:moveTo>
                    <a:lnTo>
                      <a:pt x="0" y="33268"/>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 name="Google Shape;507;p20"/>
              <p:cNvSpPr/>
              <p:nvPr/>
            </p:nvSpPr>
            <p:spPr>
              <a:xfrm>
                <a:off x="1578899" y="1298826"/>
                <a:ext cx="547192" cy="1104562"/>
              </a:xfrm>
              <a:custGeom>
                <a:avLst/>
                <a:gdLst/>
                <a:ahLst/>
                <a:cxnLst/>
                <a:rect l="l" t="t" r="r" b="b"/>
                <a:pathLst>
                  <a:path w="10215" h="20620" fill="none" extrusionOk="0">
                    <a:moveTo>
                      <a:pt x="0" y="7476"/>
                    </a:moveTo>
                    <a:cubicBezTo>
                      <a:pt x="0" y="7723"/>
                      <a:pt x="2929" y="8218"/>
                      <a:pt x="4565" y="9796"/>
                    </a:cubicBezTo>
                    <a:cubicBezTo>
                      <a:pt x="5935" y="11128"/>
                      <a:pt x="6943" y="14456"/>
                      <a:pt x="6391" y="17500"/>
                    </a:cubicBezTo>
                    <a:cubicBezTo>
                      <a:pt x="6030" y="19478"/>
                      <a:pt x="5459" y="20391"/>
                      <a:pt x="5763" y="20505"/>
                    </a:cubicBezTo>
                    <a:cubicBezTo>
                      <a:pt x="6068" y="20619"/>
                      <a:pt x="10214" y="16301"/>
                      <a:pt x="8331" y="11185"/>
                    </a:cubicBezTo>
                    <a:cubicBezTo>
                      <a:pt x="7076" y="7818"/>
                      <a:pt x="5136" y="6924"/>
                      <a:pt x="3234" y="5517"/>
                    </a:cubicBezTo>
                    <a:cubicBezTo>
                      <a:pt x="304" y="3329"/>
                      <a:pt x="0" y="1"/>
                      <a:pt x="0" y="685"/>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52"/>
        <p:cNvGrpSpPr/>
        <p:nvPr/>
      </p:nvGrpSpPr>
      <p:grpSpPr>
        <a:xfrm>
          <a:off x="0" y="0"/>
          <a:ext cx="0" cy="0"/>
          <a:chOff x="0" y="0"/>
          <a:chExt cx="0" cy="0"/>
        </a:xfrm>
      </p:grpSpPr>
      <p:sp>
        <p:nvSpPr>
          <p:cNvPr id="53" name="Google Shape;53;p3"/>
          <p:cNvSpPr txBox="1">
            <a:spLocks noGrp="1"/>
          </p:cNvSpPr>
          <p:nvPr>
            <p:ph type="title"/>
          </p:nvPr>
        </p:nvSpPr>
        <p:spPr>
          <a:xfrm>
            <a:off x="5125775" y="2470350"/>
            <a:ext cx="3199800" cy="1254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600"/>
              <a:buNone/>
              <a:defRPr sz="3300">
                <a:solidFill>
                  <a:schemeClr val="dk2"/>
                </a:solidFill>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54" name="Google Shape;54;p3"/>
          <p:cNvSpPr txBox="1">
            <a:spLocks noGrp="1"/>
          </p:cNvSpPr>
          <p:nvPr>
            <p:ph type="title" idx="2" hasCustomPrompt="1"/>
          </p:nvPr>
        </p:nvSpPr>
        <p:spPr>
          <a:xfrm>
            <a:off x="5791175" y="989100"/>
            <a:ext cx="1869000" cy="14079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chemeClr val="lt1"/>
              </a:buClr>
              <a:buSzPts val="6000"/>
              <a:buNone/>
              <a:defRPr sz="8500"/>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55" name="Google Shape;55;p3"/>
          <p:cNvSpPr>
            <a:spLocks noGrp="1"/>
          </p:cNvSpPr>
          <p:nvPr>
            <p:ph type="pic" idx="3"/>
          </p:nvPr>
        </p:nvSpPr>
        <p:spPr>
          <a:xfrm>
            <a:off x="928046" y="783704"/>
            <a:ext cx="3715200" cy="3752100"/>
          </a:xfrm>
          <a:prstGeom prst="ellipse">
            <a:avLst/>
          </a:prstGeom>
          <a:noFill/>
          <a:ln w="28575" cap="flat" cmpd="sng">
            <a:solidFill>
              <a:schemeClr val="dk1"/>
            </a:solidFill>
            <a:prstDash val="solid"/>
            <a:round/>
            <a:headEnd type="none" w="sm" len="sm"/>
            <a:tailEnd type="none" w="sm" len="sm"/>
          </a:ln>
        </p:spPr>
      </p:sp>
      <p:pic>
        <p:nvPicPr>
          <p:cNvPr id="56" name="Google Shape;56;p3"/>
          <p:cNvPicPr preferRelativeResize="0"/>
          <p:nvPr/>
        </p:nvPicPr>
        <p:blipFill rotWithShape="1">
          <a:blip r:embed="rId2">
            <a:alphaModFix/>
          </a:blip>
          <a:srcRect l="3121" r="3131"/>
          <a:stretch/>
        </p:blipFill>
        <p:spPr>
          <a:xfrm>
            <a:off x="-35075" y="0"/>
            <a:ext cx="9214149" cy="5143501"/>
          </a:xfrm>
          <a:prstGeom prst="rect">
            <a:avLst/>
          </a:prstGeom>
          <a:noFill/>
          <a:ln>
            <a:noFill/>
          </a:ln>
        </p:spPr>
      </p:pic>
      <p:grpSp>
        <p:nvGrpSpPr>
          <p:cNvPr id="57" name="Google Shape;57;p3"/>
          <p:cNvGrpSpPr/>
          <p:nvPr/>
        </p:nvGrpSpPr>
        <p:grpSpPr>
          <a:xfrm>
            <a:off x="-44634" y="4251483"/>
            <a:ext cx="9233267" cy="968236"/>
            <a:chOff x="42" y="4175283"/>
            <a:chExt cx="9233267" cy="968236"/>
          </a:xfrm>
        </p:grpSpPr>
        <p:grpSp>
          <p:nvGrpSpPr>
            <p:cNvPr id="58" name="Google Shape;58;p3"/>
            <p:cNvGrpSpPr/>
            <p:nvPr/>
          </p:nvGrpSpPr>
          <p:grpSpPr>
            <a:xfrm>
              <a:off x="42" y="4175283"/>
              <a:ext cx="4618211" cy="968236"/>
              <a:chOff x="774975" y="3262375"/>
              <a:chExt cx="3162725" cy="669550"/>
            </a:xfrm>
          </p:grpSpPr>
          <p:sp>
            <p:nvSpPr>
              <p:cNvPr id="59" name="Google Shape;59;p3"/>
              <p:cNvSpPr/>
              <p:nvPr/>
            </p:nvSpPr>
            <p:spPr>
              <a:xfrm>
                <a:off x="774975" y="3262375"/>
                <a:ext cx="3162725" cy="209725"/>
              </a:xfrm>
              <a:custGeom>
                <a:avLst/>
                <a:gdLst/>
                <a:ahLst/>
                <a:cxnLst/>
                <a:rect l="l" t="t" r="r" b="b"/>
                <a:pathLst>
                  <a:path w="126509" h="8389" fill="none" extrusionOk="0">
                    <a:moveTo>
                      <a:pt x="1" y="1085"/>
                    </a:moveTo>
                    <a:cubicBezTo>
                      <a:pt x="1" y="1085"/>
                      <a:pt x="5745" y="914"/>
                      <a:pt x="9321" y="3501"/>
                    </a:cubicBezTo>
                    <a:cubicBezTo>
                      <a:pt x="12687" y="5954"/>
                      <a:pt x="16206" y="8161"/>
                      <a:pt x="19991" y="8180"/>
                    </a:cubicBezTo>
                    <a:cubicBezTo>
                      <a:pt x="25184" y="8218"/>
                      <a:pt x="28246" y="6810"/>
                      <a:pt x="31994" y="4071"/>
                    </a:cubicBezTo>
                    <a:cubicBezTo>
                      <a:pt x="37586" y="1"/>
                      <a:pt x="45651" y="77"/>
                      <a:pt x="49683" y="2683"/>
                    </a:cubicBezTo>
                    <a:cubicBezTo>
                      <a:pt x="53639" y="5231"/>
                      <a:pt x="57462" y="7704"/>
                      <a:pt x="63226" y="7913"/>
                    </a:cubicBezTo>
                    <a:cubicBezTo>
                      <a:pt x="70073" y="8199"/>
                      <a:pt x="72755" y="4528"/>
                      <a:pt x="76635" y="2683"/>
                    </a:cubicBezTo>
                    <a:cubicBezTo>
                      <a:pt x="80991" y="628"/>
                      <a:pt x="86526" y="743"/>
                      <a:pt x="90197" y="1960"/>
                    </a:cubicBezTo>
                    <a:cubicBezTo>
                      <a:pt x="94515" y="3405"/>
                      <a:pt x="99860" y="8389"/>
                      <a:pt x="105775" y="8199"/>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3"/>
              <p:cNvSpPr/>
              <p:nvPr/>
            </p:nvSpPr>
            <p:spPr>
              <a:xfrm>
                <a:off x="774975" y="3354625"/>
                <a:ext cx="3162725" cy="209725"/>
              </a:xfrm>
              <a:custGeom>
                <a:avLst/>
                <a:gdLst/>
                <a:ahLst/>
                <a:cxnLst/>
                <a:rect l="l" t="t" r="r" b="b"/>
                <a:pathLst>
                  <a:path w="126509" h="8389" fill="none" extrusionOk="0">
                    <a:moveTo>
                      <a:pt x="1" y="1066"/>
                    </a:moveTo>
                    <a:cubicBezTo>
                      <a:pt x="1" y="1066"/>
                      <a:pt x="5745" y="914"/>
                      <a:pt x="9321" y="3501"/>
                    </a:cubicBezTo>
                    <a:cubicBezTo>
                      <a:pt x="12687" y="5954"/>
                      <a:pt x="16206" y="8161"/>
                      <a:pt x="19991" y="8180"/>
                    </a:cubicBezTo>
                    <a:cubicBezTo>
                      <a:pt x="25184" y="8199"/>
                      <a:pt x="28246" y="6791"/>
                      <a:pt x="31994" y="4071"/>
                    </a:cubicBezTo>
                    <a:cubicBezTo>
                      <a:pt x="37586" y="1"/>
                      <a:pt x="45651" y="77"/>
                      <a:pt x="49683" y="2683"/>
                    </a:cubicBezTo>
                    <a:cubicBezTo>
                      <a:pt x="53639" y="5231"/>
                      <a:pt x="57462" y="7704"/>
                      <a:pt x="63226" y="7913"/>
                    </a:cubicBezTo>
                    <a:cubicBezTo>
                      <a:pt x="70073" y="8199"/>
                      <a:pt x="72755" y="4509"/>
                      <a:pt x="76635" y="2683"/>
                    </a:cubicBezTo>
                    <a:cubicBezTo>
                      <a:pt x="80991" y="609"/>
                      <a:pt x="86526" y="743"/>
                      <a:pt x="90197" y="1941"/>
                    </a:cubicBezTo>
                    <a:cubicBezTo>
                      <a:pt x="94515" y="3405"/>
                      <a:pt x="99860" y="8389"/>
                      <a:pt x="105775" y="8199"/>
                    </a:cubicBezTo>
                    <a:cubicBezTo>
                      <a:pt x="113764" y="7932"/>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3"/>
              <p:cNvSpPr/>
              <p:nvPr/>
            </p:nvSpPr>
            <p:spPr>
              <a:xfrm>
                <a:off x="774975" y="3446400"/>
                <a:ext cx="3162725" cy="209725"/>
              </a:xfrm>
              <a:custGeom>
                <a:avLst/>
                <a:gdLst/>
                <a:ahLst/>
                <a:cxnLst/>
                <a:rect l="l" t="t" r="r" b="b"/>
                <a:pathLst>
                  <a:path w="126509" h="8389" fill="none" extrusionOk="0">
                    <a:moveTo>
                      <a:pt x="1" y="1066"/>
                    </a:moveTo>
                    <a:cubicBezTo>
                      <a:pt x="1" y="1066"/>
                      <a:pt x="5745" y="895"/>
                      <a:pt x="9321" y="3482"/>
                    </a:cubicBezTo>
                    <a:cubicBezTo>
                      <a:pt x="12687" y="5935"/>
                      <a:pt x="16206" y="8142"/>
                      <a:pt x="19991" y="8180"/>
                    </a:cubicBezTo>
                    <a:cubicBezTo>
                      <a:pt x="25184" y="8199"/>
                      <a:pt x="28246" y="6791"/>
                      <a:pt x="31994" y="4052"/>
                    </a:cubicBezTo>
                    <a:cubicBezTo>
                      <a:pt x="37586" y="1"/>
                      <a:pt x="45651" y="58"/>
                      <a:pt x="49683" y="2683"/>
                    </a:cubicBezTo>
                    <a:cubicBezTo>
                      <a:pt x="53639" y="5231"/>
                      <a:pt x="57462" y="7704"/>
                      <a:pt x="63226" y="7913"/>
                    </a:cubicBezTo>
                    <a:cubicBezTo>
                      <a:pt x="70073" y="8199"/>
                      <a:pt x="72755" y="4509"/>
                      <a:pt x="76635" y="2683"/>
                    </a:cubicBezTo>
                    <a:cubicBezTo>
                      <a:pt x="80991" y="609"/>
                      <a:pt x="86526" y="724"/>
                      <a:pt x="90197" y="1941"/>
                    </a:cubicBezTo>
                    <a:cubicBezTo>
                      <a:pt x="94515" y="3386"/>
                      <a:pt x="99860" y="8389"/>
                      <a:pt x="105775" y="8199"/>
                    </a:cubicBezTo>
                    <a:cubicBezTo>
                      <a:pt x="113764" y="7932"/>
                      <a:pt x="116218" y="1142"/>
                      <a:pt x="126508" y="1028"/>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2;p3"/>
              <p:cNvSpPr/>
              <p:nvPr/>
            </p:nvSpPr>
            <p:spPr>
              <a:xfrm>
                <a:off x="774975" y="3538175"/>
                <a:ext cx="3162725" cy="210200"/>
              </a:xfrm>
              <a:custGeom>
                <a:avLst/>
                <a:gdLst/>
                <a:ahLst/>
                <a:cxnLst/>
                <a:rect l="l" t="t" r="r" b="b"/>
                <a:pathLst>
                  <a:path w="126509" h="8408" fill="none" extrusionOk="0">
                    <a:moveTo>
                      <a:pt x="1" y="1085"/>
                    </a:moveTo>
                    <a:cubicBezTo>
                      <a:pt x="1" y="1085"/>
                      <a:pt x="5745" y="914"/>
                      <a:pt x="9321" y="3501"/>
                    </a:cubicBezTo>
                    <a:cubicBezTo>
                      <a:pt x="12687" y="5954"/>
                      <a:pt x="16206" y="8161"/>
                      <a:pt x="19991" y="8180"/>
                    </a:cubicBezTo>
                    <a:cubicBezTo>
                      <a:pt x="25184" y="8218"/>
                      <a:pt x="28246" y="6810"/>
                      <a:pt x="31994" y="4071"/>
                    </a:cubicBezTo>
                    <a:cubicBezTo>
                      <a:pt x="37586" y="1"/>
                      <a:pt x="45651" y="77"/>
                      <a:pt x="49683" y="2702"/>
                    </a:cubicBezTo>
                    <a:cubicBezTo>
                      <a:pt x="53639" y="5231"/>
                      <a:pt x="57462" y="7704"/>
                      <a:pt x="63226" y="7932"/>
                    </a:cubicBezTo>
                    <a:cubicBezTo>
                      <a:pt x="70073" y="8218"/>
                      <a:pt x="72755" y="4528"/>
                      <a:pt x="76635" y="2702"/>
                    </a:cubicBezTo>
                    <a:cubicBezTo>
                      <a:pt x="80991" y="628"/>
                      <a:pt x="86526" y="743"/>
                      <a:pt x="90197" y="1960"/>
                    </a:cubicBezTo>
                    <a:cubicBezTo>
                      <a:pt x="94515" y="3405"/>
                      <a:pt x="99860" y="8408"/>
                      <a:pt x="105775" y="8218"/>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3;p3"/>
              <p:cNvSpPr/>
              <p:nvPr/>
            </p:nvSpPr>
            <p:spPr>
              <a:xfrm>
                <a:off x="774975" y="3629950"/>
                <a:ext cx="3162725" cy="209725"/>
              </a:xfrm>
              <a:custGeom>
                <a:avLst/>
                <a:gdLst/>
                <a:ahLst/>
                <a:cxnLst/>
                <a:rect l="l" t="t" r="r" b="b"/>
                <a:pathLst>
                  <a:path w="126509" h="8389" fill="none" extrusionOk="0">
                    <a:moveTo>
                      <a:pt x="1" y="1066"/>
                    </a:moveTo>
                    <a:cubicBezTo>
                      <a:pt x="1" y="1066"/>
                      <a:pt x="5745" y="895"/>
                      <a:pt x="9321" y="3501"/>
                    </a:cubicBezTo>
                    <a:cubicBezTo>
                      <a:pt x="12687" y="5935"/>
                      <a:pt x="16206" y="8161"/>
                      <a:pt x="19991" y="8180"/>
                    </a:cubicBezTo>
                    <a:cubicBezTo>
                      <a:pt x="25184" y="8199"/>
                      <a:pt x="28246" y="6791"/>
                      <a:pt x="31994" y="4071"/>
                    </a:cubicBezTo>
                    <a:cubicBezTo>
                      <a:pt x="37586" y="1"/>
                      <a:pt x="45651" y="58"/>
                      <a:pt x="49683" y="2683"/>
                    </a:cubicBezTo>
                    <a:cubicBezTo>
                      <a:pt x="53639" y="5231"/>
                      <a:pt x="57462" y="7704"/>
                      <a:pt x="63226" y="7913"/>
                    </a:cubicBezTo>
                    <a:cubicBezTo>
                      <a:pt x="70073" y="8199"/>
                      <a:pt x="72755" y="4509"/>
                      <a:pt x="76635" y="2683"/>
                    </a:cubicBezTo>
                    <a:cubicBezTo>
                      <a:pt x="80991" y="609"/>
                      <a:pt x="86526" y="743"/>
                      <a:pt x="90197" y="1941"/>
                    </a:cubicBezTo>
                    <a:cubicBezTo>
                      <a:pt x="94515" y="3386"/>
                      <a:pt x="99860" y="8389"/>
                      <a:pt x="105775" y="8199"/>
                    </a:cubicBezTo>
                    <a:cubicBezTo>
                      <a:pt x="113764" y="7932"/>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4;p3"/>
              <p:cNvSpPr/>
              <p:nvPr/>
            </p:nvSpPr>
            <p:spPr>
              <a:xfrm>
                <a:off x="774975" y="3721725"/>
                <a:ext cx="3162725" cy="210200"/>
              </a:xfrm>
              <a:custGeom>
                <a:avLst/>
                <a:gdLst/>
                <a:ahLst/>
                <a:cxnLst/>
                <a:rect l="l" t="t" r="r" b="b"/>
                <a:pathLst>
                  <a:path w="126509" h="8408" fill="none" extrusionOk="0">
                    <a:moveTo>
                      <a:pt x="1" y="1085"/>
                    </a:moveTo>
                    <a:cubicBezTo>
                      <a:pt x="1" y="1085"/>
                      <a:pt x="5745" y="914"/>
                      <a:pt x="9321" y="3501"/>
                    </a:cubicBezTo>
                    <a:cubicBezTo>
                      <a:pt x="12687" y="5954"/>
                      <a:pt x="16206" y="8161"/>
                      <a:pt x="19991" y="8199"/>
                    </a:cubicBezTo>
                    <a:cubicBezTo>
                      <a:pt x="25184" y="8218"/>
                      <a:pt x="28246" y="6810"/>
                      <a:pt x="31994" y="4071"/>
                    </a:cubicBezTo>
                    <a:cubicBezTo>
                      <a:pt x="37586" y="1"/>
                      <a:pt x="45651" y="77"/>
                      <a:pt x="49683" y="2702"/>
                    </a:cubicBezTo>
                    <a:cubicBezTo>
                      <a:pt x="53639" y="5232"/>
                      <a:pt x="57462" y="7723"/>
                      <a:pt x="63226" y="7932"/>
                    </a:cubicBezTo>
                    <a:cubicBezTo>
                      <a:pt x="70073" y="8218"/>
                      <a:pt x="72755" y="4528"/>
                      <a:pt x="76635" y="2702"/>
                    </a:cubicBezTo>
                    <a:cubicBezTo>
                      <a:pt x="80991" y="628"/>
                      <a:pt x="86526" y="743"/>
                      <a:pt x="90197" y="1960"/>
                    </a:cubicBezTo>
                    <a:cubicBezTo>
                      <a:pt x="94515" y="3406"/>
                      <a:pt x="99860" y="8408"/>
                      <a:pt x="105775" y="8218"/>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5" name="Google Shape;65;p3"/>
            <p:cNvGrpSpPr/>
            <p:nvPr/>
          </p:nvGrpSpPr>
          <p:grpSpPr>
            <a:xfrm>
              <a:off x="4615098" y="4175283"/>
              <a:ext cx="4618211" cy="968236"/>
              <a:chOff x="774975" y="3262375"/>
              <a:chExt cx="3162725" cy="669550"/>
            </a:xfrm>
          </p:grpSpPr>
          <p:sp>
            <p:nvSpPr>
              <p:cNvPr id="66" name="Google Shape;66;p3"/>
              <p:cNvSpPr/>
              <p:nvPr/>
            </p:nvSpPr>
            <p:spPr>
              <a:xfrm>
                <a:off x="774975" y="3262375"/>
                <a:ext cx="3162725" cy="209725"/>
              </a:xfrm>
              <a:custGeom>
                <a:avLst/>
                <a:gdLst/>
                <a:ahLst/>
                <a:cxnLst/>
                <a:rect l="l" t="t" r="r" b="b"/>
                <a:pathLst>
                  <a:path w="126509" h="8389" fill="none" extrusionOk="0">
                    <a:moveTo>
                      <a:pt x="1" y="1085"/>
                    </a:moveTo>
                    <a:cubicBezTo>
                      <a:pt x="1" y="1085"/>
                      <a:pt x="5745" y="914"/>
                      <a:pt x="9321" y="3501"/>
                    </a:cubicBezTo>
                    <a:cubicBezTo>
                      <a:pt x="12687" y="5954"/>
                      <a:pt x="16206" y="8161"/>
                      <a:pt x="19991" y="8180"/>
                    </a:cubicBezTo>
                    <a:cubicBezTo>
                      <a:pt x="25184" y="8218"/>
                      <a:pt x="28246" y="6810"/>
                      <a:pt x="31994" y="4071"/>
                    </a:cubicBezTo>
                    <a:cubicBezTo>
                      <a:pt x="37586" y="1"/>
                      <a:pt x="45651" y="77"/>
                      <a:pt x="49683" y="2683"/>
                    </a:cubicBezTo>
                    <a:cubicBezTo>
                      <a:pt x="53639" y="5231"/>
                      <a:pt x="57462" y="7704"/>
                      <a:pt x="63226" y="7913"/>
                    </a:cubicBezTo>
                    <a:cubicBezTo>
                      <a:pt x="70073" y="8199"/>
                      <a:pt x="72755" y="4528"/>
                      <a:pt x="76635" y="2683"/>
                    </a:cubicBezTo>
                    <a:cubicBezTo>
                      <a:pt x="80991" y="628"/>
                      <a:pt x="86526" y="743"/>
                      <a:pt x="90197" y="1960"/>
                    </a:cubicBezTo>
                    <a:cubicBezTo>
                      <a:pt x="94515" y="3405"/>
                      <a:pt x="99860" y="8389"/>
                      <a:pt x="105775" y="8199"/>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3"/>
              <p:cNvSpPr/>
              <p:nvPr/>
            </p:nvSpPr>
            <p:spPr>
              <a:xfrm>
                <a:off x="774975" y="3354625"/>
                <a:ext cx="3162725" cy="209725"/>
              </a:xfrm>
              <a:custGeom>
                <a:avLst/>
                <a:gdLst/>
                <a:ahLst/>
                <a:cxnLst/>
                <a:rect l="l" t="t" r="r" b="b"/>
                <a:pathLst>
                  <a:path w="126509" h="8389" fill="none" extrusionOk="0">
                    <a:moveTo>
                      <a:pt x="1" y="1066"/>
                    </a:moveTo>
                    <a:cubicBezTo>
                      <a:pt x="1" y="1066"/>
                      <a:pt x="5745" y="914"/>
                      <a:pt x="9321" y="3501"/>
                    </a:cubicBezTo>
                    <a:cubicBezTo>
                      <a:pt x="12687" y="5954"/>
                      <a:pt x="16206" y="8161"/>
                      <a:pt x="19991" y="8180"/>
                    </a:cubicBezTo>
                    <a:cubicBezTo>
                      <a:pt x="25184" y="8199"/>
                      <a:pt x="28246" y="6791"/>
                      <a:pt x="31994" y="4071"/>
                    </a:cubicBezTo>
                    <a:cubicBezTo>
                      <a:pt x="37586" y="1"/>
                      <a:pt x="45651" y="77"/>
                      <a:pt x="49683" y="2683"/>
                    </a:cubicBezTo>
                    <a:cubicBezTo>
                      <a:pt x="53639" y="5231"/>
                      <a:pt x="57462" y="7704"/>
                      <a:pt x="63226" y="7913"/>
                    </a:cubicBezTo>
                    <a:cubicBezTo>
                      <a:pt x="70073" y="8199"/>
                      <a:pt x="72755" y="4509"/>
                      <a:pt x="76635" y="2683"/>
                    </a:cubicBezTo>
                    <a:cubicBezTo>
                      <a:pt x="80991" y="609"/>
                      <a:pt x="86526" y="743"/>
                      <a:pt x="90197" y="1941"/>
                    </a:cubicBezTo>
                    <a:cubicBezTo>
                      <a:pt x="94515" y="3405"/>
                      <a:pt x="99860" y="8389"/>
                      <a:pt x="105775" y="8199"/>
                    </a:cubicBezTo>
                    <a:cubicBezTo>
                      <a:pt x="113764" y="7932"/>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3"/>
              <p:cNvSpPr/>
              <p:nvPr/>
            </p:nvSpPr>
            <p:spPr>
              <a:xfrm>
                <a:off x="774975" y="3446400"/>
                <a:ext cx="3162725" cy="209725"/>
              </a:xfrm>
              <a:custGeom>
                <a:avLst/>
                <a:gdLst/>
                <a:ahLst/>
                <a:cxnLst/>
                <a:rect l="l" t="t" r="r" b="b"/>
                <a:pathLst>
                  <a:path w="126509" h="8389" fill="none" extrusionOk="0">
                    <a:moveTo>
                      <a:pt x="1" y="1066"/>
                    </a:moveTo>
                    <a:cubicBezTo>
                      <a:pt x="1" y="1066"/>
                      <a:pt x="5745" y="895"/>
                      <a:pt x="9321" y="3482"/>
                    </a:cubicBezTo>
                    <a:cubicBezTo>
                      <a:pt x="12687" y="5935"/>
                      <a:pt x="16206" y="8142"/>
                      <a:pt x="19991" y="8180"/>
                    </a:cubicBezTo>
                    <a:cubicBezTo>
                      <a:pt x="25184" y="8199"/>
                      <a:pt x="28246" y="6791"/>
                      <a:pt x="31994" y="4052"/>
                    </a:cubicBezTo>
                    <a:cubicBezTo>
                      <a:pt x="37586" y="1"/>
                      <a:pt x="45651" y="58"/>
                      <a:pt x="49683" y="2683"/>
                    </a:cubicBezTo>
                    <a:cubicBezTo>
                      <a:pt x="53639" y="5231"/>
                      <a:pt x="57462" y="7704"/>
                      <a:pt x="63226" y="7913"/>
                    </a:cubicBezTo>
                    <a:cubicBezTo>
                      <a:pt x="70073" y="8199"/>
                      <a:pt x="72755" y="4509"/>
                      <a:pt x="76635" y="2683"/>
                    </a:cubicBezTo>
                    <a:cubicBezTo>
                      <a:pt x="80991" y="609"/>
                      <a:pt x="86526" y="724"/>
                      <a:pt x="90197" y="1941"/>
                    </a:cubicBezTo>
                    <a:cubicBezTo>
                      <a:pt x="94515" y="3386"/>
                      <a:pt x="99860" y="8389"/>
                      <a:pt x="105775" y="8199"/>
                    </a:cubicBezTo>
                    <a:cubicBezTo>
                      <a:pt x="113764" y="7932"/>
                      <a:pt x="116218" y="1142"/>
                      <a:pt x="126508" y="1028"/>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3"/>
              <p:cNvSpPr/>
              <p:nvPr/>
            </p:nvSpPr>
            <p:spPr>
              <a:xfrm>
                <a:off x="774975" y="3538175"/>
                <a:ext cx="3162725" cy="210200"/>
              </a:xfrm>
              <a:custGeom>
                <a:avLst/>
                <a:gdLst/>
                <a:ahLst/>
                <a:cxnLst/>
                <a:rect l="l" t="t" r="r" b="b"/>
                <a:pathLst>
                  <a:path w="126509" h="8408" fill="none" extrusionOk="0">
                    <a:moveTo>
                      <a:pt x="1" y="1085"/>
                    </a:moveTo>
                    <a:cubicBezTo>
                      <a:pt x="1" y="1085"/>
                      <a:pt x="5745" y="914"/>
                      <a:pt x="9321" y="3501"/>
                    </a:cubicBezTo>
                    <a:cubicBezTo>
                      <a:pt x="12687" y="5954"/>
                      <a:pt x="16206" y="8161"/>
                      <a:pt x="19991" y="8180"/>
                    </a:cubicBezTo>
                    <a:cubicBezTo>
                      <a:pt x="25184" y="8218"/>
                      <a:pt x="28246" y="6810"/>
                      <a:pt x="31994" y="4071"/>
                    </a:cubicBezTo>
                    <a:cubicBezTo>
                      <a:pt x="37586" y="1"/>
                      <a:pt x="45651" y="77"/>
                      <a:pt x="49683" y="2702"/>
                    </a:cubicBezTo>
                    <a:cubicBezTo>
                      <a:pt x="53639" y="5231"/>
                      <a:pt x="57462" y="7704"/>
                      <a:pt x="63226" y="7932"/>
                    </a:cubicBezTo>
                    <a:cubicBezTo>
                      <a:pt x="70073" y="8218"/>
                      <a:pt x="72755" y="4528"/>
                      <a:pt x="76635" y="2702"/>
                    </a:cubicBezTo>
                    <a:cubicBezTo>
                      <a:pt x="80991" y="628"/>
                      <a:pt x="86526" y="743"/>
                      <a:pt x="90197" y="1960"/>
                    </a:cubicBezTo>
                    <a:cubicBezTo>
                      <a:pt x="94515" y="3405"/>
                      <a:pt x="99860" y="8408"/>
                      <a:pt x="105775" y="8218"/>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3"/>
              <p:cNvSpPr/>
              <p:nvPr/>
            </p:nvSpPr>
            <p:spPr>
              <a:xfrm>
                <a:off x="774975" y="3629950"/>
                <a:ext cx="3162725" cy="209725"/>
              </a:xfrm>
              <a:custGeom>
                <a:avLst/>
                <a:gdLst/>
                <a:ahLst/>
                <a:cxnLst/>
                <a:rect l="l" t="t" r="r" b="b"/>
                <a:pathLst>
                  <a:path w="126509" h="8389" fill="none" extrusionOk="0">
                    <a:moveTo>
                      <a:pt x="1" y="1066"/>
                    </a:moveTo>
                    <a:cubicBezTo>
                      <a:pt x="1" y="1066"/>
                      <a:pt x="5745" y="895"/>
                      <a:pt x="9321" y="3501"/>
                    </a:cubicBezTo>
                    <a:cubicBezTo>
                      <a:pt x="12687" y="5935"/>
                      <a:pt x="16206" y="8161"/>
                      <a:pt x="19991" y="8180"/>
                    </a:cubicBezTo>
                    <a:cubicBezTo>
                      <a:pt x="25184" y="8199"/>
                      <a:pt x="28246" y="6791"/>
                      <a:pt x="31994" y="4071"/>
                    </a:cubicBezTo>
                    <a:cubicBezTo>
                      <a:pt x="37586" y="1"/>
                      <a:pt x="45651" y="58"/>
                      <a:pt x="49683" y="2683"/>
                    </a:cubicBezTo>
                    <a:cubicBezTo>
                      <a:pt x="53639" y="5231"/>
                      <a:pt x="57462" y="7704"/>
                      <a:pt x="63226" y="7913"/>
                    </a:cubicBezTo>
                    <a:cubicBezTo>
                      <a:pt x="70073" y="8199"/>
                      <a:pt x="72755" y="4509"/>
                      <a:pt x="76635" y="2683"/>
                    </a:cubicBezTo>
                    <a:cubicBezTo>
                      <a:pt x="80991" y="609"/>
                      <a:pt x="86526" y="743"/>
                      <a:pt x="90197" y="1941"/>
                    </a:cubicBezTo>
                    <a:cubicBezTo>
                      <a:pt x="94515" y="3386"/>
                      <a:pt x="99860" y="8389"/>
                      <a:pt x="105775" y="8199"/>
                    </a:cubicBezTo>
                    <a:cubicBezTo>
                      <a:pt x="113764" y="7932"/>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3"/>
              <p:cNvSpPr/>
              <p:nvPr/>
            </p:nvSpPr>
            <p:spPr>
              <a:xfrm>
                <a:off x="774975" y="3721725"/>
                <a:ext cx="3162725" cy="210200"/>
              </a:xfrm>
              <a:custGeom>
                <a:avLst/>
                <a:gdLst/>
                <a:ahLst/>
                <a:cxnLst/>
                <a:rect l="l" t="t" r="r" b="b"/>
                <a:pathLst>
                  <a:path w="126509" h="8408" fill="none" extrusionOk="0">
                    <a:moveTo>
                      <a:pt x="1" y="1085"/>
                    </a:moveTo>
                    <a:cubicBezTo>
                      <a:pt x="1" y="1085"/>
                      <a:pt x="5745" y="914"/>
                      <a:pt x="9321" y="3501"/>
                    </a:cubicBezTo>
                    <a:cubicBezTo>
                      <a:pt x="12687" y="5954"/>
                      <a:pt x="16206" y="8161"/>
                      <a:pt x="19991" y="8199"/>
                    </a:cubicBezTo>
                    <a:cubicBezTo>
                      <a:pt x="25184" y="8218"/>
                      <a:pt x="28246" y="6810"/>
                      <a:pt x="31994" y="4071"/>
                    </a:cubicBezTo>
                    <a:cubicBezTo>
                      <a:pt x="37586" y="1"/>
                      <a:pt x="45651" y="77"/>
                      <a:pt x="49683" y="2702"/>
                    </a:cubicBezTo>
                    <a:cubicBezTo>
                      <a:pt x="53639" y="5232"/>
                      <a:pt x="57462" y="7723"/>
                      <a:pt x="63226" y="7932"/>
                    </a:cubicBezTo>
                    <a:cubicBezTo>
                      <a:pt x="70073" y="8218"/>
                      <a:pt x="72755" y="4528"/>
                      <a:pt x="76635" y="2702"/>
                    </a:cubicBezTo>
                    <a:cubicBezTo>
                      <a:pt x="80991" y="628"/>
                      <a:pt x="86526" y="743"/>
                      <a:pt x="90197" y="1960"/>
                    </a:cubicBezTo>
                    <a:cubicBezTo>
                      <a:pt x="94515" y="3406"/>
                      <a:pt x="99860" y="8408"/>
                      <a:pt x="105775" y="8218"/>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2" name="Google Shape;72;p3"/>
          <p:cNvGrpSpPr/>
          <p:nvPr/>
        </p:nvGrpSpPr>
        <p:grpSpPr>
          <a:xfrm>
            <a:off x="-71368" y="-124014"/>
            <a:ext cx="9635272" cy="4265738"/>
            <a:chOff x="-71368" y="-124014"/>
            <a:chExt cx="9635272" cy="4265738"/>
          </a:xfrm>
        </p:grpSpPr>
        <p:sp>
          <p:nvSpPr>
            <p:cNvPr id="73" name="Google Shape;73;p3"/>
            <p:cNvSpPr/>
            <p:nvPr/>
          </p:nvSpPr>
          <p:spPr>
            <a:xfrm>
              <a:off x="8428894" y="2362676"/>
              <a:ext cx="575607" cy="1779047"/>
            </a:xfrm>
            <a:custGeom>
              <a:avLst/>
              <a:gdLst/>
              <a:ahLst/>
              <a:cxnLst/>
              <a:rect l="l" t="t" r="r" b="b"/>
              <a:pathLst>
                <a:path w="14438" h="44624" fill="none" extrusionOk="0">
                  <a:moveTo>
                    <a:pt x="4965" y="39545"/>
                  </a:moveTo>
                  <a:cubicBezTo>
                    <a:pt x="3805" y="39602"/>
                    <a:pt x="2873" y="40553"/>
                    <a:pt x="2892" y="41732"/>
                  </a:cubicBezTo>
                  <a:cubicBezTo>
                    <a:pt x="2835" y="43425"/>
                    <a:pt x="3786" y="44623"/>
                    <a:pt x="5973" y="44604"/>
                  </a:cubicBezTo>
                  <a:cubicBezTo>
                    <a:pt x="7989" y="44604"/>
                    <a:pt x="9359" y="42132"/>
                    <a:pt x="9359" y="39849"/>
                  </a:cubicBezTo>
                  <a:cubicBezTo>
                    <a:pt x="9359" y="37567"/>
                    <a:pt x="7780" y="11413"/>
                    <a:pt x="7723" y="8237"/>
                  </a:cubicBezTo>
                  <a:cubicBezTo>
                    <a:pt x="7647" y="4832"/>
                    <a:pt x="7761" y="2188"/>
                    <a:pt x="8960" y="1009"/>
                  </a:cubicBezTo>
                  <a:cubicBezTo>
                    <a:pt x="10006" y="0"/>
                    <a:pt x="11451" y="685"/>
                    <a:pt x="12098" y="3348"/>
                  </a:cubicBezTo>
                  <a:cubicBezTo>
                    <a:pt x="12707" y="5878"/>
                    <a:pt x="12516" y="8122"/>
                    <a:pt x="11737" y="9739"/>
                  </a:cubicBezTo>
                  <a:cubicBezTo>
                    <a:pt x="10957" y="11375"/>
                    <a:pt x="8883" y="13391"/>
                    <a:pt x="6430" y="15807"/>
                  </a:cubicBezTo>
                  <a:cubicBezTo>
                    <a:pt x="3995" y="18184"/>
                    <a:pt x="647" y="21133"/>
                    <a:pt x="343" y="24252"/>
                  </a:cubicBezTo>
                  <a:cubicBezTo>
                    <a:pt x="1" y="27771"/>
                    <a:pt x="2378" y="31023"/>
                    <a:pt x="6354" y="31366"/>
                  </a:cubicBezTo>
                  <a:cubicBezTo>
                    <a:pt x="10177" y="31689"/>
                    <a:pt x="12326" y="30434"/>
                    <a:pt x="13201" y="28075"/>
                  </a:cubicBezTo>
                  <a:cubicBezTo>
                    <a:pt x="14438" y="24689"/>
                    <a:pt x="12802" y="21646"/>
                    <a:pt x="10101" y="20942"/>
                  </a:cubicBezTo>
                  <a:cubicBezTo>
                    <a:pt x="6962" y="20105"/>
                    <a:pt x="4794" y="21247"/>
                    <a:pt x="4071" y="23206"/>
                  </a:cubicBezTo>
                  <a:cubicBezTo>
                    <a:pt x="3253" y="25602"/>
                    <a:pt x="4908" y="28132"/>
                    <a:pt x="7438" y="28322"/>
                  </a:cubicBezTo>
                  <a:cubicBezTo>
                    <a:pt x="9302" y="28513"/>
                    <a:pt x="11128" y="27333"/>
                    <a:pt x="11090" y="25279"/>
                  </a:cubicBez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4" name="Google Shape;74;p3"/>
            <p:cNvGrpSpPr/>
            <p:nvPr/>
          </p:nvGrpSpPr>
          <p:grpSpPr>
            <a:xfrm rot="-488745">
              <a:off x="40531" y="139975"/>
              <a:ext cx="958505" cy="1647729"/>
              <a:chOff x="828700" y="1522888"/>
              <a:chExt cx="1156833" cy="1988667"/>
            </a:xfrm>
          </p:grpSpPr>
          <p:sp>
            <p:nvSpPr>
              <p:cNvPr id="75" name="Google Shape;75;p3"/>
              <p:cNvSpPr/>
              <p:nvPr/>
            </p:nvSpPr>
            <p:spPr>
              <a:xfrm>
                <a:off x="828700" y="2942288"/>
                <a:ext cx="701047" cy="569267"/>
              </a:xfrm>
              <a:custGeom>
                <a:avLst/>
                <a:gdLst/>
                <a:ahLst/>
                <a:cxnLst/>
                <a:rect l="l" t="t" r="r" b="b"/>
                <a:pathLst>
                  <a:path w="14571" h="11832" fill="none" extrusionOk="0">
                    <a:moveTo>
                      <a:pt x="13487" y="3139"/>
                    </a:moveTo>
                    <a:cubicBezTo>
                      <a:pt x="14571" y="5574"/>
                      <a:pt x="12669" y="8769"/>
                      <a:pt x="9245" y="10310"/>
                    </a:cubicBezTo>
                    <a:cubicBezTo>
                      <a:pt x="5821" y="11832"/>
                      <a:pt x="2150" y="11109"/>
                      <a:pt x="1085" y="8674"/>
                    </a:cubicBezTo>
                    <a:cubicBezTo>
                      <a:pt x="1" y="6259"/>
                      <a:pt x="1903" y="3044"/>
                      <a:pt x="5327" y="1523"/>
                    </a:cubicBezTo>
                    <a:cubicBezTo>
                      <a:pt x="8750" y="1"/>
                      <a:pt x="12402" y="724"/>
                      <a:pt x="13487" y="3139"/>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3"/>
              <p:cNvSpPr/>
              <p:nvPr/>
            </p:nvSpPr>
            <p:spPr>
              <a:xfrm>
                <a:off x="1494063" y="1564073"/>
                <a:ext cx="48" cy="1600607"/>
              </a:xfrm>
              <a:custGeom>
                <a:avLst/>
                <a:gdLst/>
                <a:ahLst/>
                <a:cxnLst/>
                <a:rect l="l" t="t" r="r" b="b"/>
                <a:pathLst>
                  <a:path w="1" h="33268" fill="none" extrusionOk="0">
                    <a:moveTo>
                      <a:pt x="0" y="1"/>
                    </a:moveTo>
                    <a:lnTo>
                      <a:pt x="0" y="33268"/>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3"/>
              <p:cNvSpPr/>
              <p:nvPr/>
            </p:nvSpPr>
            <p:spPr>
              <a:xfrm>
                <a:off x="1494063" y="1522888"/>
                <a:ext cx="491469" cy="992080"/>
              </a:xfrm>
              <a:custGeom>
                <a:avLst/>
                <a:gdLst/>
                <a:ahLst/>
                <a:cxnLst/>
                <a:rect l="l" t="t" r="r" b="b"/>
                <a:pathLst>
                  <a:path w="10215" h="20620" fill="none" extrusionOk="0">
                    <a:moveTo>
                      <a:pt x="0" y="7476"/>
                    </a:moveTo>
                    <a:cubicBezTo>
                      <a:pt x="0" y="7723"/>
                      <a:pt x="2929" y="8218"/>
                      <a:pt x="4565" y="9796"/>
                    </a:cubicBezTo>
                    <a:cubicBezTo>
                      <a:pt x="5935" y="11128"/>
                      <a:pt x="6943" y="14456"/>
                      <a:pt x="6391" y="17500"/>
                    </a:cubicBezTo>
                    <a:cubicBezTo>
                      <a:pt x="6030" y="19478"/>
                      <a:pt x="5459" y="20391"/>
                      <a:pt x="5763" y="20505"/>
                    </a:cubicBezTo>
                    <a:cubicBezTo>
                      <a:pt x="6068" y="20619"/>
                      <a:pt x="10214" y="16301"/>
                      <a:pt x="8331" y="11185"/>
                    </a:cubicBezTo>
                    <a:cubicBezTo>
                      <a:pt x="7076" y="7818"/>
                      <a:pt x="5136" y="6924"/>
                      <a:pt x="3234" y="5517"/>
                    </a:cubicBezTo>
                    <a:cubicBezTo>
                      <a:pt x="304" y="3329"/>
                      <a:pt x="0" y="1"/>
                      <a:pt x="0" y="685"/>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 name="Google Shape;78;p3"/>
            <p:cNvGrpSpPr/>
            <p:nvPr/>
          </p:nvGrpSpPr>
          <p:grpSpPr>
            <a:xfrm rot="1417193">
              <a:off x="8039151" y="79173"/>
              <a:ext cx="1302830" cy="1380176"/>
              <a:chOff x="3806645" y="1888022"/>
              <a:chExt cx="1572291" cy="1665634"/>
            </a:xfrm>
          </p:grpSpPr>
          <p:sp>
            <p:nvSpPr>
              <p:cNvPr id="79" name="Google Shape;79;p3"/>
              <p:cNvSpPr/>
              <p:nvPr/>
            </p:nvSpPr>
            <p:spPr>
              <a:xfrm>
                <a:off x="4792301" y="3045732"/>
                <a:ext cx="586636" cy="479585"/>
              </a:xfrm>
              <a:custGeom>
                <a:avLst/>
                <a:gdLst/>
                <a:ahLst/>
                <a:cxnLst/>
                <a:rect l="l" t="t" r="r" b="b"/>
                <a:pathLst>
                  <a:path w="12193" h="9968" fill="none" extrusionOk="0">
                    <a:moveTo>
                      <a:pt x="11222" y="2549"/>
                    </a:moveTo>
                    <a:cubicBezTo>
                      <a:pt x="12192" y="4546"/>
                      <a:pt x="10652" y="7266"/>
                      <a:pt x="7818" y="8617"/>
                    </a:cubicBezTo>
                    <a:cubicBezTo>
                      <a:pt x="4984" y="9967"/>
                      <a:pt x="1902" y="9435"/>
                      <a:pt x="951" y="7437"/>
                    </a:cubicBezTo>
                    <a:cubicBezTo>
                      <a:pt x="0" y="5421"/>
                      <a:pt x="1522" y="2701"/>
                      <a:pt x="4356" y="1351"/>
                    </a:cubicBezTo>
                    <a:cubicBezTo>
                      <a:pt x="7209" y="0"/>
                      <a:pt x="10271" y="533"/>
                      <a:pt x="11222" y="2549"/>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80;p3"/>
              <p:cNvSpPr/>
              <p:nvPr/>
            </p:nvSpPr>
            <p:spPr>
              <a:xfrm>
                <a:off x="3806645" y="3074071"/>
                <a:ext cx="586684" cy="479585"/>
              </a:xfrm>
              <a:custGeom>
                <a:avLst/>
                <a:gdLst/>
                <a:ahLst/>
                <a:cxnLst/>
                <a:rect l="l" t="t" r="r" b="b"/>
                <a:pathLst>
                  <a:path w="12194" h="9968" fill="none" extrusionOk="0">
                    <a:moveTo>
                      <a:pt x="11242" y="2531"/>
                    </a:moveTo>
                    <a:cubicBezTo>
                      <a:pt x="12193" y="4547"/>
                      <a:pt x="10671" y="7267"/>
                      <a:pt x="7818" y="8617"/>
                    </a:cubicBezTo>
                    <a:cubicBezTo>
                      <a:pt x="4984" y="9968"/>
                      <a:pt x="1922" y="9435"/>
                      <a:pt x="952" y="7419"/>
                    </a:cubicBezTo>
                    <a:cubicBezTo>
                      <a:pt x="1" y="5422"/>
                      <a:pt x="1541" y="2702"/>
                      <a:pt x="4375" y="1351"/>
                    </a:cubicBezTo>
                    <a:cubicBezTo>
                      <a:pt x="7210" y="1"/>
                      <a:pt x="10291" y="533"/>
                      <a:pt x="11242" y="2531"/>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3"/>
              <p:cNvSpPr/>
              <p:nvPr/>
            </p:nvSpPr>
            <p:spPr>
              <a:xfrm>
                <a:off x="4330121" y="1914581"/>
                <a:ext cx="32091" cy="1340703"/>
              </a:xfrm>
              <a:custGeom>
                <a:avLst/>
                <a:gdLst/>
                <a:ahLst/>
                <a:cxnLst/>
                <a:rect l="l" t="t" r="r" b="b"/>
                <a:pathLst>
                  <a:path w="667" h="27866" fill="none" extrusionOk="0">
                    <a:moveTo>
                      <a:pt x="1" y="1"/>
                    </a:moveTo>
                    <a:lnTo>
                      <a:pt x="666" y="27866"/>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3"/>
              <p:cNvSpPr/>
              <p:nvPr/>
            </p:nvSpPr>
            <p:spPr>
              <a:xfrm>
                <a:off x="5314863" y="1888022"/>
                <a:ext cx="32957" cy="1338923"/>
              </a:xfrm>
              <a:custGeom>
                <a:avLst/>
                <a:gdLst/>
                <a:ahLst/>
                <a:cxnLst/>
                <a:rect l="l" t="t" r="r" b="b"/>
                <a:pathLst>
                  <a:path w="685" h="27829" fill="none" extrusionOk="0">
                    <a:moveTo>
                      <a:pt x="0" y="1"/>
                    </a:moveTo>
                    <a:lnTo>
                      <a:pt x="685" y="27828"/>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3"/>
              <p:cNvSpPr/>
              <p:nvPr/>
            </p:nvSpPr>
            <p:spPr>
              <a:xfrm>
                <a:off x="4330127" y="1937358"/>
                <a:ext cx="995736" cy="24778"/>
              </a:xfrm>
              <a:custGeom>
                <a:avLst/>
                <a:gdLst/>
                <a:ahLst/>
                <a:cxnLst/>
                <a:rect l="l" t="t" r="r" b="b"/>
                <a:pathLst>
                  <a:path w="20696" h="515" fill="none" extrusionOk="0">
                    <a:moveTo>
                      <a:pt x="20695" y="1"/>
                    </a:moveTo>
                    <a:lnTo>
                      <a:pt x="0" y="515"/>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3"/>
              <p:cNvSpPr/>
              <p:nvPr/>
            </p:nvSpPr>
            <p:spPr>
              <a:xfrm>
                <a:off x="4337441" y="2092043"/>
                <a:ext cx="991166" cy="24778"/>
              </a:xfrm>
              <a:custGeom>
                <a:avLst/>
                <a:gdLst/>
                <a:ahLst/>
                <a:cxnLst/>
                <a:rect l="l" t="t" r="r" b="b"/>
                <a:pathLst>
                  <a:path w="20601" h="515" fill="none" extrusionOk="0">
                    <a:moveTo>
                      <a:pt x="20600" y="1"/>
                    </a:moveTo>
                    <a:lnTo>
                      <a:pt x="1" y="514"/>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four columns">
  <p:cSld name="BLANK_1_1_1_1">
    <p:spTree>
      <p:nvGrpSpPr>
        <p:cNvPr id="1" name="Shape 508"/>
        <p:cNvGrpSpPr/>
        <p:nvPr/>
      </p:nvGrpSpPr>
      <p:grpSpPr>
        <a:xfrm>
          <a:off x="0" y="0"/>
          <a:ext cx="0" cy="0"/>
          <a:chOff x="0" y="0"/>
          <a:chExt cx="0" cy="0"/>
        </a:xfrm>
      </p:grpSpPr>
      <p:pic>
        <p:nvPicPr>
          <p:cNvPr id="509" name="Google Shape;509;p21"/>
          <p:cNvPicPr preferRelativeResize="0"/>
          <p:nvPr/>
        </p:nvPicPr>
        <p:blipFill rotWithShape="1">
          <a:blip r:embed="rId2">
            <a:alphaModFix/>
          </a:blip>
          <a:srcRect l="3121" r="3131"/>
          <a:stretch/>
        </p:blipFill>
        <p:spPr>
          <a:xfrm>
            <a:off x="-35075" y="0"/>
            <a:ext cx="9214149" cy="5143501"/>
          </a:xfrm>
          <a:prstGeom prst="rect">
            <a:avLst/>
          </a:prstGeom>
          <a:noFill/>
          <a:ln>
            <a:noFill/>
          </a:ln>
        </p:spPr>
      </p:pic>
      <p:sp>
        <p:nvSpPr>
          <p:cNvPr id="510" name="Google Shape;510;p21"/>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511" name="Google Shape;511;p21"/>
          <p:cNvSpPr txBox="1">
            <a:spLocks noGrp="1"/>
          </p:cNvSpPr>
          <p:nvPr>
            <p:ph type="subTitle" idx="1"/>
          </p:nvPr>
        </p:nvSpPr>
        <p:spPr>
          <a:xfrm>
            <a:off x="886374" y="1225100"/>
            <a:ext cx="3404400" cy="525900"/>
          </a:xfrm>
          <a:prstGeom prst="rect">
            <a:avLst/>
          </a:prstGeom>
          <a:ln>
            <a:noFill/>
          </a:ln>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400"/>
              <a:buFont typeface="Raleway"/>
              <a:buNone/>
              <a:defRPr sz="1800">
                <a:solidFill>
                  <a:schemeClr val="dk2"/>
                </a:solidFill>
                <a:latin typeface="Yeseva One"/>
                <a:ea typeface="Yeseva One"/>
                <a:cs typeface="Yeseva One"/>
                <a:sym typeface="Yeseva One"/>
              </a:defRPr>
            </a:lvl1pPr>
            <a:lvl2pPr lvl="1" algn="ctr" rtl="0">
              <a:lnSpc>
                <a:spcPct val="100000"/>
              </a:lnSpc>
              <a:spcBef>
                <a:spcPts val="0"/>
              </a:spcBef>
              <a:spcAft>
                <a:spcPts val="0"/>
              </a:spcAft>
              <a:buClr>
                <a:schemeClr val="dk1"/>
              </a:buClr>
              <a:buSzPts val="2400"/>
              <a:buFont typeface="Raleway"/>
              <a:buNone/>
              <a:defRPr sz="2400">
                <a:solidFill>
                  <a:schemeClr val="dk1"/>
                </a:solidFill>
                <a:latin typeface="Raleway"/>
                <a:ea typeface="Raleway"/>
                <a:cs typeface="Raleway"/>
                <a:sym typeface="Raleway"/>
              </a:defRPr>
            </a:lvl2pPr>
            <a:lvl3pPr lvl="2" algn="ctr" rtl="0">
              <a:lnSpc>
                <a:spcPct val="100000"/>
              </a:lnSpc>
              <a:spcBef>
                <a:spcPts val="0"/>
              </a:spcBef>
              <a:spcAft>
                <a:spcPts val="0"/>
              </a:spcAft>
              <a:buClr>
                <a:schemeClr val="dk1"/>
              </a:buClr>
              <a:buSzPts val="2400"/>
              <a:buFont typeface="Raleway"/>
              <a:buNone/>
              <a:defRPr sz="2400">
                <a:solidFill>
                  <a:schemeClr val="dk1"/>
                </a:solidFill>
                <a:latin typeface="Raleway"/>
                <a:ea typeface="Raleway"/>
                <a:cs typeface="Raleway"/>
                <a:sym typeface="Raleway"/>
              </a:defRPr>
            </a:lvl3pPr>
            <a:lvl4pPr lvl="3" algn="ctr" rtl="0">
              <a:lnSpc>
                <a:spcPct val="100000"/>
              </a:lnSpc>
              <a:spcBef>
                <a:spcPts val="0"/>
              </a:spcBef>
              <a:spcAft>
                <a:spcPts val="0"/>
              </a:spcAft>
              <a:buClr>
                <a:schemeClr val="dk1"/>
              </a:buClr>
              <a:buSzPts val="2400"/>
              <a:buFont typeface="Raleway"/>
              <a:buNone/>
              <a:defRPr sz="2400">
                <a:solidFill>
                  <a:schemeClr val="dk1"/>
                </a:solidFill>
                <a:latin typeface="Raleway"/>
                <a:ea typeface="Raleway"/>
                <a:cs typeface="Raleway"/>
                <a:sym typeface="Raleway"/>
              </a:defRPr>
            </a:lvl4pPr>
            <a:lvl5pPr lvl="4" algn="ctr" rtl="0">
              <a:lnSpc>
                <a:spcPct val="100000"/>
              </a:lnSpc>
              <a:spcBef>
                <a:spcPts val="0"/>
              </a:spcBef>
              <a:spcAft>
                <a:spcPts val="0"/>
              </a:spcAft>
              <a:buClr>
                <a:schemeClr val="dk1"/>
              </a:buClr>
              <a:buSzPts val="2400"/>
              <a:buFont typeface="Raleway"/>
              <a:buNone/>
              <a:defRPr sz="2400">
                <a:solidFill>
                  <a:schemeClr val="dk1"/>
                </a:solidFill>
                <a:latin typeface="Raleway"/>
                <a:ea typeface="Raleway"/>
                <a:cs typeface="Raleway"/>
                <a:sym typeface="Raleway"/>
              </a:defRPr>
            </a:lvl5pPr>
            <a:lvl6pPr lvl="5" algn="ctr" rtl="0">
              <a:lnSpc>
                <a:spcPct val="100000"/>
              </a:lnSpc>
              <a:spcBef>
                <a:spcPts val="0"/>
              </a:spcBef>
              <a:spcAft>
                <a:spcPts val="0"/>
              </a:spcAft>
              <a:buClr>
                <a:schemeClr val="dk1"/>
              </a:buClr>
              <a:buSzPts val="2400"/>
              <a:buFont typeface="Raleway"/>
              <a:buNone/>
              <a:defRPr sz="2400">
                <a:solidFill>
                  <a:schemeClr val="dk1"/>
                </a:solidFill>
                <a:latin typeface="Raleway"/>
                <a:ea typeface="Raleway"/>
                <a:cs typeface="Raleway"/>
                <a:sym typeface="Raleway"/>
              </a:defRPr>
            </a:lvl6pPr>
            <a:lvl7pPr lvl="6" algn="ctr" rtl="0">
              <a:lnSpc>
                <a:spcPct val="100000"/>
              </a:lnSpc>
              <a:spcBef>
                <a:spcPts val="0"/>
              </a:spcBef>
              <a:spcAft>
                <a:spcPts val="0"/>
              </a:spcAft>
              <a:buClr>
                <a:schemeClr val="dk1"/>
              </a:buClr>
              <a:buSzPts val="2400"/>
              <a:buFont typeface="Raleway"/>
              <a:buNone/>
              <a:defRPr sz="2400">
                <a:solidFill>
                  <a:schemeClr val="dk1"/>
                </a:solidFill>
                <a:latin typeface="Raleway"/>
                <a:ea typeface="Raleway"/>
                <a:cs typeface="Raleway"/>
                <a:sym typeface="Raleway"/>
              </a:defRPr>
            </a:lvl7pPr>
            <a:lvl8pPr lvl="7" algn="ctr" rtl="0">
              <a:lnSpc>
                <a:spcPct val="100000"/>
              </a:lnSpc>
              <a:spcBef>
                <a:spcPts val="0"/>
              </a:spcBef>
              <a:spcAft>
                <a:spcPts val="0"/>
              </a:spcAft>
              <a:buClr>
                <a:schemeClr val="dk1"/>
              </a:buClr>
              <a:buSzPts val="2400"/>
              <a:buFont typeface="Raleway"/>
              <a:buNone/>
              <a:defRPr sz="2400">
                <a:solidFill>
                  <a:schemeClr val="dk1"/>
                </a:solidFill>
                <a:latin typeface="Raleway"/>
                <a:ea typeface="Raleway"/>
                <a:cs typeface="Raleway"/>
                <a:sym typeface="Raleway"/>
              </a:defRPr>
            </a:lvl8pPr>
            <a:lvl9pPr lvl="8" algn="ctr" rtl="0">
              <a:lnSpc>
                <a:spcPct val="100000"/>
              </a:lnSpc>
              <a:spcBef>
                <a:spcPts val="0"/>
              </a:spcBef>
              <a:spcAft>
                <a:spcPts val="0"/>
              </a:spcAft>
              <a:buClr>
                <a:schemeClr val="dk1"/>
              </a:buClr>
              <a:buSzPts val="2400"/>
              <a:buFont typeface="Raleway"/>
              <a:buNone/>
              <a:defRPr sz="2400">
                <a:solidFill>
                  <a:schemeClr val="dk1"/>
                </a:solidFill>
                <a:latin typeface="Raleway"/>
                <a:ea typeface="Raleway"/>
                <a:cs typeface="Raleway"/>
                <a:sym typeface="Raleway"/>
              </a:defRPr>
            </a:lvl9pPr>
          </a:lstStyle>
          <a:p>
            <a:endParaRPr/>
          </a:p>
        </p:txBody>
      </p:sp>
      <p:sp>
        <p:nvSpPr>
          <p:cNvPr id="512" name="Google Shape;512;p21"/>
          <p:cNvSpPr txBox="1">
            <a:spLocks noGrp="1"/>
          </p:cNvSpPr>
          <p:nvPr>
            <p:ph type="subTitle" idx="2"/>
          </p:nvPr>
        </p:nvSpPr>
        <p:spPr>
          <a:xfrm>
            <a:off x="886363" y="1750998"/>
            <a:ext cx="3404400" cy="1027800"/>
          </a:xfrm>
          <a:prstGeom prst="rect">
            <a:avLst/>
          </a:prstGeom>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513" name="Google Shape;513;p21"/>
          <p:cNvSpPr txBox="1">
            <a:spLocks noGrp="1"/>
          </p:cNvSpPr>
          <p:nvPr>
            <p:ph type="subTitle" idx="3"/>
          </p:nvPr>
        </p:nvSpPr>
        <p:spPr>
          <a:xfrm>
            <a:off x="4853239" y="1750998"/>
            <a:ext cx="3404400" cy="1027800"/>
          </a:xfrm>
          <a:prstGeom prst="rect">
            <a:avLst/>
          </a:prstGeom>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514" name="Google Shape;514;p21"/>
          <p:cNvSpPr txBox="1">
            <a:spLocks noGrp="1"/>
          </p:cNvSpPr>
          <p:nvPr>
            <p:ph type="subTitle" idx="4"/>
          </p:nvPr>
        </p:nvSpPr>
        <p:spPr>
          <a:xfrm>
            <a:off x="886363" y="3468075"/>
            <a:ext cx="3404400" cy="1027800"/>
          </a:xfrm>
          <a:prstGeom prst="rect">
            <a:avLst/>
          </a:prstGeom>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515" name="Google Shape;515;p21"/>
          <p:cNvSpPr txBox="1">
            <a:spLocks noGrp="1"/>
          </p:cNvSpPr>
          <p:nvPr>
            <p:ph type="subTitle" idx="5"/>
          </p:nvPr>
        </p:nvSpPr>
        <p:spPr>
          <a:xfrm>
            <a:off x="4853239" y="3468075"/>
            <a:ext cx="3404400" cy="1027800"/>
          </a:xfrm>
          <a:prstGeom prst="rect">
            <a:avLst/>
          </a:prstGeom>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516" name="Google Shape;516;p21"/>
          <p:cNvSpPr txBox="1">
            <a:spLocks noGrp="1"/>
          </p:cNvSpPr>
          <p:nvPr>
            <p:ph type="subTitle" idx="6"/>
          </p:nvPr>
        </p:nvSpPr>
        <p:spPr>
          <a:xfrm>
            <a:off x="886374" y="2942177"/>
            <a:ext cx="3404400" cy="525900"/>
          </a:xfrm>
          <a:prstGeom prst="rect">
            <a:avLst/>
          </a:prstGeom>
          <a:ln>
            <a:noFill/>
          </a:ln>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400"/>
              <a:buFont typeface="Raleway"/>
              <a:buNone/>
              <a:defRPr sz="1800">
                <a:solidFill>
                  <a:schemeClr val="dk2"/>
                </a:solidFill>
                <a:latin typeface="Yeseva One"/>
                <a:ea typeface="Yeseva One"/>
                <a:cs typeface="Yeseva One"/>
                <a:sym typeface="Yeseva One"/>
              </a:defRPr>
            </a:lvl1pPr>
            <a:lvl2pPr lvl="1" algn="ctr" rtl="0">
              <a:lnSpc>
                <a:spcPct val="100000"/>
              </a:lnSpc>
              <a:spcBef>
                <a:spcPts val="0"/>
              </a:spcBef>
              <a:spcAft>
                <a:spcPts val="0"/>
              </a:spcAft>
              <a:buClr>
                <a:schemeClr val="dk1"/>
              </a:buClr>
              <a:buSzPts val="2400"/>
              <a:buFont typeface="Raleway"/>
              <a:buNone/>
              <a:defRPr sz="2400">
                <a:solidFill>
                  <a:schemeClr val="dk1"/>
                </a:solidFill>
                <a:latin typeface="Raleway"/>
                <a:ea typeface="Raleway"/>
                <a:cs typeface="Raleway"/>
                <a:sym typeface="Raleway"/>
              </a:defRPr>
            </a:lvl2pPr>
            <a:lvl3pPr lvl="2" algn="ctr" rtl="0">
              <a:lnSpc>
                <a:spcPct val="100000"/>
              </a:lnSpc>
              <a:spcBef>
                <a:spcPts val="0"/>
              </a:spcBef>
              <a:spcAft>
                <a:spcPts val="0"/>
              </a:spcAft>
              <a:buClr>
                <a:schemeClr val="dk1"/>
              </a:buClr>
              <a:buSzPts val="2400"/>
              <a:buFont typeface="Raleway"/>
              <a:buNone/>
              <a:defRPr sz="2400">
                <a:solidFill>
                  <a:schemeClr val="dk1"/>
                </a:solidFill>
                <a:latin typeface="Raleway"/>
                <a:ea typeface="Raleway"/>
                <a:cs typeface="Raleway"/>
                <a:sym typeface="Raleway"/>
              </a:defRPr>
            </a:lvl3pPr>
            <a:lvl4pPr lvl="3" algn="ctr" rtl="0">
              <a:lnSpc>
                <a:spcPct val="100000"/>
              </a:lnSpc>
              <a:spcBef>
                <a:spcPts val="0"/>
              </a:spcBef>
              <a:spcAft>
                <a:spcPts val="0"/>
              </a:spcAft>
              <a:buClr>
                <a:schemeClr val="dk1"/>
              </a:buClr>
              <a:buSzPts val="2400"/>
              <a:buFont typeface="Raleway"/>
              <a:buNone/>
              <a:defRPr sz="2400">
                <a:solidFill>
                  <a:schemeClr val="dk1"/>
                </a:solidFill>
                <a:latin typeface="Raleway"/>
                <a:ea typeface="Raleway"/>
                <a:cs typeface="Raleway"/>
                <a:sym typeface="Raleway"/>
              </a:defRPr>
            </a:lvl4pPr>
            <a:lvl5pPr lvl="4" algn="ctr" rtl="0">
              <a:lnSpc>
                <a:spcPct val="100000"/>
              </a:lnSpc>
              <a:spcBef>
                <a:spcPts val="0"/>
              </a:spcBef>
              <a:spcAft>
                <a:spcPts val="0"/>
              </a:spcAft>
              <a:buClr>
                <a:schemeClr val="dk1"/>
              </a:buClr>
              <a:buSzPts val="2400"/>
              <a:buFont typeface="Raleway"/>
              <a:buNone/>
              <a:defRPr sz="2400">
                <a:solidFill>
                  <a:schemeClr val="dk1"/>
                </a:solidFill>
                <a:latin typeface="Raleway"/>
                <a:ea typeface="Raleway"/>
                <a:cs typeface="Raleway"/>
                <a:sym typeface="Raleway"/>
              </a:defRPr>
            </a:lvl5pPr>
            <a:lvl6pPr lvl="5" algn="ctr" rtl="0">
              <a:lnSpc>
                <a:spcPct val="100000"/>
              </a:lnSpc>
              <a:spcBef>
                <a:spcPts val="0"/>
              </a:spcBef>
              <a:spcAft>
                <a:spcPts val="0"/>
              </a:spcAft>
              <a:buClr>
                <a:schemeClr val="dk1"/>
              </a:buClr>
              <a:buSzPts val="2400"/>
              <a:buFont typeface="Raleway"/>
              <a:buNone/>
              <a:defRPr sz="2400">
                <a:solidFill>
                  <a:schemeClr val="dk1"/>
                </a:solidFill>
                <a:latin typeface="Raleway"/>
                <a:ea typeface="Raleway"/>
                <a:cs typeface="Raleway"/>
                <a:sym typeface="Raleway"/>
              </a:defRPr>
            </a:lvl6pPr>
            <a:lvl7pPr lvl="6" algn="ctr" rtl="0">
              <a:lnSpc>
                <a:spcPct val="100000"/>
              </a:lnSpc>
              <a:spcBef>
                <a:spcPts val="0"/>
              </a:spcBef>
              <a:spcAft>
                <a:spcPts val="0"/>
              </a:spcAft>
              <a:buClr>
                <a:schemeClr val="dk1"/>
              </a:buClr>
              <a:buSzPts val="2400"/>
              <a:buFont typeface="Raleway"/>
              <a:buNone/>
              <a:defRPr sz="2400">
                <a:solidFill>
                  <a:schemeClr val="dk1"/>
                </a:solidFill>
                <a:latin typeface="Raleway"/>
                <a:ea typeface="Raleway"/>
                <a:cs typeface="Raleway"/>
                <a:sym typeface="Raleway"/>
              </a:defRPr>
            </a:lvl7pPr>
            <a:lvl8pPr lvl="7" algn="ctr" rtl="0">
              <a:lnSpc>
                <a:spcPct val="100000"/>
              </a:lnSpc>
              <a:spcBef>
                <a:spcPts val="0"/>
              </a:spcBef>
              <a:spcAft>
                <a:spcPts val="0"/>
              </a:spcAft>
              <a:buClr>
                <a:schemeClr val="dk1"/>
              </a:buClr>
              <a:buSzPts val="2400"/>
              <a:buFont typeface="Raleway"/>
              <a:buNone/>
              <a:defRPr sz="2400">
                <a:solidFill>
                  <a:schemeClr val="dk1"/>
                </a:solidFill>
                <a:latin typeface="Raleway"/>
                <a:ea typeface="Raleway"/>
                <a:cs typeface="Raleway"/>
                <a:sym typeface="Raleway"/>
              </a:defRPr>
            </a:lvl8pPr>
            <a:lvl9pPr lvl="8" algn="ctr" rtl="0">
              <a:lnSpc>
                <a:spcPct val="100000"/>
              </a:lnSpc>
              <a:spcBef>
                <a:spcPts val="0"/>
              </a:spcBef>
              <a:spcAft>
                <a:spcPts val="0"/>
              </a:spcAft>
              <a:buClr>
                <a:schemeClr val="dk1"/>
              </a:buClr>
              <a:buSzPts val="2400"/>
              <a:buFont typeface="Raleway"/>
              <a:buNone/>
              <a:defRPr sz="2400">
                <a:solidFill>
                  <a:schemeClr val="dk1"/>
                </a:solidFill>
                <a:latin typeface="Raleway"/>
                <a:ea typeface="Raleway"/>
                <a:cs typeface="Raleway"/>
                <a:sym typeface="Raleway"/>
              </a:defRPr>
            </a:lvl9pPr>
          </a:lstStyle>
          <a:p>
            <a:endParaRPr/>
          </a:p>
        </p:txBody>
      </p:sp>
      <p:sp>
        <p:nvSpPr>
          <p:cNvPr id="517" name="Google Shape;517;p21"/>
          <p:cNvSpPr txBox="1">
            <a:spLocks noGrp="1"/>
          </p:cNvSpPr>
          <p:nvPr>
            <p:ph type="subTitle" idx="7"/>
          </p:nvPr>
        </p:nvSpPr>
        <p:spPr>
          <a:xfrm>
            <a:off x="4853249" y="1225100"/>
            <a:ext cx="3404400" cy="525900"/>
          </a:xfrm>
          <a:prstGeom prst="rect">
            <a:avLst/>
          </a:prstGeom>
          <a:ln>
            <a:noFill/>
          </a:ln>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400"/>
              <a:buFont typeface="Raleway"/>
              <a:buNone/>
              <a:defRPr sz="1800">
                <a:solidFill>
                  <a:schemeClr val="dk2"/>
                </a:solidFill>
                <a:latin typeface="Yeseva One"/>
                <a:ea typeface="Yeseva One"/>
                <a:cs typeface="Yeseva One"/>
                <a:sym typeface="Yeseva One"/>
              </a:defRPr>
            </a:lvl1pPr>
            <a:lvl2pPr lvl="1" algn="ctr" rtl="0">
              <a:lnSpc>
                <a:spcPct val="100000"/>
              </a:lnSpc>
              <a:spcBef>
                <a:spcPts val="0"/>
              </a:spcBef>
              <a:spcAft>
                <a:spcPts val="0"/>
              </a:spcAft>
              <a:buClr>
                <a:schemeClr val="dk1"/>
              </a:buClr>
              <a:buSzPts val="2400"/>
              <a:buFont typeface="Raleway"/>
              <a:buNone/>
              <a:defRPr sz="2400">
                <a:solidFill>
                  <a:schemeClr val="dk1"/>
                </a:solidFill>
                <a:latin typeface="Raleway"/>
                <a:ea typeface="Raleway"/>
                <a:cs typeface="Raleway"/>
                <a:sym typeface="Raleway"/>
              </a:defRPr>
            </a:lvl2pPr>
            <a:lvl3pPr lvl="2" algn="ctr" rtl="0">
              <a:lnSpc>
                <a:spcPct val="100000"/>
              </a:lnSpc>
              <a:spcBef>
                <a:spcPts val="0"/>
              </a:spcBef>
              <a:spcAft>
                <a:spcPts val="0"/>
              </a:spcAft>
              <a:buClr>
                <a:schemeClr val="dk1"/>
              </a:buClr>
              <a:buSzPts val="2400"/>
              <a:buFont typeface="Raleway"/>
              <a:buNone/>
              <a:defRPr sz="2400">
                <a:solidFill>
                  <a:schemeClr val="dk1"/>
                </a:solidFill>
                <a:latin typeface="Raleway"/>
                <a:ea typeface="Raleway"/>
                <a:cs typeface="Raleway"/>
                <a:sym typeface="Raleway"/>
              </a:defRPr>
            </a:lvl3pPr>
            <a:lvl4pPr lvl="3" algn="ctr" rtl="0">
              <a:lnSpc>
                <a:spcPct val="100000"/>
              </a:lnSpc>
              <a:spcBef>
                <a:spcPts val="0"/>
              </a:spcBef>
              <a:spcAft>
                <a:spcPts val="0"/>
              </a:spcAft>
              <a:buClr>
                <a:schemeClr val="dk1"/>
              </a:buClr>
              <a:buSzPts val="2400"/>
              <a:buFont typeface="Raleway"/>
              <a:buNone/>
              <a:defRPr sz="2400">
                <a:solidFill>
                  <a:schemeClr val="dk1"/>
                </a:solidFill>
                <a:latin typeface="Raleway"/>
                <a:ea typeface="Raleway"/>
                <a:cs typeface="Raleway"/>
                <a:sym typeface="Raleway"/>
              </a:defRPr>
            </a:lvl4pPr>
            <a:lvl5pPr lvl="4" algn="ctr" rtl="0">
              <a:lnSpc>
                <a:spcPct val="100000"/>
              </a:lnSpc>
              <a:spcBef>
                <a:spcPts val="0"/>
              </a:spcBef>
              <a:spcAft>
                <a:spcPts val="0"/>
              </a:spcAft>
              <a:buClr>
                <a:schemeClr val="dk1"/>
              </a:buClr>
              <a:buSzPts val="2400"/>
              <a:buFont typeface="Raleway"/>
              <a:buNone/>
              <a:defRPr sz="2400">
                <a:solidFill>
                  <a:schemeClr val="dk1"/>
                </a:solidFill>
                <a:latin typeface="Raleway"/>
                <a:ea typeface="Raleway"/>
                <a:cs typeface="Raleway"/>
                <a:sym typeface="Raleway"/>
              </a:defRPr>
            </a:lvl5pPr>
            <a:lvl6pPr lvl="5" algn="ctr" rtl="0">
              <a:lnSpc>
                <a:spcPct val="100000"/>
              </a:lnSpc>
              <a:spcBef>
                <a:spcPts val="0"/>
              </a:spcBef>
              <a:spcAft>
                <a:spcPts val="0"/>
              </a:spcAft>
              <a:buClr>
                <a:schemeClr val="dk1"/>
              </a:buClr>
              <a:buSzPts val="2400"/>
              <a:buFont typeface="Raleway"/>
              <a:buNone/>
              <a:defRPr sz="2400">
                <a:solidFill>
                  <a:schemeClr val="dk1"/>
                </a:solidFill>
                <a:latin typeface="Raleway"/>
                <a:ea typeface="Raleway"/>
                <a:cs typeface="Raleway"/>
                <a:sym typeface="Raleway"/>
              </a:defRPr>
            </a:lvl6pPr>
            <a:lvl7pPr lvl="6" algn="ctr" rtl="0">
              <a:lnSpc>
                <a:spcPct val="100000"/>
              </a:lnSpc>
              <a:spcBef>
                <a:spcPts val="0"/>
              </a:spcBef>
              <a:spcAft>
                <a:spcPts val="0"/>
              </a:spcAft>
              <a:buClr>
                <a:schemeClr val="dk1"/>
              </a:buClr>
              <a:buSzPts val="2400"/>
              <a:buFont typeface="Raleway"/>
              <a:buNone/>
              <a:defRPr sz="2400">
                <a:solidFill>
                  <a:schemeClr val="dk1"/>
                </a:solidFill>
                <a:latin typeface="Raleway"/>
                <a:ea typeface="Raleway"/>
                <a:cs typeface="Raleway"/>
                <a:sym typeface="Raleway"/>
              </a:defRPr>
            </a:lvl7pPr>
            <a:lvl8pPr lvl="7" algn="ctr" rtl="0">
              <a:lnSpc>
                <a:spcPct val="100000"/>
              </a:lnSpc>
              <a:spcBef>
                <a:spcPts val="0"/>
              </a:spcBef>
              <a:spcAft>
                <a:spcPts val="0"/>
              </a:spcAft>
              <a:buClr>
                <a:schemeClr val="dk1"/>
              </a:buClr>
              <a:buSzPts val="2400"/>
              <a:buFont typeface="Raleway"/>
              <a:buNone/>
              <a:defRPr sz="2400">
                <a:solidFill>
                  <a:schemeClr val="dk1"/>
                </a:solidFill>
                <a:latin typeface="Raleway"/>
                <a:ea typeface="Raleway"/>
                <a:cs typeface="Raleway"/>
                <a:sym typeface="Raleway"/>
              </a:defRPr>
            </a:lvl8pPr>
            <a:lvl9pPr lvl="8" algn="ctr" rtl="0">
              <a:lnSpc>
                <a:spcPct val="100000"/>
              </a:lnSpc>
              <a:spcBef>
                <a:spcPts val="0"/>
              </a:spcBef>
              <a:spcAft>
                <a:spcPts val="0"/>
              </a:spcAft>
              <a:buClr>
                <a:schemeClr val="dk1"/>
              </a:buClr>
              <a:buSzPts val="2400"/>
              <a:buFont typeface="Raleway"/>
              <a:buNone/>
              <a:defRPr sz="2400">
                <a:solidFill>
                  <a:schemeClr val="dk1"/>
                </a:solidFill>
                <a:latin typeface="Raleway"/>
                <a:ea typeface="Raleway"/>
                <a:cs typeface="Raleway"/>
                <a:sym typeface="Raleway"/>
              </a:defRPr>
            </a:lvl9pPr>
          </a:lstStyle>
          <a:p>
            <a:endParaRPr/>
          </a:p>
        </p:txBody>
      </p:sp>
      <p:sp>
        <p:nvSpPr>
          <p:cNvPr id="518" name="Google Shape;518;p21"/>
          <p:cNvSpPr txBox="1">
            <a:spLocks noGrp="1"/>
          </p:cNvSpPr>
          <p:nvPr>
            <p:ph type="subTitle" idx="8"/>
          </p:nvPr>
        </p:nvSpPr>
        <p:spPr>
          <a:xfrm>
            <a:off x="4853249" y="2942177"/>
            <a:ext cx="3404400" cy="525900"/>
          </a:xfrm>
          <a:prstGeom prst="rect">
            <a:avLst/>
          </a:prstGeom>
          <a:ln>
            <a:noFill/>
          </a:ln>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400"/>
              <a:buFont typeface="Raleway"/>
              <a:buNone/>
              <a:defRPr sz="1800">
                <a:solidFill>
                  <a:schemeClr val="dk2"/>
                </a:solidFill>
                <a:latin typeface="Yeseva One"/>
                <a:ea typeface="Yeseva One"/>
                <a:cs typeface="Yeseva One"/>
                <a:sym typeface="Yeseva One"/>
              </a:defRPr>
            </a:lvl1pPr>
            <a:lvl2pPr lvl="1" algn="ctr" rtl="0">
              <a:lnSpc>
                <a:spcPct val="100000"/>
              </a:lnSpc>
              <a:spcBef>
                <a:spcPts val="0"/>
              </a:spcBef>
              <a:spcAft>
                <a:spcPts val="0"/>
              </a:spcAft>
              <a:buClr>
                <a:schemeClr val="dk1"/>
              </a:buClr>
              <a:buSzPts val="2400"/>
              <a:buFont typeface="Raleway"/>
              <a:buNone/>
              <a:defRPr sz="2400">
                <a:solidFill>
                  <a:schemeClr val="dk1"/>
                </a:solidFill>
                <a:latin typeface="Raleway"/>
                <a:ea typeface="Raleway"/>
                <a:cs typeface="Raleway"/>
                <a:sym typeface="Raleway"/>
              </a:defRPr>
            </a:lvl2pPr>
            <a:lvl3pPr lvl="2" algn="ctr" rtl="0">
              <a:lnSpc>
                <a:spcPct val="100000"/>
              </a:lnSpc>
              <a:spcBef>
                <a:spcPts val="0"/>
              </a:spcBef>
              <a:spcAft>
                <a:spcPts val="0"/>
              </a:spcAft>
              <a:buClr>
                <a:schemeClr val="dk1"/>
              </a:buClr>
              <a:buSzPts val="2400"/>
              <a:buFont typeface="Raleway"/>
              <a:buNone/>
              <a:defRPr sz="2400">
                <a:solidFill>
                  <a:schemeClr val="dk1"/>
                </a:solidFill>
                <a:latin typeface="Raleway"/>
                <a:ea typeface="Raleway"/>
                <a:cs typeface="Raleway"/>
                <a:sym typeface="Raleway"/>
              </a:defRPr>
            </a:lvl3pPr>
            <a:lvl4pPr lvl="3" algn="ctr" rtl="0">
              <a:lnSpc>
                <a:spcPct val="100000"/>
              </a:lnSpc>
              <a:spcBef>
                <a:spcPts val="0"/>
              </a:spcBef>
              <a:spcAft>
                <a:spcPts val="0"/>
              </a:spcAft>
              <a:buClr>
                <a:schemeClr val="dk1"/>
              </a:buClr>
              <a:buSzPts val="2400"/>
              <a:buFont typeface="Raleway"/>
              <a:buNone/>
              <a:defRPr sz="2400">
                <a:solidFill>
                  <a:schemeClr val="dk1"/>
                </a:solidFill>
                <a:latin typeface="Raleway"/>
                <a:ea typeface="Raleway"/>
                <a:cs typeface="Raleway"/>
                <a:sym typeface="Raleway"/>
              </a:defRPr>
            </a:lvl4pPr>
            <a:lvl5pPr lvl="4" algn="ctr" rtl="0">
              <a:lnSpc>
                <a:spcPct val="100000"/>
              </a:lnSpc>
              <a:spcBef>
                <a:spcPts val="0"/>
              </a:spcBef>
              <a:spcAft>
                <a:spcPts val="0"/>
              </a:spcAft>
              <a:buClr>
                <a:schemeClr val="dk1"/>
              </a:buClr>
              <a:buSzPts val="2400"/>
              <a:buFont typeface="Raleway"/>
              <a:buNone/>
              <a:defRPr sz="2400">
                <a:solidFill>
                  <a:schemeClr val="dk1"/>
                </a:solidFill>
                <a:latin typeface="Raleway"/>
                <a:ea typeface="Raleway"/>
                <a:cs typeface="Raleway"/>
                <a:sym typeface="Raleway"/>
              </a:defRPr>
            </a:lvl5pPr>
            <a:lvl6pPr lvl="5" algn="ctr" rtl="0">
              <a:lnSpc>
                <a:spcPct val="100000"/>
              </a:lnSpc>
              <a:spcBef>
                <a:spcPts val="0"/>
              </a:spcBef>
              <a:spcAft>
                <a:spcPts val="0"/>
              </a:spcAft>
              <a:buClr>
                <a:schemeClr val="dk1"/>
              </a:buClr>
              <a:buSzPts val="2400"/>
              <a:buFont typeface="Raleway"/>
              <a:buNone/>
              <a:defRPr sz="2400">
                <a:solidFill>
                  <a:schemeClr val="dk1"/>
                </a:solidFill>
                <a:latin typeface="Raleway"/>
                <a:ea typeface="Raleway"/>
                <a:cs typeface="Raleway"/>
                <a:sym typeface="Raleway"/>
              </a:defRPr>
            </a:lvl6pPr>
            <a:lvl7pPr lvl="6" algn="ctr" rtl="0">
              <a:lnSpc>
                <a:spcPct val="100000"/>
              </a:lnSpc>
              <a:spcBef>
                <a:spcPts val="0"/>
              </a:spcBef>
              <a:spcAft>
                <a:spcPts val="0"/>
              </a:spcAft>
              <a:buClr>
                <a:schemeClr val="dk1"/>
              </a:buClr>
              <a:buSzPts val="2400"/>
              <a:buFont typeface="Raleway"/>
              <a:buNone/>
              <a:defRPr sz="2400">
                <a:solidFill>
                  <a:schemeClr val="dk1"/>
                </a:solidFill>
                <a:latin typeface="Raleway"/>
                <a:ea typeface="Raleway"/>
                <a:cs typeface="Raleway"/>
                <a:sym typeface="Raleway"/>
              </a:defRPr>
            </a:lvl7pPr>
            <a:lvl8pPr lvl="7" algn="ctr" rtl="0">
              <a:lnSpc>
                <a:spcPct val="100000"/>
              </a:lnSpc>
              <a:spcBef>
                <a:spcPts val="0"/>
              </a:spcBef>
              <a:spcAft>
                <a:spcPts val="0"/>
              </a:spcAft>
              <a:buClr>
                <a:schemeClr val="dk1"/>
              </a:buClr>
              <a:buSzPts val="2400"/>
              <a:buFont typeface="Raleway"/>
              <a:buNone/>
              <a:defRPr sz="2400">
                <a:solidFill>
                  <a:schemeClr val="dk1"/>
                </a:solidFill>
                <a:latin typeface="Raleway"/>
                <a:ea typeface="Raleway"/>
                <a:cs typeface="Raleway"/>
                <a:sym typeface="Raleway"/>
              </a:defRPr>
            </a:lvl8pPr>
            <a:lvl9pPr lvl="8" algn="ctr" rtl="0">
              <a:lnSpc>
                <a:spcPct val="100000"/>
              </a:lnSpc>
              <a:spcBef>
                <a:spcPts val="0"/>
              </a:spcBef>
              <a:spcAft>
                <a:spcPts val="0"/>
              </a:spcAft>
              <a:buClr>
                <a:schemeClr val="dk1"/>
              </a:buClr>
              <a:buSzPts val="2400"/>
              <a:buFont typeface="Raleway"/>
              <a:buNone/>
              <a:defRPr sz="2400">
                <a:solidFill>
                  <a:schemeClr val="dk1"/>
                </a:solidFill>
                <a:latin typeface="Raleway"/>
                <a:ea typeface="Raleway"/>
                <a:cs typeface="Raleway"/>
                <a:sym typeface="Raleway"/>
              </a:defRPr>
            </a:lvl9pPr>
          </a:lstStyle>
          <a:p>
            <a:endParaRPr/>
          </a:p>
        </p:txBody>
      </p:sp>
      <p:grpSp>
        <p:nvGrpSpPr>
          <p:cNvPr id="519" name="Google Shape;519;p21"/>
          <p:cNvGrpSpPr/>
          <p:nvPr/>
        </p:nvGrpSpPr>
        <p:grpSpPr>
          <a:xfrm>
            <a:off x="-44621" y="-257098"/>
            <a:ext cx="9233267" cy="702118"/>
            <a:chOff x="42" y="4441402"/>
            <a:chExt cx="9233267" cy="702118"/>
          </a:xfrm>
        </p:grpSpPr>
        <p:grpSp>
          <p:nvGrpSpPr>
            <p:cNvPr id="520" name="Google Shape;520;p21"/>
            <p:cNvGrpSpPr/>
            <p:nvPr/>
          </p:nvGrpSpPr>
          <p:grpSpPr>
            <a:xfrm>
              <a:off x="42" y="4441402"/>
              <a:ext cx="4618211" cy="702118"/>
              <a:chOff x="774975" y="3446400"/>
              <a:chExt cx="3162725" cy="485525"/>
            </a:xfrm>
          </p:grpSpPr>
          <p:sp>
            <p:nvSpPr>
              <p:cNvPr id="521" name="Google Shape;521;p21"/>
              <p:cNvSpPr/>
              <p:nvPr/>
            </p:nvSpPr>
            <p:spPr>
              <a:xfrm>
                <a:off x="774975" y="3446400"/>
                <a:ext cx="3162725" cy="209725"/>
              </a:xfrm>
              <a:custGeom>
                <a:avLst/>
                <a:gdLst/>
                <a:ahLst/>
                <a:cxnLst/>
                <a:rect l="l" t="t" r="r" b="b"/>
                <a:pathLst>
                  <a:path w="126509" h="8389" fill="none" extrusionOk="0">
                    <a:moveTo>
                      <a:pt x="1" y="1066"/>
                    </a:moveTo>
                    <a:cubicBezTo>
                      <a:pt x="1" y="1066"/>
                      <a:pt x="5745" y="895"/>
                      <a:pt x="9321" y="3482"/>
                    </a:cubicBezTo>
                    <a:cubicBezTo>
                      <a:pt x="12687" y="5935"/>
                      <a:pt x="16206" y="8142"/>
                      <a:pt x="19991" y="8180"/>
                    </a:cubicBezTo>
                    <a:cubicBezTo>
                      <a:pt x="25184" y="8199"/>
                      <a:pt x="28246" y="6791"/>
                      <a:pt x="31994" y="4052"/>
                    </a:cubicBezTo>
                    <a:cubicBezTo>
                      <a:pt x="37586" y="1"/>
                      <a:pt x="45651" y="58"/>
                      <a:pt x="49683" y="2683"/>
                    </a:cubicBezTo>
                    <a:cubicBezTo>
                      <a:pt x="53639" y="5231"/>
                      <a:pt x="57462" y="7704"/>
                      <a:pt x="63226" y="7913"/>
                    </a:cubicBezTo>
                    <a:cubicBezTo>
                      <a:pt x="70073" y="8199"/>
                      <a:pt x="72755" y="4509"/>
                      <a:pt x="76635" y="2683"/>
                    </a:cubicBezTo>
                    <a:cubicBezTo>
                      <a:pt x="80991" y="609"/>
                      <a:pt x="86526" y="724"/>
                      <a:pt x="90197" y="1941"/>
                    </a:cubicBezTo>
                    <a:cubicBezTo>
                      <a:pt x="94515" y="3386"/>
                      <a:pt x="99860" y="8389"/>
                      <a:pt x="105775" y="8199"/>
                    </a:cubicBezTo>
                    <a:cubicBezTo>
                      <a:pt x="113764" y="7932"/>
                      <a:pt x="116218" y="1142"/>
                      <a:pt x="126508" y="1028"/>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2" name="Google Shape;522;p21"/>
              <p:cNvSpPr/>
              <p:nvPr/>
            </p:nvSpPr>
            <p:spPr>
              <a:xfrm>
                <a:off x="774975" y="3538175"/>
                <a:ext cx="3162725" cy="210200"/>
              </a:xfrm>
              <a:custGeom>
                <a:avLst/>
                <a:gdLst/>
                <a:ahLst/>
                <a:cxnLst/>
                <a:rect l="l" t="t" r="r" b="b"/>
                <a:pathLst>
                  <a:path w="126509" h="8408" fill="none" extrusionOk="0">
                    <a:moveTo>
                      <a:pt x="1" y="1085"/>
                    </a:moveTo>
                    <a:cubicBezTo>
                      <a:pt x="1" y="1085"/>
                      <a:pt x="5745" y="914"/>
                      <a:pt x="9321" y="3501"/>
                    </a:cubicBezTo>
                    <a:cubicBezTo>
                      <a:pt x="12687" y="5954"/>
                      <a:pt x="16206" y="8161"/>
                      <a:pt x="19991" y="8180"/>
                    </a:cubicBezTo>
                    <a:cubicBezTo>
                      <a:pt x="25184" y="8218"/>
                      <a:pt x="28246" y="6810"/>
                      <a:pt x="31994" y="4071"/>
                    </a:cubicBezTo>
                    <a:cubicBezTo>
                      <a:pt x="37586" y="1"/>
                      <a:pt x="45651" y="77"/>
                      <a:pt x="49683" y="2702"/>
                    </a:cubicBezTo>
                    <a:cubicBezTo>
                      <a:pt x="53639" y="5231"/>
                      <a:pt x="57462" y="7704"/>
                      <a:pt x="63226" y="7932"/>
                    </a:cubicBezTo>
                    <a:cubicBezTo>
                      <a:pt x="70073" y="8218"/>
                      <a:pt x="72755" y="4528"/>
                      <a:pt x="76635" y="2702"/>
                    </a:cubicBezTo>
                    <a:cubicBezTo>
                      <a:pt x="80991" y="628"/>
                      <a:pt x="86526" y="743"/>
                      <a:pt x="90197" y="1960"/>
                    </a:cubicBezTo>
                    <a:cubicBezTo>
                      <a:pt x="94515" y="3405"/>
                      <a:pt x="99860" y="8408"/>
                      <a:pt x="105775" y="8218"/>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3" name="Google Shape;523;p21"/>
              <p:cNvSpPr/>
              <p:nvPr/>
            </p:nvSpPr>
            <p:spPr>
              <a:xfrm>
                <a:off x="774975" y="3629950"/>
                <a:ext cx="3162725" cy="209725"/>
              </a:xfrm>
              <a:custGeom>
                <a:avLst/>
                <a:gdLst/>
                <a:ahLst/>
                <a:cxnLst/>
                <a:rect l="l" t="t" r="r" b="b"/>
                <a:pathLst>
                  <a:path w="126509" h="8389" fill="none" extrusionOk="0">
                    <a:moveTo>
                      <a:pt x="1" y="1066"/>
                    </a:moveTo>
                    <a:cubicBezTo>
                      <a:pt x="1" y="1066"/>
                      <a:pt x="5745" y="895"/>
                      <a:pt x="9321" y="3501"/>
                    </a:cubicBezTo>
                    <a:cubicBezTo>
                      <a:pt x="12687" y="5935"/>
                      <a:pt x="16206" y="8161"/>
                      <a:pt x="19991" y="8180"/>
                    </a:cubicBezTo>
                    <a:cubicBezTo>
                      <a:pt x="25184" y="8199"/>
                      <a:pt x="28246" y="6791"/>
                      <a:pt x="31994" y="4071"/>
                    </a:cubicBezTo>
                    <a:cubicBezTo>
                      <a:pt x="37586" y="1"/>
                      <a:pt x="45651" y="58"/>
                      <a:pt x="49683" y="2683"/>
                    </a:cubicBezTo>
                    <a:cubicBezTo>
                      <a:pt x="53639" y="5231"/>
                      <a:pt x="57462" y="7704"/>
                      <a:pt x="63226" y="7913"/>
                    </a:cubicBezTo>
                    <a:cubicBezTo>
                      <a:pt x="70073" y="8199"/>
                      <a:pt x="72755" y="4509"/>
                      <a:pt x="76635" y="2683"/>
                    </a:cubicBezTo>
                    <a:cubicBezTo>
                      <a:pt x="80991" y="609"/>
                      <a:pt x="86526" y="743"/>
                      <a:pt x="90197" y="1941"/>
                    </a:cubicBezTo>
                    <a:cubicBezTo>
                      <a:pt x="94515" y="3386"/>
                      <a:pt x="99860" y="8389"/>
                      <a:pt x="105775" y="8199"/>
                    </a:cubicBezTo>
                    <a:cubicBezTo>
                      <a:pt x="113764" y="7932"/>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4" name="Google Shape;524;p21"/>
              <p:cNvSpPr/>
              <p:nvPr/>
            </p:nvSpPr>
            <p:spPr>
              <a:xfrm>
                <a:off x="774975" y="3721725"/>
                <a:ext cx="3162725" cy="210200"/>
              </a:xfrm>
              <a:custGeom>
                <a:avLst/>
                <a:gdLst/>
                <a:ahLst/>
                <a:cxnLst/>
                <a:rect l="l" t="t" r="r" b="b"/>
                <a:pathLst>
                  <a:path w="126509" h="8408" fill="none" extrusionOk="0">
                    <a:moveTo>
                      <a:pt x="1" y="1085"/>
                    </a:moveTo>
                    <a:cubicBezTo>
                      <a:pt x="1" y="1085"/>
                      <a:pt x="5745" y="914"/>
                      <a:pt x="9321" y="3501"/>
                    </a:cubicBezTo>
                    <a:cubicBezTo>
                      <a:pt x="12687" y="5954"/>
                      <a:pt x="16206" y="8161"/>
                      <a:pt x="19991" y="8199"/>
                    </a:cubicBezTo>
                    <a:cubicBezTo>
                      <a:pt x="25184" y="8218"/>
                      <a:pt x="28246" y="6810"/>
                      <a:pt x="31994" y="4071"/>
                    </a:cubicBezTo>
                    <a:cubicBezTo>
                      <a:pt x="37586" y="1"/>
                      <a:pt x="45651" y="77"/>
                      <a:pt x="49683" y="2702"/>
                    </a:cubicBezTo>
                    <a:cubicBezTo>
                      <a:pt x="53639" y="5232"/>
                      <a:pt x="57462" y="7723"/>
                      <a:pt x="63226" y="7932"/>
                    </a:cubicBezTo>
                    <a:cubicBezTo>
                      <a:pt x="70073" y="8218"/>
                      <a:pt x="72755" y="4528"/>
                      <a:pt x="76635" y="2702"/>
                    </a:cubicBezTo>
                    <a:cubicBezTo>
                      <a:pt x="80991" y="628"/>
                      <a:pt x="86526" y="743"/>
                      <a:pt x="90197" y="1960"/>
                    </a:cubicBezTo>
                    <a:cubicBezTo>
                      <a:pt x="94515" y="3406"/>
                      <a:pt x="99860" y="8408"/>
                      <a:pt x="105775" y="8218"/>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25" name="Google Shape;525;p21"/>
            <p:cNvGrpSpPr/>
            <p:nvPr/>
          </p:nvGrpSpPr>
          <p:grpSpPr>
            <a:xfrm>
              <a:off x="4615098" y="4441402"/>
              <a:ext cx="4618211" cy="702118"/>
              <a:chOff x="774975" y="3446400"/>
              <a:chExt cx="3162725" cy="485525"/>
            </a:xfrm>
          </p:grpSpPr>
          <p:sp>
            <p:nvSpPr>
              <p:cNvPr id="526" name="Google Shape;526;p21"/>
              <p:cNvSpPr/>
              <p:nvPr/>
            </p:nvSpPr>
            <p:spPr>
              <a:xfrm>
                <a:off x="774975" y="3446400"/>
                <a:ext cx="3162725" cy="209725"/>
              </a:xfrm>
              <a:custGeom>
                <a:avLst/>
                <a:gdLst/>
                <a:ahLst/>
                <a:cxnLst/>
                <a:rect l="l" t="t" r="r" b="b"/>
                <a:pathLst>
                  <a:path w="126509" h="8389" fill="none" extrusionOk="0">
                    <a:moveTo>
                      <a:pt x="1" y="1066"/>
                    </a:moveTo>
                    <a:cubicBezTo>
                      <a:pt x="1" y="1066"/>
                      <a:pt x="5745" y="895"/>
                      <a:pt x="9321" y="3482"/>
                    </a:cubicBezTo>
                    <a:cubicBezTo>
                      <a:pt x="12687" y="5935"/>
                      <a:pt x="16206" y="8142"/>
                      <a:pt x="19991" y="8180"/>
                    </a:cubicBezTo>
                    <a:cubicBezTo>
                      <a:pt x="25184" y="8199"/>
                      <a:pt x="28246" y="6791"/>
                      <a:pt x="31994" y="4052"/>
                    </a:cubicBezTo>
                    <a:cubicBezTo>
                      <a:pt x="37586" y="1"/>
                      <a:pt x="45651" y="58"/>
                      <a:pt x="49683" y="2683"/>
                    </a:cubicBezTo>
                    <a:cubicBezTo>
                      <a:pt x="53639" y="5231"/>
                      <a:pt x="57462" y="7704"/>
                      <a:pt x="63226" y="7913"/>
                    </a:cubicBezTo>
                    <a:cubicBezTo>
                      <a:pt x="70073" y="8199"/>
                      <a:pt x="72755" y="4509"/>
                      <a:pt x="76635" y="2683"/>
                    </a:cubicBezTo>
                    <a:cubicBezTo>
                      <a:pt x="80991" y="609"/>
                      <a:pt x="86526" y="724"/>
                      <a:pt x="90197" y="1941"/>
                    </a:cubicBezTo>
                    <a:cubicBezTo>
                      <a:pt x="94515" y="3386"/>
                      <a:pt x="99860" y="8389"/>
                      <a:pt x="105775" y="8199"/>
                    </a:cubicBezTo>
                    <a:cubicBezTo>
                      <a:pt x="113764" y="7932"/>
                      <a:pt x="116218" y="1142"/>
                      <a:pt x="126508" y="1028"/>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 name="Google Shape;527;p21"/>
              <p:cNvSpPr/>
              <p:nvPr/>
            </p:nvSpPr>
            <p:spPr>
              <a:xfrm>
                <a:off x="774975" y="3538175"/>
                <a:ext cx="3162725" cy="210200"/>
              </a:xfrm>
              <a:custGeom>
                <a:avLst/>
                <a:gdLst/>
                <a:ahLst/>
                <a:cxnLst/>
                <a:rect l="l" t="t" r="r" b="b"/>
                <a:pathLst>
                  <a:path w="126509" h="8408" fill="none" extrusionOk="0">
                    <a:moveTo>
                      <a:pt x="1" y="1085"/>
                    </a:moveTo>
                    <a:cubicBezTo>
                      <a:pt x="1" y="1085"/>
                      <a:pt x="5745" y="914"/>
                      <a:pt x="9321" y="3501"/>
                    </a:cubicBezTo>
                    <a:cubicBezTo>
                      <a:pt x="12687" y="5954"/>
                      <a:pt x="16206" y="8161"/>
                      <a:pt x="19991" y="8180"/>
                    </a:cubicBezTo>
                    <a:cubicBezTo>
                      <a:pt x="25184" y="8218"/>
                      <a:pt x="28246" y="6810"/>
                      <a:pt x="31994" y="4071"/>
                    </a:cubicBezTo>
                    <a:cubicBezTo>
                      <a:pt x="37586" y="1"/>
                      <a:pt x="45651" y="77"/>
                      <a:pt x="49683" y="2702"/>
                    </a:cubicBezTo>
                    <a:cubicBezTo>
                      <a:pt x="53639" y="5231"/>
                      <a:pt x="57462" y="7704"/>
                      <a:pt x="63226" y="7932"/>
                    </a:cubicBezTo>
                    <a:cubicBezTo>
                      <a:pt x="70073" y="8218"/>
                      <a:pt x="72755" y="4528"/>
                      <a:pt x="76635" y="2702"/>
                    </a:cubicBezTo>
                    <a:cubicBezTo>
                      <a:pt x="80991" y="628"/>
                      <a:pt x="86526" y="743"/>
                      <a:pt x="90197" y="1960"/>
                    </a:cubicBezTo>
                    <a:cubicBezTo>
                      <a:pt x="94515" y="3405"/>
                      <a:pt x="99860" y="8408"/>
                      <a:pt x="105775" y="8218"/>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8" name="Google Shape;528;p21"/>
              <p:cNvSpPr/>
              <p:nvPr/>
            </p:nvSpPr>
            <p:spPr>
              <a:xfrm>
                <a:off x="774975" y="3629950"/>
                <a:ext cx="3162725" cy="209725"/>
              </a:xfrm>
              <a:custGeom>
                <a:avLst/>
                <a:gdLst/>
                <a:ahLst/>
                <a:cxnLst/>
                <a:rect l="l" t="t" r="r" b="b"/>
                <a:pathLst>
                  <a:path w="126509" h="8389" fill="none" extrusionOk="0">
                    <a:moveTo>
                      <a:pt x="1" y="1066"/>
                    </a:moveTo>
                    <a:cubicBezTo>
                      <a:pt x="1" y="1066"/>
                      <a:pt x="5745" y="895"/>
                      <a:pt x="9321" y="3501"/>
                    </a:cubicBezTo>
                    <a:cubicBezTo>
                      <a:pt x="12687" y="5935"/>
                      <a:pt x="16206" y="8161"/>
                      <a:pt x="19991" y="8180"/>
                    </a:cubicBezTo>
                    <a:cubicBezTo>
                      <a:pt x="25184" y="8199"/>
                      <a:pt x="28246" y="6791"/>
                      <a:pt x="31994" y="4071"/>
                    </a:cubicBezTo>
                    <a:cubicBezTo>
                      <a:pt x="37586" y="1"/>
                      <a:pt x="45651" y="58"/>
                      <a:pt x="49683" y="2683"/>
                    </a:cubicBezTo>
                    <a:cubicBezTo>
                      <a:pt x="53639" y="5231"/>
                      <a:pt x="57462" y="7704"/>
                      <a:pt x="63226" y="7913"/>
                    </a:cubicBezTo>
                    <a:cubicBezTo>
                      <a:pt x="70073" y="8199"/>
                      <a:pt x="72755" y="4509"/>
                      <a:pt x="76635" y="2683"/>
                    </a:cubicBezTo>
                    <a:cubicBezTo>
                      <a:pt x="80991" y="609"/>
                      <a:pt x="86526" y="743"/>
                      <a:pt x="90197" y="1941"/>
                    </a:cubicBezTo>
                    <a:cubicBezTo>
                      <a:pt x="94515" y="3386"/>
                      <a:pt x="99860" y="8389"/>
                      <a:pt x="105775" y="8199"/>
                    </a:cubicBezTo>
                    <a:cubicBezTo>
                      <a:pt x="113764" y="7932"/>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 name="Google Shape;529;p21"/>
              <p:cNvSpPr/>
              <p:nvPr/>
            </p:nvSpPr>
            <p:spPr>
              <a:xfrm>
                <a:off x="774975" y="3721725"/>
                <a:ext cx="3162725" cy="210200"/>
              </a:xfrm>
              <a:custGeom>
                <a:avLst/>
                <a:gdLst/>
                <a:ahLst/>
                <a:cxnLst/>
                <a:rect l="l" t="t" r="r" b="b"/>
                <a:pathLst>
                  <a:path w="126509" h="8408" fill="none" extrusionOk="0">
                    <a:moveTo>
                      <a:pt x="1" y="1085"/>
                    </a:moveTo>
                    <a:cubicBezTo>
                      <a:pt x="1" y="1085"/>
                      <a:pt x="5745" y="914"/>
                      <a:pt x="9321" y="3501"/>
                    </a:cubicBezTo>
                    <a:cubicBezTo>
                      <a:pt x="12687" y="5954"/>
                      <a:pt x="16206" y="8161"/>
                      <a:pt x="19991" y="8199"/>
                    </a:cubicBezTo>
                    <a:cubicBezTo>
                      <a:pt x="25184" y="8218"/>
                      <a:pt x="28246" y="6810"/>
                      <a:pt x="31994" y="4071"/>
                    </a:cubicBezTo>
                    <a:cubicBezTo>
                      <a:pt x="37586" y="1"/>
                      <a:pt x="45651" y="77"/>
                      <a:pt x="49683" y="2702"/>
                    </a:cubicBezTo>
                    <a:cubicBezTo>
                      <a:pt x="53639" y="5232"/>
                      <a:pt x="57462" y="7723"/>
                      <a:pt x="63226" y="7932"/>
                    </a:cubicBezTo>
                    <a:cubicBezTo>
                      <a:pt x="70073" y="8218"/>
                      <a:pt x="72755" y="4528"/>
                      <a:pt x="76635" y="2702"/>
                    </a:cubicBezTo>
                    <a:cubicBezTo>
                      <a:pt x="80991" y="628"/>
                      <a:pt x="86526" y="743"/>
                      <a:pt x="90197" y="1960"/>
                    </a:cubicBezTo>
                    <a:cubicBezTo>
                      <a:pt x="94515" y="3406"/>
                      <a:pt x="99860" y="8408"/>
                      <a:pt x="105775" y="8218"/>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530" name="Google Shape;530;p21"/>
          <p:cNvGrpSpPr/>
          <p:nvPr/>
        </p:nvGrpSpPr>
        <p:grpSpPr>
          <a:xfrm>
            <a:off x="-118900" y="396474"/>
            <a:ext cx="9556647" cy="4843049"/>
            <a:chOff x="-118900" y="396474"/>
            <a:chExt cx="9556647" cy="4843049"/>
          </a:xfrm>
        </p:grpSpPr>
        <p:sp>
          <p:nvSpPr>
            <p:cNvPr id="531" name="Google Shape;531;p21"/>
            <p:cNvSpPr/>
            <p:nvPr/>
          </p:nvSpPr>
          <p:spPr>
            <a:xfrm rot="-523721">
              <a:off x="12755" y="2796108"/>
              <a:ext cx="575596" cy="1779013"/>
            </a:xfrm>
            <a:custGeom>
              <a:avLst/>
              <a:gdLst/>
              <a:ahLst/>
              <a:cxnLst/>
              <a:rect l="l" t="t" r="r" b="b"/>
              <a:pathLst>
                <a:path w="14438" h="44624" fill="none" extrusionOk="0">
                  <a:moveTo>
                    <a:pt x="4965" y="39545"/>
                  </a:moveTo>
                  <a:cubicBezTo>
                    <a:pt x="3805" y="39602"/>
                    <a:pt x="2873" y="40553"/>
                    <a:pt x="2892" y="41732"/>
                  </a:cubicBezTo>
                  <a:cubicBezTo>
                    <a:pt x="2835" y="43425"/>
                    <a:pt x="3786" y="44623"/>
                    <a:pt x="5973" y="44604"/>
                  </a:cubicBezTo>
                  <a:cubicBezTo>
                    <a:pt x="7989" y="44604"/>
                    <a:pt x="9359" y="42132"/>
                    <a:pt x="9359" y="39849"/>
                  </a:cubicBezTo>
                  <a:cubicBezTo>
                    <a:pt x="9359" y="37567"/>
                    <a:pt x="7780" y="11413"/>
                    <a:pt x="7723" y="8237"/>
                  </a:cubicBezTo>
                  <a:cubicBezTo>
                    <a:pt x="7647" y="4832"/>
                    <a:pt x="7761" y="2188"/>
                    <a:pt x="8960" y="1009"/>
                  </a:cubicBezTo>
                  <a:cubicBezTo>
                    <a:pt x="10006" y="0"/>
                    <a:pt x="11451" y="685"/>
                    <a:pt x="12098" y="3348"/>
                  </a:cubicBezTo>
                  <a:cubicBezTo>
                    <a:pt x="12707" y="5878"/>
                    <a:pt x="12516" y="8122"/>
                    <a:pt x="11737" y="9739"/>
                  </a:cubicBezTo>
                  <a:cubicBezTo>
                    <a:pt x="10957" y="11375"/>
                    <a:pt x="8883" y="13391"/>
                    <a:pt x="6430" y="15807"/>
                  </a:cubicBezTo>
                  <a:cubicBezTo>
                    <a:pt x="3995" y="18184"/>
                    <a:pt x="647" y="21133"/>
                    <a:pt x="343" y="24252"/>
                  </a:cubicBezTo>
                  <a:cubicBezTo>
                    <a:pt x="1" y="27771"/>
                    <a:pt x="2378" y="31023"/>
                    <a:pt x="6354" y="31366"/>
                  </a:cubicBezTo>
                  <a:cubicBezTo>
                    <a:pt x="10177" y="31689"/>
                    <a:pt x="12326" y="30434"/>
                    <a:pt x="13201" y="28075"/>
                  </a:cubicBezTo>
                  <a:cubicBezTo>
                    <a:pt x="14438" y="24689"/>
                    <a:pt x="12802" y="21646"/>
                    <a:pt x="10101" y="20942"/>
                  </a:cubicBezTo>
                  <a:cubicBezTo>
                    <a:pt x="6962" y="20105"/>
                    <a:pt x="4794" y="21247"/>
                    <a:pt x="4071" y="23206"/>
                  </a:cubicBezTo>
                  <a:cubicBezTo>
                    <a:pt x="3253" y="25602"/>
                    <a:pt x="4908" y="28132"/>
                    <a:pt x="7438" y="28322"/>
                  </a:cubicBezTo>
                  <a:cubicBezTo>
                    <a:pt x="9302" y="28513"/>
                    <a:pt x="11128" y="27333"/>
                    <a:pt x="11090" y="25279"/>
                  </a:cubicBez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32" name="Google Shape;532;p21"/>
            <p:cNvGrpSpPr/>
            <p:nvPr/>
          </p:nvGrpSpPr>
          <p:grpSpPr>
            <a:xfrm rot="-1244148">
              <a:off x="8542992" y="481840"/>
              <a:ext cx="703459" cy="1209289"/>
              <a:chOff x="828700" y="1522888"/>
              <a:chExt cx="1156833" cy="1988667"/>
            </a:xfrm>
          </p:grpSpPr>
          <p:sp>
            <p:nvSpPr>
              <p:cNvPr id="533" name="Google Shape;533;p21"/>
              <p:cNvSpPr/>
              <p:nvPr/>
            </p:nvSpPr>
            <p:spPr>
              <a:xfrm>
                <a:off x="828700" y="2942288"/>
                <a:ext cx="701047" cy="569267"/>
              </a:xfrm>
              <a:custGeom>
                <a:avLst/>
                <a:gdLst/>
                <a:ahLst/>
                <a:cxnLst/>
                <a:rect l="l" t="t" r="r" b="b"/>
                <a:pathLst>
                  <a:path w="14571" h="11832" fill="none" extrusionOk="0">
                    <a:moveTo>
                      <a:pt x="13487" y="3139"/>
                    </a:moveTo>
                    <a:cubicBezTo>
                      <a:pt x="14571" y="5574"/>
                      <a:pt x="12669" y="8769"/>
                      <a:pt x="9245" y="10310"/>
                    </a:cubicBezTo>
                    <a:cubicBezTo>
                      <a:pt x="5821" y="11832"/>
                      <a:pt x="2150" y="11109"/>
                      <a:pt x="1085" y="8674"/>
                    </a:cubicBezTo>
                    <a:cubicBezTo>
                      <a:pt x="1" y="6259"/>
                      <a:pt x="1903" y="3044"/>
                      <a:pt x="5327" y="1523"/>
                    </a:cubicBezTo>
                    <a:cubicBezTo>
                      <a:pt x="8750" y="1"/>
                      <a:pt x="12402" y="724"/>
                      <a:pt x="13487" y="3139"/>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 name="Google Shape;534;p21"/>
              <p:cNvSpPr/>
              <p:nvPr/>
            </p:nvSpPr>
            <p:spPr>
              <a:xfrm>
                <a:off x="1494063" y="1564073"/>
                <a:ext cx="48" cy="1600607"/>
              </a:xfrm>
              <a:custGeom>
                <a:avLst/>
                <a:gdLst/>
                <a:ahLst/>
                <a:cxnLst/>
                <a:rect l="l" t="t" r="r" b="b"/>
                <a:pathLst>
                  <a:path w="1" h="33268" fill="none" extrusionOk="0">
                    <a:moveTo>
                      <a:pt x="0" y="1"/>
                    </a:moveTo>
                    <a:lnTo>
                      <a:pt x="0" y="33268"/>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5" name="Google Shape;535;p21"/>
              <p:cNvSpPr/>
              <p:nvPr/>
            </p:nvSpPr>
            <p:spPr>
              <a:xfrm>
                <a:off x="1494063" y="1522888"/>
                <a:ext cx="491469" cy="992080"/>
              </a:xfrm>
              <a:custGeom>
                <a:avLst/>
                <a:gdLst/>
                <a:ahLst/>
                <a:cxnLst/>
                <a:rect l="l" t="t" r="r" b="b"/>
                <a:pathLst>
                  <a:path w="10215" h="20620" fill="none" extrusionOk="0">
                    <a:moveTo>
                      <a:pt x="0" y="7476"/>
                    </a:moveTo>
                    <a:cubicBezTo>
                      <a:pt x="0" y="7723"/>
                      <a:pt x="2929" y="8218"/>
                      <a:pt x="4565" y="9796"/>
                    </a:cubicBezTo>
                    <a:cubicBezTo>
                      <a:pt x="5935" y="11128"/>
                      <a:pt x="6943" y="14456"/>
                      <a:pt x="6391" y="17500"/>
                    </a:cubicBezTo>
                    <a:cubicBezTo>
                      <a:pt x="6030" y="19478"/>
                      <a:pt x="5459" y="20391"/>
                      <a:pt x="5763" y="20505"/>
                    </a:cubicBezTo>
                    <a:cubicBezTo>
                      <a:pt x="6068" y="20619"/>
                      <a:pt x="10214" y="16301"/>
                      <a:pt x="8331" y="11185"/>
                    </a:cubicBezTo>
                    <a:cubicBezTo>
                      <a:pt x="7076" y="7818"/>
                      <a:pt x="5136" y="6924"/>
                      <a:pt x="3234" y="5517"/>
                    </a:cubicBezTo>
                    <a:cubicBezTo>
                      <a:pt x="304" y="3329"/>
                      <a:pt x="0" y="1"/>
                      <a:pt x="0" y="685"/>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36" name="Google Shape;536;p21"/>
            <p:cNvGrpSpPr/>
            <p:nvPr/>
          </p:nvGrpSpPr>
          <p:grpSpPr>
            <a:xfrm rot="754068">
              <a:off x="8112917" y="3965436"/>
              <a:ext cx="1102654" cy="1168116"/>
              <a:chOff x="3806645" y="1888022"/>
              <a:chExt cx="1572291" cy="1665634"/>
            </a:xfrm>
          </p:grpSpPr>
          <p:sp>
            <p:nvSpPr>
              <p:cNvPr id="537" name="Google Shape;537;p21"/>
              <p:cNvSpPr/>
              <p:nvPr/>
            </p:nvSpPr>
            <p:spPr>
              <a:xfrm>
                <a:off x="4792301" y="3045732"/>
                <a:ext cx="586636" cy="479585"/>
              </a:xfrm>
              <a:custGeom>
                <a:avLst/>
                <a:gdLst/>
                <a:ahLst/>
                <a:cxnLst/>
                <a:rect l="l" t="t" r="r" b="b"/>
                <a:pathLst>
                  <a:path w="12193" h="9968" fill="none" extrusionOk="0">
                    <a:moveTo>
                      <a:pt x="11222" y="2549"/>
                    </a:moveTo>
                    <a:cubicBezTo>
                      <a:pt x="12192" y="4546"/>
                      <a:pt x="10652" y="7266"/>
                      <a:pt x="7818" y="8617"/>
                    </a:cubicBezTo>
                    <a:cubicBezTo>
                      <a:pt x="4984" y="9967"/>
                      <a:pt x="1902" y="9435"/>
                      <a:pt x="951" y="7437"/>
                    </a:cubicBezTo>
                    <a:cubicBezTo>
                      <a:pt x="0" y="5421"/>
                      <a:pt x="1522" y="2701"/>
                      <a:pt x="4356" y="1351"/>
                    </a:cubicBezTo>
                    <a:cubicBezTo>
                      <a:pt x="7209" y="0"/>
                      <a:pt x="10271" y="533"/>
                      <a:pt x="11222" y="2549"/>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 name="Google Shape;538;p21"/>
              <p:cNvSpPr/>
              <p:nvPr/>
            </p:nvSpPr>
            <p:spPr>
              <a:xfrm>
                <a:off x="3806645" y="3074071"/>
                <a:ext cx="586684" cy="479585"/>
              </a:xfrm>
              <a:custGeom>
                <a:avLst/>
                <a:gdLst/>
                <a:ahLst/>
                <a:cxnLst/>
                <a:rect l="l" t="t" r="r" b="b"/>
                <a:pathLst>
                  <a:path w="12194" h="9968" fill="none" extrusionOk="0">
                    <a:moveTo>
                      <a:pt x="11242" y="2531"/>
                    </a:moveTo>
                    <a:cubicBezTo>
                      <a:pt x="12193" y="4547"/>
                      <a:pt x="10671" y="7267"/>
                      <a:pt x="7818" y="8617"/>
                    </a:cubicBezTo>
                    <a:cubicBezTo>
                      <a:pt x="4984" y="9968"/>
                      <a:pt x="1922" y="9435"/>
                      <a:pt x="952" y="7419"/>
                    </a:cubicBezTo>
                    <a:cubicBezTo>
                      <a:pt x="1" y="5422"/>
                      <a:pt x="1541" y="2702"/>
                      <a:pt x="4375" y="1351"/>
                    </a:cubicBezTo>
                    <a:cubicBezTo>
                      <a:pt x="7210" y="1"/>
                      <a:pt x="10291" y="533"/>
                      <a:pt x="11242" y="2531"/>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 name="Google Shape;539;p21"/>
              <p:cNvSpPr/>
              <p:nvPr/>
            </p:nvSpPr>
            <p:spPr>
              <a:xfrm>
                <a:off x="4330121" y="1914581"/>
                <a:ext cx="32091" cy="1340703"/>
              </a:xfrm>
              <a:custGeom>
                <a:avLst/>
                <a:gdLst/>
                <a:ahLst/>
                <a:cxnLst/>
                <a:rect l="l" t="t" r="r" b="b"/>
                <a:pathLst>
                  <a:path w="667" h="27866" fill="none" extrusionOk="0">
                    <a:moveTo>
                      <a:pt x="1" y="1"/>
                    </a:moveTo>
                    <a:lnTo>
                      <a:pt x="666" y="27866"/>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 name="Google Shape;540;p21"/>
              <p:cNvSpPr/>
              <p:nvPr/>
            </p:nvSpPr>
            <p:spPr>
              <a:xfrm>
                <a:off x="5314863" y="1888022"/>
                <a:ext cx="32957" cy="1338923"/>
              </a:xfrm>
              <a:custGeom>
                <a:avLst/>
                <a:gdLst/>
                <a:ahLst/>
                <a:cxnLst/>
                <a:rect l="l" t="t" r="r" b="b"/>
                <a:pathLst>
                  <a:path w="685" h="27829" fill="none" extrusionOk="0">
                    <a:moveTo>
                      <a:pt x="0" y="1"/>
                    </a:moveTo>
                    <a:lnTo>
                      <a:pt x="685" y="27828"/>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 name="Google Shape;541;p21"/>
              <p:cNvSpPr/>
              <p:nvPr/>
            </p:nvSpPr>
            <p:spPr>
              <a:xfrm>
                <a:off x="4330127" y="1937358"/>
                <a:ext cx="995736" cy="24778"/>
              </a:xfrm>
              <a:custGeom>
                <a:avLst/>
                <a:gdLst/>
                <a:ahLst/>
                <a:cxnLst/>
                <a:rect l="l" t="t" r="r" b="b"/>
                <a:pathLst>
                  <a:path w="20696" h="515" fill="none" extrusionOk="0">
                    <a:moveTo>
                      <a:pt x="20695" y="1"/>
                    </a:moveTo>
                    <a:lnTo>
                      <a:pt x="0" y="515"/>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 name="Google Shape;542;p21"/>
              <p:cNvSpPr/>
              <p:nvPr/>
            </p:nvSpPr>
            <p:spPr>
              <a:xfrm>
                <a:off x="4337441" y="2092043"/>
                <a:ext cx="991166" cy="24778"/>
              </a:xfrm>
              <a:custGeom>
                <a:avLst/>
                <a:gdLst/>
                <a:ahLst/>
                <a:cxnLst/>
                <a:rect l="l" t="t" r="r" b="b"/>
                <a:pathLst>
                  <a:path w="20601" h="515" fill="none" extrusionOk="0">
                    <a:moveTo>
                      <a:pt x="20600" y="1"/>
                    </a:moveTo>
                    <a:lnTo>
                      <a:pt x="1" y="514"/>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six columns">
  <p:cSld name="CUSTOM_7">
    <p:spTree>
      <p:nvGrpSpPr>
        <p:cNvPr id="1" name="Shape 543"/>
        <p:cNvGrpSpPr/>
        <p:nvPr/>
      </p:nvGrpSpPr>
      <p:grpSpPr>
        <a:xfrm>
          <a:off x="0" y="0"/>
          <a:ext cx="0" cy="0"/>
          <a:chOff x="0" y="0"/>
          <a:chExt cx="0" cy="0"/>
        </a:xfrm>
      </p:grpSpPr>
      <p:pic>
        <p:nvPicPr>
          <p:cNvPr id="544" name="Google Shape;544;p22"/>
          <p:cNvPicPr preferRelativeResize="0"/>
          <p:nvPr/>
        </p:nvPicPr>
        <p:blipFill rotWithShape="1">
          <a:blip r:embed="rId2">
            <a:alphaModFix/>
          </a:blip>
          <a:srcRect l="3121" r="3131"/>
          <a:stretch/>
        </p:blipFill>
        <p:spPr>
          <a:xfrm>
            <a:off x="-35075" y="0"/>
            <a:ext cx="9214149" cy="5143501"/>
          </a:xfrm>
          <a:prstGeom prst="rect">
            <a:avLst/>
          </a:prstGeom>
          <a:noFill/>
          <a:ln>
            <a:noFill/>
          </a:ln>
        </p:spPr>
      </p:pic>
      <p:sp>
        <p:nvSpPr>
          <p:cNvPr id="545" name="Google Shape;545;p22"/>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546" name="Google Shape;546;p22"/>
          <p:cNvSpPr txBox="1">
            <a:spLocks noGrp="1"/>
          </p:cNvSpPr>
          <p:nvPr>
            <p:ph type="subTitle" idx="1"/>
          </p:nvPr>
        </p:nvSpPr>
        <p:spPr>
          <a:xfrm>
            <a:off x="717623" y="1594500"/>
            <a:ext cx="2543100" cy="1207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547" name="Google Shape;547;p22"/>
          <p:cNvSpPr txBox="1">
            <a:spLocks noGrp="1"/>
          </p:cNvSpPr>
          <p:nvPr>
            <p:ph type="subTitle" idx="2"/>
          </p:nvPr>
        </p:nvSpPr>
        <p:spPr>
          <a:xfrm>
            <a:off x="3300450" y="1594507"/>
            <a:ext cx="2541900" cy="1207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548" name="Google Shape;548;p22"/>
          <p:cNvSpPr txBox="1">
            <a:spLocks noGrp="1"/>
          </p:cNvSpPr>
          <p:nvPr>
            <p:ph type="subTitle" idx="3"/>
          </p:nvPr>
        </p:nvSpPr>
        <p:spPr>
          <a:xfrm>
            <a:off x="717623" y="3401000"/>
            <a:ext cx="2543100" cy="1093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549" name="Google Shape;549;p22"/>
          <p:cNvSpPr txBox="1">
            <a:spLocks noGrp="1"/>
          </p:cNvSpPr>
          <p:nvPr>
            <p:ph type="subTitle" idx="4"/>
          </p:nvPr>
        </p:nvSpPr>
        <p:spPr>
          <a:xfrm>
            <a:off x="3300450" y="3401000"/>
            <a:ext cx="2543100" cy="1093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550" name="Google Shape;550;p22"/>
          <p:cNvSpPr txBox="1">
            <a:spLocks noGrp="1"/>
          </p:cNvSpPr>
          <p:nvPr>
            <p:ph type="subTitle" idx="5"/>
          </p:nvPr>
        </p:nvSpPr>
        <p:spPr>
          <a:xfrm>
            <a:off x="5889877" y="1594503"/>
            <a:ext cx="2535300" cy="1207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551" name="Google Shape;551;p22"/>
          <p:cNvSpPr txBox="1">
            <a:spLocks noGrp="1"/>
          </p:cNvSpPr>
          <p:nvPr>
            <p:ph type="subTitle" idx="6"/>
          </p:nvPr>
        </p:nvSpPr>
        <p:spPr>
          <a:xfrm>
            <a:off x="5883423" y="3401000"/>
            <a:ext cx="2536200" cy="1093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552" name="Google Shape;552;p22"/>
          <p:cNvSpPr txBox="1">
            <a:spLocks noGrp="1"/>
          </p:cNvSpPr>
          <p:nvPr>
            <p:ph type="subTitle" idx="7"/>
          </p:nvPr>
        </p:nvSpPr>
        <p:spPr>
          <a:xfrm>
            <a:off x="717623" y="1296825"/>
            <a:ext cx="2543100" cy="3771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Raleway"/>
              <a:buNone/>
              <a:defRPr sz="1800">
                <a:solidFill>
                  <a:schemeClr val="dk2"/>
                </a:solidFill>
                <a:latin typeface="Yeseva One"/>
                <a:ea typeface="Yeseva One"/>
                <a:cs typeface="Yeseva One"/>
                <a:sym typeface="Yeseva One"/>
              </a:defRPr>
            </a:lvl1pPr>
            <a:lvl2pPr lvl="1" algn="ctr" rtl="0">
              <a:lnSpc>
                <a:spcPct val="100000"/>
              </a:lnSpc>
              <a:spcBef>
                <a:spcPts val="0"/>
              </a:spcBef>
              <a:spcAft>
                <a:spcPts val="0"/>
              </a:spcAft>
              <a:buSzPts val="2400"/>
              <a:buFont typeface="Raleway"/>
              <a:buNone/>
              <a:defRPr sz="2400">
                <a:latin typeface="Raleway"/>
                <a:ea typeface="Raleway"/>
                <a:cs typeface="Raleway"/>
                <a:sym typeface="Raleway"/>
              </a:defRPr>
            </a:lvl2pPr>
            <a:lvl3pPr lvl="2" algn="ctr" rtl="0">
              <a:lnSpc>
                <a:spcPct val="100000"/>
              </a:lnSpc>
              <a:spcBef>
                <a:spcPts val="0"/>
              </a:spcBef>
              <a:spcAft>
                <a:spcPts val="0"/>
              </a:spcAft>
              <a:buSzPts val="2400"/>
              <a:buFont typeface="Raleway"/>
              <a:buNone/>
              <a:defRPr sz="2400">
                <a:latin typeface="Raleway"/>
                <a:ea typeface="Raleway"/>
                <a:cs typeface="Raleway"/>
                <a:sym typeface="Raleway"/>
              </a:defRPr>
            </a:lvl3pPr>
            <a:lvl4pPr lvl="3" algn="ctr" rtl="0">
              <a:lnSpc>
                <a:spcPct val="100000"/>
              </a:lnSpc>
              <a:spcBef>
                <a:spcPts val="0"/>
              </a:spcBef>
              <a:spcAft>
                <a:spcPts val="0"/>
              </a:spcAft>
              <a:buSzPts val="2400"/>
              <a:buFont typeface="Raleway"/>
              <a:buNone/>
              <a:defRPr sz="2400">
                <a:latin typeface="Raleway"/>
                <a:ea typeface="Raleway"/>
                <a:cs typeface="Raleway"/>
                <a:sym typeface="Raleway"/>
              </a:defRPr>
            </a:lvl4pPr>
            <a:lvl5pPr lvl="4" algn="ctr" rtl="0">
              <a:lnSpc>
                <a:spcPct val="100000"/>
              </a:lnSpc>
              <a:spcBef>
                <a:spcPts val="0"/>
              </a:spcBef>
              <a:spcAft>
                <a:spcPts val="0"/>
              </a:spcAft>
              <a:buSzPts val="2400"/>
              <a:buFont typeface="Raleway"/>
              <a:buNone/>
              <a:defRPr sz="2400">
                <a:latin typeface="Raleway"/>
                <a:ea typeface="Raleway"/>
                <a:cs typeface="Raleway"/>
                <a:sym typeface="Raleway"/>
              </a:defRPr>
            </a:lvl5pPr>
            <a:lvl6pPr lvl="5" algn="ctr" rtl="0">
              <a:lnSpc>
                <a:spcPct val="100000"/>
              </a:lnSpc>
              <a:spcBef>
                <a:spcPts val="0"/>
              </a:spcBef>
              <a:spcAft>
                <a:spcPts val="0"/>
              </a:spcAft>
              <a:buSzPts val="2400"/>
              <a:buFont typeface="Raleway"/>
              <a:buNone/>
              <a:defRPr sz="2400">
                <a:latin typeface="Raleway"/>
                <a:ea typeface="Raleway"/>
                <a:cs typeface="Raleway"/>
                <a:sym typeface="Raleway"/>
              </a:defRPr>
            </a:lvl6pPr>
            <a:lvl7pPr lvl="6" algn="ctr" rtl="0">
              <a:lnSpc>
                <a:spcPct val="100000"/>
              </a:lnSpc>
              <a:spcBef>
                <a:spcPts val="0"/>
              </a:spcBef>
              <a:spcAft>
                <a:spcPts val="0"/>
              </a:spcAft>
              <a:buSzPts val="2400"/>
              <a:buFont typeface="Raleway"/>
              <a:buNone/>
              <a:defRPr sz="2400">
                <a:latin typeface="Raleway"/>
                <a:ea typeface="Raleway"/>
                <a:cs typeface="Raleway"/>
                <a:sym typeface="Raleway"/>
              </a:defRPr>
            </a:lvl7pPr>
            <a:lvl8pPr lvl="7" algn="ctr" rtl="0">
              <a:lnSpc>
                <a:spcPct val="100000"/>
              </a:lnSpc>
              <a:spcBef>
                <a:spcPts val="0"/>
              </a:spcBef>
              <a:spcAft>
                <a:spcPts val="0"/>
              </a:spcAft>
              <a:buSzPts val="2400"/>
              <a:buFont typeface="Raleway"/>
              <a:buNone/>
              <a:defRPr sz="2400">
                <a:latin typeface="Raleway"/>
                <a:ea typeface="Raleway"/>
                <a:cs typeface="Raleway"/>
                <a:sym typeface="Raleway"/>
              </a:defRPr>
            </a:lvl8pPr>
            <a:lvl9pPr lvl="8" algn="ctr" rtl="0">
              <a:lnSpc>
                <a:spcPct val="100000"/>
              </a:lnSpc>
              <a:spcBef>
                <a:spcPts val="0"/>
              </a:spcBef>
              <a:spcAft>
                <a:spcPts val="0"/>
              </a:spcAft>
              <a:buSzPts val="2400"/>
              <a:buFont typeface="Raleway"/>
              <a:buNone/>
              <a:defRPr sz="2400">
                <a:latin typeface="Raleway"/>
                <a:ea typeface="Raleway"/>
                <a:cs typeface="Raleway"/>
                <a:sym typeface="Raleway"/>
              </a:defRPr>
            </a:lvl9pPr>
          </a:lstStyle>
          <a:p>
            <a:endParaRPr/>
          </a:p>
        </p:txBody>
      </p:sp>
      <p:sp>
        <p:nvSpPr>
          <p:cNvPr id="553" name="Google Shape;553;p22"/>
          <p:cNvSpPr txBox="1">
            <a:spLocks noGrp="1"/>
          </p:cNvSpPr>
          <p:nvPr>
            <p:ph type="subTitle" idx="8"/>
          </p:nvPr>
        </p:nvSpPr>
        <p:spPr>
          <a:xfrm>
            <a:off x="3300450" y="1296825"/>
            <a:ext cx="2543100" cy="3771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Raleway"/>
              <a:buNone/>
              <a:defRPr sz="1800">
                <a:solidFill>
                  <a:schemeClr val="dk2"/>
                </a:solidFill>
                <a:latin typeface="Yeseva One"/>
                <a:ea typeface="Yeseva One"/>
                <a:cs typeface="Yeseva One"/>
                <a:sym typeface="Yeseva One"/>
              </a:defRPr>
            </a:lvl1pPr>
            <a:lvl2pPr lvl="1" algn="ctr" rtl="0">
              <a:lnSpc>
                <a:spcPct val="100000"/>
              </a:lnSpc>
              <a:spcBef>
                <a:spcPts val="0"/>
              </a:spcBef>
              <a:spcAft>
                <a:spcPts val="0"/>
              </a:spcAft>
              <a:buSzPts val="2400"/>
              <a:buFont typeface="Raleway"/>
              <a:buNone/>
              <a:defRPr sz="2400">
                <a:latin typeface="Raleway"/>
                <a:ea typeface="Raleway"/>
                <a:cs typeface="Raleway"/>
                <a:sym typeface="Raleway"/>
              </a:defRPr>
            </a:lvl2pPr>
            <a:lvl3pPr lvl="2" algn="ctr" rtl="0">
              <a:lnSpc>
                <a:spcPct val="100000"/>
              </a:lnSpc>
              <a:spcBef>
                <a:spcPts val="0"/>
              </a:spcBef>
              <a:spcAft>
                <a:spcPts val="0"/>
              </a:spcAft>
              <a:buSzPts val="2400"/>
              <a:buFont typeface="Raleway"/>
              <a:buNone/>
              <a:defRPr sz="2400">
                <a:latin typeface="Raleway"/>
                <a:ea typeface="Raleway"/>
                <a:cs typeface="Raleway"/>
                <a:sym typeface="Raleway"/>
              </a:defRPr>
            </a:lvl3pPr>
            <a:lvl4pPr lvl="3" algn="ctr" rtl="0">
              <a:lnSpc>
                <a:spcPct val="100000"/>
              </a:lnSpc>
              <a:spcBef>
                <a:spcPts val="0"/>
              </a:spcBef>
              <a:spcAft>
                <a:spcPts val="0"/>
              </a:spcAft>
              <a:buSzPts val="2400"/>
              <a:buFont typeface="Raleway"/>
              <a:buNone/>
              <a:defRPr sz="2400">
                <a:latin typeface="Raleway"/>
                <a:ea typeface="Raleway"/>
                <a:cs typeface="Raleway"/>
                <a:sym typeface="Raleway"/>
              </a:defRPr>
            </a:lvl4pPr>
            <a:lvl5pPr lvl="4" algn="ctr" rtl="0">
              <a:lnSpc>
                <a:spcPct val="100000"/>
              </a:lnSpc>
              <a:spcBef>
                <a:spcPts val="0"/>
              </a:spcBef>
              <a:spcAft>
                <a:spcPts val="0"/>
              </a:spcAft>
              <a:buSzPts val="2400"/>
              <a:buFont typeface="Raleway"/>
              <a:buNone/>
              <a:defRPr sz="2400">
                <a:latin typeface="Raleway"/>
                <a:ea typeface="Raleway"/>
                <a:cs typeface="Raleway"/>
                <a:sym typeface="Raleway"/>
              </a:defRPr>
            </a:lvl5pPr>
            <a:lvl6pPr lvl="5" algn="ctr" rtl="0">
              <a:lnSpc>
                <a:spcPct val="100000"/>
              </a:lnSpc>
              <a:spcBef>
                <a:spcPts val="0"/>
              </a:spcBef>
              <a:spcAft>
                <a:spcPts val="0"/>
              </a:spcAft>
              <a:buSzPts val="2400"/>
              <a:buFont typeface="Raleway"/>
              <a:buNone/>
              <a:defRPr sz="2400">
                <a:latin typeface="Raleway"/>
                <a:ea typeface="Raleway"/>
                <a:cs typeface="Raleway"/>
                <a:sym typeface="Raleway"/>
              </a:defRPr>
            </a:lvl6pPr>
            <a:lvl7pPr lvl="6" algn="ctr" rtl="0">
              <a:lnSpc>
                <a:spcPct val="100000"/>
              </a:lnSpc>
              <a:spcBef>
                <a:spcPts val="0"/>
              </a:spcBef>
              <a:spcAft>
                <a:spcPts val="0"/>
              </a:spcAft>
              <a:buSzPts val="2400"/>
              <a:buFont typeface="Raleway"/>
              <a:buNone/>
              <a:defRPr sz="2400">
                <a:latin typeface="Raleway"/>
                <a:ea typeface="Raleway"/>
                <a:cs typeface="Raleway"/>
                <a:sym typeface="Raleway"/>
              </a:defRPr>
            </a:lvl7pPr>
            <a:lvl8pPr lvl="7" algn="ctr" rtl="0">
              <a:lnSpc>
                <a:spcPct val="100000"/>
              </a:lnSpc>
              <a:spcBef>
                <a:spcPts val="0"/>
              </a:spcBef>
              <a:spcAft>
                <a:spcPts val="0"/>
              </a:spcAft>
              <a:buSzPts val="2400"/>
              <a:buFont typeface="Raleway"/>
              <a:buNone/>
              <a:defRPr sz="2400">
                <a:latin typeface="Raleway"/>
                <a:ea typeface="Raleway"/>
                <a:cs typeface="Raleway"/>
                <a:sym typeface="Raleway"/>
              </a:defRPr>
            </a:lvl8pPr>
            <a:lvl9pPr lvl="8" algn="ctr" rtl="0">
              <a:lnSpc>
                <a:spcPct val="100000"/>
              </a:lnSpc>
              <a:spcBef>
                <a:spcPts val="0"/>
              </a:spcBef>
              <a:spcAft>
                <a:spcPts val="0"/>
              </a:spcAft>
              <a:buSzPts val="2400"/>
              <a:buFont typeface="Raleway"/>
              <a:buNone/>
              <a:defRPr sz="2400">
                <a:latin typeface="Raleway"/>
                <a:ea typeface="Raleway"/>
                <a:cs typeface="Raleway"/>
                <a:sym typeface="Raleway"/>
              </a:defRPr>
            </a:lvl9pPr>
          </a:lstStyle>
          <a:p>
            <a:endParaRPr/>
          </a:p>
        </p:txBody>
      </p:sp>
      <p:sp>
        <p:nvSpPr>
          <p:cNvPr id="554" name="Google Shape;554;p22"/>
          <p:cNvSpPr txBox="1">
            <a:spLocks noGrp="1"/>
          </p:cNvSpPr>
          <p:nvPr>
            <p:ph type="subTitle" idx="9"/>
          </p:nvPr>
        </p:nvSpPr>
        <p:spPr>
          <a:xfrm>
            <a:off x="5889877" y="1296825"/>
            <a:ext cx="2536500" cy="3771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Raleway"/>
              <a:buNone/>
              <a:defRPr sz="1800">
                <a:solidFill>
                  <a:schemeClr val="dk2"/>
                </a:solidFill>
                <a:latin typeface="Yeseva One"/>
                <a:ea typeface="Yeseva One"/>
                <a:cs typeface="Yeseva One"/>
                <a:sym typeface="Yeseva One"/>
              </a:defRPr>
            </a:lvl1pPr>
            <a:lvl2pPr lvl="1" algn="ctr" rtl="0">
              <a:lnSpc>
                <a:spcPct val="100000"/>
              </a:lnSpc>
              <a:spcBef>
                <a:spcPts val="0"/>
              </a:spcBef>
              <a:spcAft>
                <a:spcPts val="0"/>
              </a:spcAft>
              <a:buSzPts val="2400"/>
              <a:buFont typeface="Raleway"/>
              <a:buNone/>
              <a:defRPr sz="2400">
                <a:latin typeface="Raleway"/>
                <a:ea typeface="Raleway"/>
                <a:cs typeface="Raleway"/>
                <a:sym typeface="Raleway"/>
              </a:defRPr>
            </a:lvl2pPr>
            <a:lvl3pPr lvl="2" algn="ctr" rtl="0">
              <a:lnSpc>
                <a:spcPct val="100000"/>
              </a:lnSpc>
              <a:spcBef>
                <a:spcPts val="0"/>
              </a:spcBef>
              <a:spcAft>
                <a:spcPts val="0"/>
              </a:spcAft>
              <a:buSzPts val="2400"/>
              <a:buFont typeface="Raleway"/>
              <a:buNone/>
              <a:defRPr sz="2400">
                <a:latin typeface="Raleway"/>
                <a:ea typeface="Raleway"/>
                <a:cs typeface="Raleway"/>
                <a:sym typeface="Raleway"/>
              </a:defRPr>
            </a:lvl3pPr>
            <a:lvl4pPr lvl="3" algn="ctr" rtl="0">
              <a:lnSpc>
                <a:spcPct val="100000"/>
              </a:lnSpc>
              <a:spcBef>
                <a:spcPts val="0"/>
              </a:spcBef>
              <a:spcAft>
                <a:spcPts val="0"/>
              </a:spcAft>
              <a:buSzPts val="2400"/>
              <a:buFont typeface="Raleway"/>
              <a:buNone/>
              <a:defRPr sz="2400">
                <a:latin typeface="Raleway"/>
                <a:ea typeface="Raleway"/>
                <a:cs typeface="Raleway"/>
                <a:sym typeface="Raleway"/>
              </a:defRPr>
            </a:lvl4pPr>
            <a:lvl5pPr lvl="4" algn="ctr" rtl="0">
              <a:lnSpc>
                <a:spcPct val="100000"/>
              </a:lnSpc>
              <a:spcBef>
                <a:spcPts val="0"/>
              </a:spcBef>
              <a:spcAft>
                <a:spcPts val="0"/>
              </a:spcAft>
              <a:buSzPts val="2400"/>
              <a:buFont typeface="Raleway"/>
              <a:buNone/>
              <a:defRPr sz="2400">
                <a:latin typeface="Raleway"/>
                <a:ea typeface="Raleway"/>
                <a:cs typeface="Raleway"/>
                <a:sym typeface="Raleway"/>
              </a:defRPr>
            </a:lvl5pPr>
            <a:lvl6pPr lvl="5" algn="ctr" rtl="0">
              <a:lnSpc>
                <a:spcPct val="100000"/>
              </a:lnSpc>
              <a:spcBef>
                <a:spcPts val="0"/>
              </a:spcBef>
              <a:spcAft>
                <a:spcPts val="0"/>
              </a:spcAft>
              <a:buSzPts val="2400"/>
              <a:buFont typeface="Raleway"/>
              <a:buNone/>
              <a:defRPr sz="2400">
                <a:latin typeface="Raleway"/>
                <a:ea typeface="Raleway"/>
                <a:cs typeface="Raleway"/>
                <a:sym typeface="Raleway"/>
              </a:defRPr>
            </a:lvl6pPr>
            <a:lvl7pPr lvl="6" algn="ctr" rtl="0">
              <a:lnSpc>
                <a:spcPct val="100000"/>
              </a:lnSpc>
              <a:spcBef>
                <a:spcPts val="0"/>
              </a:spcBef>
              <a:spcAft>
                <a:spcPts val="0"/>
              </a:spcAft>
              <a:buSzPts val="2400"/>
              <a:buFont typeface="Raleway"/>
              <a:buNone/>
              <a:defRPr sz="2400">
                <a:latin typeface="Raleway"/>
                <a:ea typeface="Raleway"/>
                <a:cs typeface="Raleway"/>
                <a:sym typeface="Raleway"/>
              </a:defRPr>
            </a:lvl7pPr>
            <a:lvl8pPr lvl="7" algn="ctr" rtl="0">
              <a:lnSpc>
                <a:spcPct val="100000"/>
              </a:lnSpc>
              <a:spcBef>
                <a:spcPts val="0"/>
              </a:spcBef>
              <a:spcAft>
                <a:spcPts val="0"/>
              </a:spcAft>
              <a:buSzPts val="2400"/>
              <a:buFont typeface="Raleway"/>
              <a:buNone/>
              <a:defRPr sz="2400">
                <a:latin typeface="Raleway"/>
                <a:ea typeface="Raleway"/>
                <a:cs typeface="Raleway"/>
                <a:sym typeface="Raleway"/>
              </a:defRPr>
            </a:lvl8pPr>
            <a:lvl9pPr lvl="8" algn="ctr" rtl="0">
              <a:lnSpc>
                <a:spcPct val="100000"/>
              </a:lnSpc>
              <a:spcBef>
                <a:spcPts val="0"/>
              </a:spcBef>
              <a:spcAft>
                <a:spcPts val="0"/>
              </a:spcAft>
              <a:buSzPts val="2400"/>
              <a:buFont typeface="Raleway"/>
              <a:buNone/>
              <a:defRPr sz="2400">
                <a:latin typeface="Raleway"/>
                <a:ea typeface="Raleway"/>
                <a:cs typeface="Raleway"/>
                <a:sym typeface="Raleway"/>
              </a:defRPr>
            </a:lvl9pPr>
          </a:lstStyle>
          <a:p>
            <a:endParaRPr/>
          </a:p>
        </p:txBody>
      </p:sp>
      <p:sp>
        <p:nvSpPr>
          <p:cNvPr id="555" name="Google Shape;555;p22"/>
          <p:cNvSpPr txBox="1">
            <a:spLocks noGrp="1"/>
          </p:cNvSpPr>
          <p:nvPr>
            <p:ph type="subTitle" idx="13"/>
          </p:nvPr>
        </p:nvSpPr>
        <p:spPr>
          <a:xfrm>
            <a:off x="717623" y="3100100"/>
            <a:ext cx="2543100" cy="3771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Raleway"/>
              <a:buNone/>
              <a:defRPr sz="1800">
                <a:solidFill>
                  <a:schemeClr val="dk2"/>
                </a:solidFill>
                <a:latin typeface="Yeseva One"/>
                <a:ea typeface="Yeseva One"/>
                <a:cs typeface="Yeseva One"/>
                <a:sym typeface="Yeseva One"/>
              </a:defRPr>
            </a:lvl1pPr>
            <a:lvl2pPr lvl="1" algn="ctr" rtl="0">
              <a:lnSpc>
                <a:spcPct val="100000"/>
              </a:lnSpc>
              <a:spcBef>
                <a:spcPts val="0"/>
              </a:spcBef>
              <a:spcAft>
                <a:spcPts val="0"/>
              </a:spcAft>
              <a:buSzPts val="2400"/>
              <a:buFont typeface="Raleway"/>
              <a:buNone/>
              <a:defRPr sz="2400">
                <a:latin typeface="Raleway"/>
                <a:ea typeface="Raleway"/>
                <a:cs typeface="Raleway"/>
                <a:sym typeface="Raleway"/>
              </a:defRPr>
            </a:lvl2pPr>
            <a:lvl3pPr lvl="2" algn="ctr" rtl="0">
              <a:lnSpc>
                <a:spcPct val="100000"/>
              </a:lnSpc>
              <a:spcBef>
                <a:spcPts val="0"/>
              </a:spcBef>
              <a:spcAft>
                <a:spcPts val="0"/>
              </a:spcAft>
              <a:buSzPts val="2400"/>
              <a:buFont typeface="Raleway"/>
              <a:buNone/>
              <a:defRPr sz="2400">
                <a:latin typeface="Raleway"/>
                <a:ea typeface="Raleway"/>
                <a:cs typeface="Raleway"/>
                <a:sym typeface="Raleway"/>
              </a:defRPr>
            </a:lvl3pPr>
            <a:lvl4pPr lvl="3" algn="ctr" rtl="0">
              <a:lnSpc>
                <a:spcPct val="100000"/>
              </a:lnSpc>
              <a:spcBef>
                <a:spcPts val="0"/>
              </a:spcBef>
              <a:spcAft>
                <a:spcPts val="0"/>
              </a:spcAft>
              <a:buSzPts val="2400"/>
              <a:buFont typeface="Raleway"/>
              <a:buNone/>
              <a:defRPr sz="2400">
                <a:latin typeface="Raleway"/>
                <a:ea typeface="Raleway"/>
                <a:cs typeface="Raleway"/>
                <a:sym typeface="Raleway"/>
              </a:defRPr>
            </a:lvl4pPr>
            <a:lvl5pPr lvl="4" algn="ctr" rtl="0">
              <a:lnSpc>
                <a:spcPct val="100000"/>
              </a:lnSpc>
              <a:spcBef>
                <a:spcPts val="0"/>
              </a:spcBef>
              <a:spcAft>
                <a:spcPts val="0"/>
              </a:spcAft>
              <a:buSzPts val="2400"/>
              <a:buFont typeface="Raleway"/>
              <a:buNone/>
              <a:defRPr sz="2400">
                <a:latin typeface="Raleway"/>
                <a:ea typeface="Raleway"/>
                <a:cs typeface="Raleway"/>
                <a:sym typeface="Raleway"/>
              </a:defRPr>
            </a:lvl5pPr>
            <a:lvl6pPr lvl="5" algn="ctr" rtl="0">
              <a:lnSpc>
                <a:spcPct val="100000"/>
              </a:lnSpc>
              <a:spcBef>
                <a:spcPts val="0"/>
              </a:spcBef>
              <a:spcAft>
                <a:spcPts val="0"/>
              </a:spcAft>
              <a:buSzPts val="2400"/>
              <a:buFont typeface="Raleway"/>
              <a:buNone/>
              <a:defRPr sz="2400">
                <a:latin typeface="Raleway"/>
                <a:ea typeface="Raleway"/>
                <a:cs typeface="Raleway"/>
                <a:sym typeface="Raleway"/>
              </a:defRPr>
            </a:lvl6pPr>
            <a:lvl7pPr lvl="6" algn="ctr" rtl="0">
              <a:lnSpc>
                <a:spcPct val="100000"/>
              </a:lnSpc>
              <a:spcBef>
                <a:spcPts val="0"/>
              </a:spcBef>
              <a:spcAft>
                <a:spcPts val="0"/>
              </a:spcAft>
              <a:buSzPts val="2400"/>
              <a:buFont typeface="Raleway"/>
              <a:buNone/>
              <a:defRPr sz="2400">
                <a:latin typeface="Raleway"/>
                <a:ea typeface="Raleway"/>
                <a:cs typeface="Raleway"/>
                <a:sym typeface="Raleway"/>
              </a:defRPr>
            </a:lvl7pPr>
            <a:lvl8pPr lvl="7" algn="ctr" rtl="0">
              <a:lnSpc>
                <a:spcPct val="100000"/>
              </a:lnSpc>
              <a:spcBef>
                <a:spcPts val="0"/>
              </a:spcBef>
              <a:spcAft>
                <a:spcPts val="0"/>
              </a:spcAft>
              <a:buSzPts val="2400"/>
              <a:buFont typeface="Raleway"/>
              <a:buNone/>
              <a:defRPr sz="2400">
                <a:latin typeface="Raleway"/>
                <a:ea typeface="Raleway"/>
                <a:cs typeface="Raleway"/>
                <a:sym typeface="Raleway"/>
              </a:defRPr>
            </a:lvl8pPr>
            <a:lvl9pPr lvl="8" algn="ctr" rtl="0">
              <a:lnSpc>
                <a:spcPct val="100000"/>
              </a:lnSpc>
              <a:spcBef>
                <a:spcPts val="0"/>
              </a:spcBef>
              <a:spcAft>
                <a:spcPts val="0"/>
              </a:spcAft>
              <a:buSzPts val="2400"/>
              <a:buFont typeface="Raleway"/>
              <a:buNone/>
              <a:defRPr sz="2400">
                <a:latin typeface="Raleway"/>
                <a:ea typeface="Raleway"/>
                <a:cs typeface="Raleway"/>
                <a:sym typeface="Raleway"/>
              </a:defRPr>
            </a:lvl9pPr>
          </a:lstStyle>
          <a:p>
            <a:endParaRPr/>
          </a:p>
        </p:txBody>
      </p:sp>
      <p:sp>
        <p:nvSpPr>
          <p:cNvPr id="556" name="Google Shape;556;p22"/>
          <p:cNvSpPr txBox="1">
            <a:spLocks noGrp="1"/>
          </p:cNvSpPr>
          <p:nvPr>
            <p:ph type="subTitle" idx="14"/>
          </p:nvPr>
        </p:nvSpPr>
        <p:spPr>
          <a:xfrm>
            <a:off x="3300450" y="3100100"/>
            <a:ext cx="2543100" cy="3771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Raleway"/>
              <a:buNone/>
              <a:defRPr sz="1800">
                <a:solidFill>
                  <a:schemeClr val="dk2"/>
                </a:solidFill>
                <a:latin typeface="Yeseva One"/>
                <a:ea typeface="Yeseva One"/>
                <a:cs typeface="Yeseva One"/>
                <a:sym typeface="Yeseva One"/>
              </a:defRPr>
            </a:lvl1pPr>
            <a:lvl2pPr lvl="1" algn="ctr" rtl="0">
              <a:lnSpc>
                <a:spcPct val="100000"/>
              </a:lnSpc>
              <a:spcBef>
                <a:spcPts val="0"/>
              </a:spcBef>
              <a:spcAft>
                <a:spcPts val="0"/>
              </a:spcAft>
              <a:buSzPts val="2400"/>
              <a:buFont typeface="Raleway"/>
              <a:buNone/>
              <a:defRPr sz="2400">
                <a:latin typeface="Raleway"/>
                <a:ea typeface="Raleway"/>
                <a:cs typeface="Raleway"/>
                <a:sym typeface="Raleway"/>
              </a:defRPr>
            </a:lvl2pPr>
            <a:lvl3pPr lvl="2" algn="ctr" rtl="0">
              <a:lnSpc>
                <a:spcPct val="100000"/>
              </a:lnSpc>
              <a:spcBef>
                <a:spcPts val="0"/>
              </a:spcBef>
              <a:spcAft>
                <a:spcPts val="0"/>
              </a:spcAft>
              <a:buSzPts val="2400"/>
              <a:buFont typeface="Raleway"/>
              <a:buNone/>
              <a:defRPr sz="2400">
                <a:latin typeface="Raleway"/>
                <a:ea typeface="Raleway"/>
                <a:cs typeface="Raleway"/>
                <a:sym typeface="Raleway"/>
              </a:defRPr>
            </a:lvl3pPr>
            <a:lvl4pPr lvl="3" algn="ctr" rtl="0">
              <a:lnSpc>
                <a:spcPct val="100000"/>
              </a:lnSpc>
              <a:spcBef>
                <a:spcPts val="0"/>
              </a:spcBef>
              <a:spcAft>
                <a:spcPts val="0"/>
              </a:spcAft>
              <a:buSzPts val="2400"/>
              <a:buFont typeface="Raleway"/>
              <a:buNone/>
              <a:defRPr sz="2400">
                <a:latin typeface="Raleway"/>
                <a:ea typeface="Raleway"/>
                <a:cs typeface="Raleway"/>
                <a:sym typeface="Raleway"/>
              </a:defRPr>
            </a:lvl4pPr>
            <a:lvl5pPr lvl="4" algn="ctr" rtl="0">
              <a:lnSpc>
                <a:spcPct val="100000"/>
              </a:lnSpc>
              <a:spcBef>
                <a:spcPts val="0"/>
              </a:spcBef>
              <a:spcAft>
                <a:spcPts val="0"/>
              </a:spcAft>
              <a:buSzPts val="2400"/>
              <a:buFont typeface="Raleway"/>
              <a:buNone/>
              <a:defRPr sz="2400">
                <a:latin typeface="Raleway"/>
                <a:ea typeface="Raleway"/>
                <a:cs typeface="Raleway"/>
                <a:sym typeface="Raleway"/>
              </a:defRPr>
            </a:lvl5pPr>
            <a:lvl6pPr lvl="5" algn="ctr" rtl="0">
              <a:lnSpc>
                <a:spcPct val="100000"/>
              </a:lnSpc>
              <a:spcBef>
                <a:spcPts val="0"/>
              </a:spcBef>
              <a:spcAft>
                <a:spcPts val="0"/>
              </a:spcAft>
              <a:buSzPts val="2400"/>
              <a:buFont typeface="Raleway"/>
              <a:buNone/>
              <a:defRPr sz="2400">
                <a:latin typeface="Raleway"/>
                <a:ea typeface="Raleway"/>
                <a:cs typeface="Raleway"/>
                <a:sym typeface="Raleway"/>
              </a:defRPr>
            </a:lvl6pPr>
            <a:lvl7pPr lvl="6" algn="ctr" rtl="0">
              <a:lnSpc>
                <a:spcPct val="100000"/>
              </a:lnSpc>
              <a:spcBef>
                <a:spcPts val="0"/>
              </a:spcBef>
              <a:spcAft>
                <a:spcPts val="0"/>
              </a:spcAft>
              <a:buSzPts val="2400"/>
              <a:buFont typeface="Raleway"/>
              <a:buNone/>
              <a:defRPr sz="2400">
                <a:latin typeface="Raleway"/>
                <a:ea typeface="Raleway"/>
                <a:cs typeface="Raleway"/>
                <a:sym typeface="Raleway"/>
              </a:defRPr>
            </a:lvl7pPr>
            <a:lvl8pPr lvl="7" algn="ctr" rtl="0">
              <a:lnSpc>
                <a:spcPct val="100000"/>
              </a:lnSpc>
              <a:spcBef>
                <a:spcPts val="0"/>
              </a:spcBef>
              <a:spcAft>
                <a:spcPts val="0"/>
              </a:spcAft>
              <a:buSzPts val="2400"/>
              <a:buFont typeface="Raleway"/>
              <a:buNone/>
              <a:defRPr sz="2400">
                <a:latin typeface="Raleway"/>
                <a:ea typeface="Raleway"/>
                <a:cs typeface="Raleway"/>
                <a:sym typeface="Raleway"/>
              </a:defRPr>
            </a:lvl8pPr>
            <a:lvl9pPr lvl="8" algn="ctr" rtl="0">
              <a:lnSpc>
                <a:spcPct val="100000"/>
              </a:lnSpc>
              <a:spcBef>
                <a:spcPts val="0"/>
              </a:spcBef>
              <a:spcAft>
                <a:spcPts val="0"/>
              </a:spcAft>
              <a:buSzPts val="2400"/>
              <a:buFont typeface="Raleway"/>
              <a:buNone/>
              <a:defRPr sz="2400">
                <a:latin typeface="Raleway"/>
                <a:ea typeface="Raleway"/>
                <a:cs typeface="Raleway"/>
                <a:sym typeface="Raleway"/>
              </a:defRPr>
            </a:lvl9pPr>
          </a:lstStyle>
          <a:p>
            <a:endParaRPr/>
          </a:p>
        </p:txBody>
      </p:sp>
      <p:sp>
        <p:nvSpPr>
          <p:cNvPr id="557" name="Google Shape;557;p22"/>
          <p:cNvSpPr txBox="1">
            <a:spLocks noGrp="1"/>
          </p:cNvSpPr>
          <p:nvPr>
            <p:ph type="subTitle" idx="15"/>
          </p:nvPr>
        </p:nvSpPr>
        <p:spPr>
          <a:xfrm>
            <a:off x="5883423" y="3100100"/>
            <a:ext cx="2538000" cy="3771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Raleway"/>
              <a:buNone/>
              <a:defRPr sz="1800">
                <a:solidFill>
                  <a:schemeClr val="dk2"/>
                </a:solidFill>
                <a:latin typeface="Yeseva One"/>
                <a:ea typeface="Yeseva One"/>
                <a:cs typeface="Yeseva One"/>
                <a:sym typeface="Yeseva One"/>
              </a:defRPr>
            </a:lvl1pPr>
            <a:lvl2pPr lvl="1" algn="ctr" rtl="0">
              <a:lnSpc>
                <a:spcPct val="100000"/>
              </a:lnSpc>
              <a:spcBef>
                <a:spcPts val="0"/>
              </a:spcBef>
              <a:spcAft>
                <a:spcPts val="0"/>
              </a:spcAft>
              <a:buSzPts val="2400"/>
              <a:buFont typeface="Raleway"/>
              <a:buNone/>
              <a:defRPr sz="2400">
                <a:latin typeface="Raleway"/>
                <a:ea typeface="Raleway"/>
                <a:cs typeface="Raleway"/>
                <a:sym typeface="Raleway"/>
              </a:defRPr>
            </a:lvl2pPr>
            <a:lvl3pPr lvl="2" algn="ctr" rtl="0">
              <a:lnSpc>
                <a:spcPct val="100000"/>
              </a:lnSpc>
              <a:spcBef>
                <a:spcPts val="0"/>
              </a:spcBef>
              <a:spcAft>
                <a:spcPts val="0"/>
              </a:spcAft>
              <a:buSzPts val="2400"/>
              <a:buFont typeface="Raleway"/>
              <a:buNone/>
              <a:defRPr sz="2400">
                <a:latin typeface="Raleway"/>
                <a:ea typeface="Raleway"/>
                <a:cs typeface="Raleway"/>
                <a:sym typeface="Raleway"/>
              </a:defRPr>
            </a:lvl3pPr>
            <a:lvl4pPr lvl="3" algn="ctr" rtl="0">
              <a:lnSpc>
                <a:spcPct val="100000"/>
              </a:lnSpc>
              <a:spcBef>
                <a:spcPts val="0"/>
              </a:spcBef>
              <a:spcAft>
                <a:spcPts val="0"/>
              </a:spcAft>
              <a:buSzPts val="2400"/>
              <a:buFont typeface="Raleway"/>
              <a:buNone/>
              <a:defRPr sz="2400">
                <a:latin typeface="Raleway"/>
                <a:ea typeface="Raleway"/>
                <a:cs typeface="Raleway"/>
                <a:sym typeface="Raleway"/>
              </a:defRPr>
            </a:lvl4pPr>
            <a:lvl5pPr lvl="4" algn="ctr" rtl="0">
              <a:lnSpc>
                <a:spcPct val="100000"/>
              </a:lnSpc>
              <a:spcBef>
                <a:spcPts val="0"/>
              </a:spcBef>
              <a:spcAft>
                <a:spcPts val="0"/>
              </a:spcAft>
              <a:buSzPts val="2400"/>
              <a:buFont typeface="Raleway"/>
              <a:buNone/>
              <a:defRPr sz="2400">
                <a:latin typeface="Raleway"/>
                <a:ea typeface="Raleway"/>
                <a:cs typeface="Raleway"/>
                <a:sym typeface="Raleway"/>
              </a:defRPr>
            </a:lvl5pPr>
            <a:lvl6pPr lvl="5" algn="ctr" rtl="0">
              <a:lnSpc>
                <a:spcPct val="100000"/>
              </a:lnSpc>
              <a:spcBef>
                <a:spcPts val="0"/>
              </a:spcBef>
              <a:spcAft>
                <a:spcPts val="0"/>
              </a:spcAft>
              <a:buSzPts val="2400"/>
              <a:buFont typeface="Raleway"/>
              <a:buNone/>
              <a:defRPr sz="2400">
                <a:latin typeface="Raleway"/>
                <a:ea typeface="Raleway"/>
                <a:cs typeface="Raleway"/>
                <a:sym typeface="Raleway"/>
              </a:defRPr>
            </a:lvl6pPr>
            <a:lvl7pPr lvl="6" algn="ctr" rtl="0">
              <a:lnSpc>
                <a:spcPct val="100000"/>
              </a:lnSpc>
              <a:spcBef>
                <a:spcPts val="0"/>
              </a:spcBef>
              <a:spcAft>
                <a:spcPts val="0"/>
              </a:spcAft>
              <a:buSzPts val="2400"/>
              <a:buFont typeface="Raleway"/>
              <a:buNone/>
              <a:defRPr sz="2400">
                <a:latin typeface="Raleway"/>
                <a:ea typeface="Raleway"/>
                <a:cs typeface="Raleway"/>
                <a:sym typeface="Raleway"/>
              </a:defRPr>
            </a:lvl7pPr>
            <a:lvl8pPr lvl="7" algn="ctr" rtl="0">
              <a:lnSpc>
                <a:spcPct val="100000"/>
              </a:lnSpc>
              <a:spcBef>
                <a:spcPts val="0"/>
              </a:spcBef>
              <a:spcAft>
                <a:spcPts val="0"/>
              </a:spcAft>
              <a:buSzPts val="2400"/>
              <a:buFont typeface="Raleway"/>
              <a:buNone/>
              <a:defRPr sz="2400">
                <a:latin typeface="Raleway"/>
                <a:ea typeface="Raleway"/>
                <a:cs typeface="Raleway"/>
                <a:sym typeface="Raleway"/>
              </a:defRPr>
            </a:lvl8pPr>
            <a:lvl9pPr lvl="8" algn="ctr" rtl="0">
              <a:lnSpc>
                <a:spcPct val="100000"/>
              </a:lnSpc>
              <a:spcBef>
                <a:spcPts val="0"/>
              </a:spcBef>
              <a:spcAft>
                <a:spcPts val="0"/>
              </a:spcAft>
              <a:buSzPts val="2400"/>
              <a:buFont typeface="Raleway"/>
              <a:buNone/>
              <a:defRPr sz="2400">
                <a:latin typeface="Raleway"/>
                <a:ea typeface="Raleway"/>
                <a:cs typeface="Raleway"/>
                <a:sym typeface="Raleway"/>
              </a:defRPr>
            </a:lvl9pPr>
          </a:lstStyle>
          <a:p>
            <a:endParaRPr/>
          </a:p>
        </p:txBody>
      </p:sp>
      <p:grpSp>
        <p:nvGrpSpPr>
          <p:cNvPr id="558" name="Google Shape;558;p22"/>
          <p:cNvGrpSpPr/>
          <p:nvPr/>
        </p:nvGrpSpPr>
        <p:grpSpPr>
          <a:xfrm>
            <a:off x="25576" y="4195986"/>
            <a:ext cx="1379060" cy="947521"/>
            <a:chOff x="21801" y="4195986"/>
            <a:chExt cx="1379060" cy="947521"/>
          </a:xfrm>
        </p:grpSpPr>
        <p:sp>
          <p:nvSpPr>
            <p:cNvPr id="559" name="Google Shape;559;p22"/>
            <p:cNvSpPr/>
            <p:nvPr/>
          </p:nvSpPr>
          <p:spPr>
            <a:xfrm rot="10800000">
              <a:off x="1400845" y="5000807"/>
              <a:ext cx="15" cy="142699"/>
            </a:xfrm>
            <a:custGeom>
              <a:avLst/>
              <a:gdLst/>
              <a:ahLst/>
              <a:cxnLst/>
              <a:rect l="l" t="t" r="r" b="b"/>
              <a:pathLst>
                <a:path w="1" h="9416" fill="none" extrusionOk="0">
                  <a:moveTo>
                    <a:pt x="0" y="1"/>
                  </a:moveTo>
                  <a:lnTo>
                    <a:pt x="0" y="9416"/>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0" name="Google Shape;560;p22"/>
            <p:cNvSpPr/>
            <p:nvPr/>
          </p:nvSpPr>
          <p:spPr>
            <a:xfrm rot="10800000">
              <a:off x="1285834" y="4936808"/>
              <a:ext cx="15" cy="206699"/>
            </a:xfrm>
            <a:custGeom>
              <a:avLst/>
              <a:gdLst/>
              <a:ahLst/>
              <a:cxnLst/>
              <a:rect l="l" t="t" r="r" b="b"/>
              <a:pathLst>
                <a:path w="1" h="13639" fill="none" extrusionOk="0">
                  <a:moveTo>
                    <a:pt x="1" y="1"/>
                  </a:moveTo>
                  <a:lnTo>
                    <a:pt x="1" y="13638"/>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1" name="Google Shape;561;p22"/>
            <p:cNvSpPr/>
            <p:nvPr/>
          </p:nvSpPr>
          <p:spPr>
            <a:xfrm rot="10800000">
              <a:off x="1170520" y="4872232"/>
              <a:ext cx="15" cy="271275"/>
            </a:xfrm>
            <a:custGeom>
              <a:avLst/>
              <a:gdLst/>
              <a:ahLst/>
              <a:cxnLst/>
              <a:rect l="l" t="t" r="r" b="b"/>
              <a:pathLst>
                <a:path w="1" h="17900" fill="none" extrusionOk="0">
                  <a:moveTo>
                    <a:pt x="0" y="1"/>
                  </a:moveTo>
                  <a:lnTo>
                    <a:pt x="0" y="17899"/>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2" name="Google Shape;562;p22"/>
            <p:cNvSpPr/>
            <p:nvPr/>
          </p:nvSpPr>
          <p:spPr>
            <a:xfrm rot="10800000">
              <a:off x="21801" y="4195986"/>
              <a:ext cx="15" cy="271259"/>
            </a:xfrm>
            <a:custGeom>
              <a:avLst/>
              <a:gdLst/>
              <a:ahLst/>
              <a:cxnLst/>
              <a:rect l="l" t="t" r="r" b="b"/>
              <a:pathLst>
                <a:path w="1" h="17899" fill="none" extrusionOk="0">
                  <a:moveTo>
                    <a:pt x="0" y="0"/>
                  </a:moveTo>
                  <a:lnTo>
                    <a:pt x="0" y="17899"/>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3" name="Google Shape;563;p22"/>
            <p:cNvSpPr/>
            <p:nvPr/>
          </p:nvSpPr>
          <p:spPr>
            <a:xfrm rot="10800000">
              <a:off x="940785" y="4735322"/>
              <a:ext cx="15" cy="408185"/>
            </a:xfrm>
            <a:custGeom>
              <a:avLst/>
              <a:gdLst/>
              <a:ahLst/>
              <a:cxnLst/>
              <a:rect l="l" t="t" r="r" b="b"/>
              <a:pathLst>
                <a:path w="1" h="26934" fill="none" extrusionOk="0">
                  <a:moveTo>
                    <a:pt x="1" y="1"/>
                  </a:moveTo>
                  <a:lnTo>
                    <a:pt x="1" y="26934"/>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4" name="Google Shape;564;p22"/>
            <p:cNvSpPr/>
            <p:nvPr/>
          </p:nvSpPr>
          <p:spPr>
            <a:xfrm rot="10800000">
              <a:off x="595160" y="4531517"/>
              <a:ext cx="15" cy="429811"/>
            </a:xfrm>
            <a:custGeom>
              <a:avLst/>
              <a:gdLst/>
              <a:ahLst/>
              <a:cxnLst/>
              <a:rect l="l" t="t" r="r" b="b"/>
              <a:pathLst>
                <a:path w="1" h="28361" fill="none" extrusionOk="0">
                  <a:moveTo>
                    <a:pt x="1" y="1"/>
                  </a:moveTo>
                  <a:lnTo>
                    <a:pt x="1" y="28361"/>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5" name="Google Shape;565;p22"/>
            <p:cNvSpPr/>
            <p:nvPr/>
          </p:nvSpPr>
          <p:spPr>
            <a:xfrm rot="10800000">
              <a:off x="21801" y="4641346"/>
              <a:ext cx="15" cy="502161"/>
            </a:xfrm>
            <a:custGeom>
              <a:avLst/>
              <a:gdLst/>
              <a:ahLst/>
              <a:cxnLst/>
              <a:rect l="l" t="t" r="r" b="b"/>
              <a:pathLst>
                <a:path w="1" h="33135" fill="none" extrusionOk="0">
                  <a:moveTo>
                    <a:pt x="0" y="1"/>
                  </a:moveTo>
                  <a:lnTo>
                    <a:pt x="0" y="33135"/>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6" name="Google Shape;566;p22"/>
            <p:cNvSpPr/>
            <p:nvPr/>
          </p:nvSpPr>
          <p:spPr>
            <a:xfrm rot="10800000">
              <a:off x="135676" y="4262562"/>
              <a:ext cx="15" cy="658409"/>
            </a:xfrm>
            <a:custGeom>
              <a:avLst/>
              <a:gdLst/>
              <a:ahLst/>
              <a:cxnLst/>
              <a:rect l="l" t="t" r="r" b="b"/>
              <a:pathLst>
                <a:path w="1" h="43445" fill="none" extrusionOk="0">
                  <a:moveTo>
                    <a:pt x="1" y="1"/>
                  </a:moveTo>
                  <a:lnTo>
                    <a:pt x="1" y="43444"/>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7" name="Google Shape;567;p22"/>
            <p:cNvSpPr/>
            <p:nvPr/>
          </p:nvSpPr>
          <p:spPr>
            <a:xfrm rot="10800000">
              <a:off x="135676" y="5016659"/>
              <a:ext cx="15" cy="126847"/>
            </a:xfrm>
            <a:custGeom>
              <a:avLst/>
              <a:gdLst/>
              <a:ahLst/>
              <a:cxnLst/>
              <a:rect l="l" t="t" r="r" b="b"/>
              <a:pathLst>
                <a:path w="1" h="8370" fill="none" extrusionOk="0">
                  <a:moveTo>
                    <a:pt x="1" y="1"/>
                  </a:moveTo>
                  <a:lnTo>
                    <a:pt x="1" y="8370"/>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8" name="Google Shape;568;p22"/>
            <p:cNvSpPr/>
            <p:nvPr/>
          </p:nvSpPr>
          <p:spPr>
            <a:xfrm rot="10800000">
              <a:off x="825471" y="4666427"/>
              <a:ext cx="15" cy="477079"/>
            </a:xfrm>
            <a:custGeom>
              <a:avLst/>
              <a:gdLst/>
              <a:ahLst/>
              <a:cxnLst/>
              <a:rect l="l" t="t" r="r" b="b"/>
              <a:pathLst>
                <a:path w="1" h="31480" fill="none" extrusionOk="0">
                  <a:moveTo>
                    <a:pt x="0" y="1"/>
                  </a:moveTo>
                  <a:lnTo>
                    <a:pt x="0" y="31480"/>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9" name="Google Shape;569;p22"/>
            <p:cNvSpPr/>
            <p:nvPr/>
          </p:nvSpPr>
          <p:spPr>
            <a:xfrm rot="10800000">
              <a:off x="710459" y="4600988"/>
              <a:ext cx="15" cy="542519"/>
            </a:xfrm>
            <a:custGeom>
              <a:avLst/>
              <a:gdLst/>
              <a:ahLst/>
              <a:cxnLst/>
              <a:rect l="l" t="t" r="r" b="b"/>
              <a:pathLst>
                <a:path w="1" h="35798" fill="none" extrusionOk="0">
                  <a:moveTo>
                    <a:pt x="0" y="1"/>
                  </a:moveTo>
                  <a:lnTo>
                    <a:pt x="0" y="35798"/>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0" name="Google Shape;570;p22"/>
            <p:cNvSpPr/>
            <p:nvPr/>
          </p:nvSpPr>
          <p:spPr>
            <a:xfrm rot="10800000">
              <a:off x="479846" y="4476459"/>
              <a:ext cx="15" cy="667047"/>
            </a:xfrm>
            <a:custGeom>
              <a:avLst/>
              <a:gdLst/>
              <a:ahLst/>
              <a:cxnLst/>
              <a:rect l="l" t="t" r="r" b="b"/>
              <a:pathLst>
                <a:path w="1" h="44015" fill="none" extrusionOk="0">
                  <a:moveTo>
                    <a:pt x="0" y="1"/>
                  </a:moveTo>
                  <a:lnTo>
                    <a:pt x="0" y="44015"/>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1" name="Google Shape;571;p22"/>
            <p:cNvSpPr/>
            <p:nvPr/>
          </p:nvSpPr>
          <p:spPr>
            <a:xfrm rot="10800000">
              <a:off x="364835" y="4390849"/>
              <a:ext cx="15" cy="752658"/>
            </a:xfrm>
            <a:custGeom>
              <a:avLst/>
              <a:gdLst/>
              <a:ahLst/>
              <a:cxnLst/>
              <a:rect l="l" t="t" r="r" b="b"/>
              <a:pathLst>
                <a:path w="1" h="49664" fill="none" extrusionOk="0">
                  <a:moveTo>
                    <a:pt x="0" y="1"/>
                  </a:moveTo>
                  <a:lnTo>
                    <a:pt x="0" y="49664"/>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2" name="Google Shape;572;p22"/>
            <p:cNvSpPr/>
            <p:nvPr/>
          </p:nvSpPr>
          <p:spPr>
            <a:xfrm rot="10800000">
              <a:off x="250111" y="4340686"/>
              <a:ext cx="15" cy="802821"/>
            </a:xfrm>
            <a:custGeom>
              <a:avLst/>
              <a:gdLst/>
              <a:ahLst/>
              <a:cxnLst/>
              <a:rect l="l" t="t" r="r" b="b"/>
              <a:pathLst>
                <a:path w="1" h="52974" fill="none" extrusionOk="0">
                  <a:moveTo>
                    <a:pt x="1" y="1"/>
                  </a:moveTo>
                  <a:lnTo>
                    <a:pt x="1" y="52973"/>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3" name="Google Shape;573;p22"/>
            <p:cNvSpPr/>
            <p:nvPr/>
          </p:nvSpPr>
          <p:spPr>
            <a:xfrm rot="10800000">
              <a:off x="1056084" y="4994745"/>
              <a:ext cx="15" cy="148761"/>
            </a:xfrm>
            <a:custGeom>
              <a:avLst/>
              <a:gdLst/>
              <a:ahLst/>
              <a:cxnLst/>
              <a:rect l="l" t="t" r="r" b="b"/>
              <a:pathLst>
                <a:path w="1" h="9816" fill="none" extrusionOk="0">
                  <a:moveTo>
                    <a:pt x="0" y="1"/>
                  </a:moveTo>
                  <a:lnTo>
                    <a:pt x="0" y="9815"/>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4" name="Google Shape;574;p22"/>
            <p:cNvSpPr/>
            <p:nvPr/>
          </p:nvSpPr>
          <p:spPr>
            <a:xfrm rot="10800000">
              <a:off x="1056084" y="4796427"/>
              <a:ext cx="15" cy="123680"/>
            </a:xfrm>
            <a:custGeom>
              <a:avLst/>
              <a:gdLst/>
              <a:ahLst/>
              <a:cxnLst/>
              <a:rect l="l" t="t" r="r" b="b"/>
              <a:pathLst>
                <a:path w="1" h="8161" fill="none" extrusionOk="0">
                  <a:moveTo>
                    <a:pt x="0" y="1"/>
                  </a:moveTo>
                  <a:lnTo>
                    <a:pt x="0" y="8161"/>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75" name="Google Shape;575;p22"/>
          <p:cNvGrpSpPr/>
          <p:nvPr/>
        </p:nvGrpSpPr>
        <p:grpSpPr>
          <a:xfrm>
            <a:off x="7480610" y="-770985"/>
            <a:ext cx="1964232" cy="4050865"/>
            <a:chOff x="7480610" y="-770985"/>
            <a:chExt cx="1964232" cy="4050865"/>
          </a:xfrm>
        </p:grpSpPr>
        <p:grpSp>
          <p:nvGrpSpPr>
            <p:cNvPr id="576" name="Google Shape;576;p22"/>
            <p:cNvGrpSpPr/>
            <p:nvPr/>
          </p:nvGrpSpPr>
          <p:grpSpPr>
            <a:xfrm rot="-671355">
              <a:off x="7602144" y="-657691"/>
              <a:ext cx="1302881" cy="1380230"/>
              <a:chOff x="3806645" y="1888022"/>
              <a:chExt cx="1572291" cy="1665634"/>
            </a:xfrm>
          </p:grpSpPr>
          <p:sp>
            <p:nvSpPr>
              <p:cNvPr id="577" name="Google Shape;577;p22"/>
              <p:cNvSpPr/>
              <p:nvPr/>
            </p:nvSpPr>
            <p:spPr>
              <a:xfrm>
                <a:off x="4792301" y="3045732"/>
                <a:ext cx="586636" cy="479585"/>
              </a:xfrm>
              <a:custGeom>
                <a:avLst/>
                <a:gdLst/>
                <a:ahLst/>
                <a:cxnLst/>
                <a:rect l="l" t="t" r="r" b="b"/>
                <a:pathLst>
                  <a:path w="12193" h="9968" fill="none" extrusionOk="0">
                    <a:moveTo>
                      <a:pt x="11222" y="2549"/>
                    </a:moveTo>
                    <a:cubicBezTo>
                      <a:pt x="12192" y="4546"/>
                      <a:pt x="10652" y="7266"/>
                      <a:pt x="7818" y="8617"/>
                    </a:cubicBezTo>
                    <a:cubicBezTo>
                      <a:pt x="4984" y="9967"/>
                      <a:pt x="1902" y="9435"/>
                      <a:pt x="951" y="7437"/>
                    </a:cubicBezTo>
                    <a:cubicBezTo>
                      <a:pt x="0" y="5421"/>
                      <a:pt x="1522" y="2701"/>
                      <a:pt x="4356" y="1351"/>
                    </a:cubicBezTo>
                    <a:cubicBezTo>
                      <a:pt x="7209" y="0"/>
                      <a:pt x="10271" y="533"/>
                      <a:pt x="11222" y="2549"/>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8" name="Google Shape;578;p22"/>
              <p:cNvSpPr/>
              <p:nvPr/>
            </p:nvSpPr>
            <p:spPr>
              <a:xfrm>
                <a:off x="3806645" y="3074071"/>
                <a:ext cx="586684" cy="479585"/>
              </a:xfrm>
              <a:custGeom>
                <a:avLst/>
                <a:gdLst/>
                <a:ahLst/>
                <a:cxnLst/>
                <a:rect l="l" t="t" r="r" b="b"/>
                <a:pathLst>
                  <a:path w="12194" h="9968" fill="none" extrusionOk="0">
                    <a:moveTo>
                      <a:pt x="11242" y="2531"/>
                    </a:moveTo>
                    <a:cubicBezTo>
                      <a:pt x="12193" y="4547"/>
                      <a:pt x="10671" y="7267"/>
                      <a:pt x="7818" y="8617"/>
                    </a:cubicBezTo>
                    <a:cubicBezTo>
                      <a:pt x="4984" y="9968"/>
                      <a:pt x="1922" y="9435"/>
                      <a:pt x="952" y="7419"/>
                    </a:cubicBezTo>
                    <a:cubicBezTo>
                      <a:pt x="1" y="5422"/>
                      <a:pt x="1541" y="2702"/>
                      <a:pt x="4375" y="1351"/>
                    </a:cubicBezTo>
                    <a:cubicBezTo>
                      <a:pt x="7210" y="1"/>
                      <a:pt x="10291" y="533"/>
                      <a:pt x="11242" y="2531"/>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9" name="Google Shape;579;p22"/>
              <p:cNvSpPr/>
              <p:nvPr/>
            </p:nvSpPr>
            <p:spPr>
              <a:xfrm>
                <a:off x="4330121" y="1914581"/>
                <a:ext cx="32091" cy="1340703"/>
              </a:xfrm>
              <a:custGeom>
                <a:avLst/>
                <a:gdLst/>
                <a:ahLst/>
                <a:cxnLst/>
                <a:rect l="l" t="t" r="r" b="b"/>
                <a:pathLst>
                  <a:path w="667" h="27866" fill="none" extrusionOk="0">
                    <a:moveTo>
                      <a:pt x="1" y="1"/>
                    </a:moveTo>
                    <a:lnTo>
                      <a:pt x="666" y="27866"/>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0" name="Google Shape;580;p22"/>
              <p:cNvSpPr/>
              <p:nvPr/>
            </p:nvSpPr>
            <p:spPr>
              <a:xfrm>
                <a:off x="5314863" y="1888022"/>
                <a:ext cx="32957" cy="1338923"/>
              </a:xfrm>
              <a:custGeom>
                <a:avLst/>
                <a:gdLst/>
                <a:ahLst/>
                <a:cxnLst/>
                <a:rect l="l" t="t" r="r" b="b"/>
                <a:pathLst>
                  <a:path w="685" h="27829" fill="none" extrusionOk="0">
                    <a:moveTo>
                      <a:pt x="0" y="1"/>
                    </a:moveTo>
                    <a:lnTo>
                      <a:pt x="685" y="27828"/>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1" name="Google Shape;581;p22"/>
              <p:cNvSpPr/>
              <p:nvPr/>
            </p:nvSpPr>
            <p:spPr>
              <a:xfrm>
                <a:off x="4330127" y="1937358"/>
                <a:ext cx="995736" cy="24778"/>
              </a:xfrm>
              <a:custGeom>
                <a:avLst/>
                <a:gdLst/>
                <a:ahLst/>
                <a:cxnLst/>
                <a:rect l="l" t="t" r="r" b="b"/>
                <a:pathLst>
                  <a:path w="20696" h="515" fill="none" extrusionOk="0">
                    <a:moveTo>
                      <a:pt x="20695" y="1"/>
                    </a:moveTo>
                    <a:lnTo>
                      <a:pt x="0" y="515"/>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2" name="Google Shape;582;p22"/>
              <p:cNvSpPr/>
              <p:nvPr/>
            </p:nvSpPr>
            <p:spPr>
              <a:xfrm>
                <a:off x="4337441" y="2092043"/>
                <a:ext cx="991166" cy="24778"/>
              </a:xfrm>
              <a:custGeom>
                <a:avLst/>
                <a:gdLst/>
                <a:ahLst/>
                <a:cxnLst/>
                <a:rect l="l" t="t" r="r" b="b"/>
                <a:pathLst>
                  <a:path w="20601" h="515" fill="none" extrusionOk="0">
                    <a:moveTo>
                      <a:pt x="20600" y="1"/>
                    </a:moveTo>
                    <a:lnTo>
                      <a:pt x="1" y="514"/>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83" name="Google Shape;583;p22"/>
            <p:cNvSpPr/>
            <p:nvPr/>
          </p:nvSpPr>
          <p:spPr>
            <a:xfrm rot="311608">
              <a:off x="8565083" y="860072"/>
              <a:ext cx="773189" cy="2389720"/>
            </a:xfrm>
            <a:custGeom>
              <a:avLst/>
              <a:gdLst/>
              <a:ahLst/>
              <a:cxnLst/>
              <a:rect l="l" t="t" r="r" b="b"/>
              <a:pathLst>
                <a:path w="14438" h="44624" fill="none" extrusionOk="0">
                  <a:moveTo>
                    <a:pt x="4965" y="39545"/>
                  </a:moveTo>
                  <a:cubicBezTo>
                    <a:pt x="3805" y="39602"/>
                    <a:pt x="2873" y="40553"/>
                    <a:pt x="2892" y="41732"/>
                  </a:cubicBezTo>
                  <a:cubicBezTo>
                    <a:pt x="2835" y="43425"/>
                    <a:pt x="3786" y="44623"/>
                    <a:pt x="5973" y="44604"/>
                  </a:cubicBezTo>
                  <a:cubicBezTo>
                    <a:pt x="7989" y="44604"/>
                    <a:pt x="9359" y="42132"/>
                    <a:pt x="9359" y="39849"/>
                  </a:cubicBezTo>
                  <a:cubicBezTo>
                    <a:pt x="9359" y="37567"/>
                    <a:pt x="7780" y="11413"/>
                    <a:pt x="7723" y="8237"/>
                  </a:cubicBezTo>
                  <a:cubicBezTo>
                    <a:pt x="7647" y="4832"/>
                    <a:pt x="7761" y="2188"/>
                    <a:pt x="8960" y="1009"/>
                  </a:cubicBezTo>
                  <a:cubicBezTo>
                    <a:pt x="10006" y="0"/>
                    <a:pt x="11451" y="685"/>
                    <a:pt x="12098" y="3348"/>
                  </a:cubicBezTo>
                  <a:cubicBezTo>
                    <a:pt x="12707" y="5878"/>
                    <a:pt x="12516" y="8122"/>
                    <a:pt x="11737" y="9739"/>
                  </a:cubicBezTo>
                  <a:cubicBezTo>
                    <a:pt x="10957" y="11375"/>
                    <a:pt x="8883" y="13391"/>
                    <a:pt x="6430" y="15807"/>
                  </a:cubicBezTo>
                  <a:cubicBezTo>
                    <a:pt x="3995" y="18184"/>
                    <a:pt x="647" y="21133"/>
                    <a:pt x="343" y="24252"/>
                  </a:cubicBezTo>
                  <a:cubicBezTo>
                    <a:pt x="1" y="27771"/>
                    <a:pt x="2378" y="31023"/>
                    <a:pt x="6354" y="31366"/>
                  </a:cubicBezTo>
                  <a:cubicBezTo>
                    <a:pt x="10177" y="31689"/>
                    <a:pt x="12326" y="30434"/>
                    <a:pt x="13201" y="28075"/>
                  </a:cubicBezTo>
                  <a:cubicBezTo>
                    <a:pt x="14438" y="24689"/>
                    <a:pt x="12802" y="21646"/>
                    <a:pt x="10101" y="20942"/>
                  </a:cubicBezTo>
                  <a:cubicBezTo>
                    <a:pt x="6962" y="20105"/>
                    <a:pt x="4794" y="21247"/>
                    <a:pt x="4071" y="23206"/>
                  </a:cubicBezTo>
                  <a:cubicBezTo>
                    <a:pt x="3253" y="25602"/>
                    <a:pt x="4908" y="28132"/>
                    <a:pt x="7438" y="28322"/>
                  </a:cubicBezTo>
                  <a:cubicBezTo>
                    <a:pt x="9302" y="28513"/>
                    <a:pt x="11128" y="27333"/>
                    <a:pt x="11090" y="25279"/>
                  </a:cubicBez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hanks">
  <p:cSld name="BLANK_1_1_1_1_1_1_2">
    <p:spTree>
      <p:nvGrpSpPr>
        <p:cNvPr id="1" name="Shape 584"/>
        <p:cNvGrpSpPr/>
        <p:nvPr/>
      </p:nvGrpSpPr>
      <p:grpSpPr>
        <a:xfrm>
          <a:off x="0" y="0"/>
          <a:ext cx="0" cy="0"/>
          <a:chOff x="0" y="0"/>
          <a:chExt cx="0" cy="0"/>
        </a:xfrm>
      </p:grpSpPr>
      <p:pic>
        <p:nvPicPr>
          <p:cNvPr id="585" name="Google Shape;585;p23"/>
          <p:cNvPicPr preferRelativeResize="0"/>
          <p:nvPr/>
        </p:nvPicPr>
        <p:blipFill rotWithShape="1">
          <a:blip r:embed="rId2">
            <a:alphaModFix/>
          </a:blip>
          <a:srcRect l="3121" r="3131"/>
          <a:stretch/>
        </p:blipFill>
        <p:spPr>
          <a:xfrm>
            <a:off x="-35075" y="0"/>
            <a:ext cx="9214149" cy="5143501"/>
          </a:xfrm>
          <a:prstGeom prst="rect">
            <a:avLst/>
          </a:prstGeom>
          <a:noFill/>
          <a:ln>
            <a:noFill/>
          </a:ln>
        </p:spPr>
      </p:pic>
      <p:sp>
        <p:nvSpPr>
          <p:cNvPr id="586" name="Google Shape;586;p23"/>
          <p:cNvSpPr txBox="1">
            <a:spLocks noGrp="1"/>
          </p:cNvSpPr>
          <p:nvPr>
            <p:ph type="ctrTitle"/>
          </p:nvPr>
        </p:nvSpPr>
        <p:spPr>
          <a:xfrm>
            <a:off x="2430000" y="535000"/>
            <a:ext cx="4284000" cy="9249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5200"/>
              <a:buNone/>
              <a:defRPr sz="60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587" name="Google Shape;587;p23"/>
          <p:cNvSpPr txBox="1">
            <a:spLocks noGrp="1"/>
          </p:cNvSpPr>
          <p:nvPr>
            <p:ph type="subTitle" idx="1"/>
          </p:nvPr>
        </p:nvSpPr>
        <p:spPr>
          <a:xfrm>
            <a:off x="2430000" y="1378013"/>
            <a:ext cx="4284000" cy="13329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sz="1600"/>
            </a:lvl1pPr>
            <a:lvl2pPr lvl="1" algn="ctr" rtl="0">
              <a:lnSpc>
                <a:spcPct val="100000"/>
              </a:lnSpc>
              <a:spcBef>
                <a:spcPts val="0"/>
              </a:spcBef>
              <a:spcAft>
                <a:spcPts val="0"/>
              </a:spcAft>
              <a:buSzPts val="1800"/>
              <a:buNone/>
              <a:defRPr sz="1800"/>
            </a:lvl2pPr>
            <a:lvl3pPr lvl="2" algn="ctr" rtl="0">
              <a:lnSpc>
                <a:spcPct val="100000"/>
              </a:lnSpc>
              <a:spcBef>
                <a:spcPts val="0"/>
              </a:spcBef>
              <a:spcAft>
                <a:spcPts val="0"/>
              </a:spcAft>
              <a:buSzPts val="1800"/>
              <a:buNone/>
              <a:defRPr sz="1800"/>
            </a:lvl3pPr>
            <a:lvl4pPr lvl="3" algn="ctr" rtl="0">
              <a:lnSpc>
                <a:spcPct val="100000"/>
              </a:lnSpc>
              <a:spcBef>
                <a:spcPts val="0"/>
              </a:spcBef>
              <a:spcAft>
                <a:spcPts val="0"/>
              </a:spcAft>
              <a:buSzPts val="1800"/>
              <a:buNone/>
              <a:defRPr sz="1800"/>
            </a:lvl4pPr>
            <a:lvl5pPr lvl="4" algn="ctr" rtl="0">
              <a:lnSpc>
                <a:spcPct val="100000"/>
              </a:lnSpc>
              <a:spcBef>
                <a:spcPts val="0"/>
              </a:spcBef>
              <a:spcAft>
                <a:spcPts val="0"/>
              </a:spcAft>
              <a:buSzPts val="1800"/>
              <a:buNone/>
              <a:defRPr sz="1800"/>
            </a:lvl5pPr>
            <a:lvl6pPr lvl="5" algn="ctr" rtl="0">
              <a:lnSpc>
                <a:spcPct val="100000"/>
              </a:lnSpc>
              <a:spcBef>
                <a:spcPts val="0"/>
              </a:spcBef>
              <a:spcAft>
                <a:spcPts val="0"/>
              </a:spcAft>
              <a:buSzPts val="1800"/>
              <a:buNone/>
              <a:defRPr sz="1800"/>
            </a:lvl6pPr>
            <a:lvl7pPr lvl="6" algn="ctr" rtl="0">
              <a:lnSpc>
                <a:spcPct val="100000"/>
              </a:lnSpc>
              <a:spcBef>
                <a:spcPts val="0"/>
              </a:spcBef>
              <a:spcAft>
                <a:spcPts val="0"/>
              </a:spcAft>
              <a:buSzPts val="1800"/>
              <a:buNone/>
              <a:defRPr sz="1800"/>
            </a:lvl7pPr>
            <a:lvl8pPr lvl="7" algn="ctr" rtl="0">
              <a:lnSpc>
                <a:spcPct val="100000"/>
              </a:lnSpc>
              <a:spcBef>
                <a:spcPts val="0"/>
              </a:spcBef>
              <a:spcAft>
                <a:spcPts val="0"/>
              </a:spcAft>
              <a:buSzPts val="1800"/>
              <a:buNone/>
              <a:defRPr sz="1800"/>
            </a:lvl8pPr>
            <a:lvl9pPr lvl="8" algn="ctr" rtl="0">
              <a:lnSpc>
                <a:spcPct val="100000"/>
              </a:lnSpc>
              <a:spcBef>
                <a:spcPts val="0"/>
              </a:spcBef>
              <a:spcAft>
                <a:spcPts val="0"/>
              </a:spcAft>
              <a:buSzPts val="1800"/>
              <a:buNone/>
              <a:defRPr sz="1800"/>
            </a:lvl9pPr>
          </a:lstStyle>
          <a:p>
            <a:endParaRPr/>
          </a:p>
        </p:txBody>
      </p:sp>
      <p:sp>
        <p:nvSpPr>
          <p:cNvPr id="588" name="Google Shape;588;p23"/>
          <p:cNvSpPr txBox="1"/>
          <p:nvPr/>
        </p:nvSpPr>
        <p:spPr>
          <a:xfrm>
            <a:off x="2430000" y="3420725"/>
            <a:ext cx="4284000" cy="615600"/>
          </a:xfrm>
          <a:prstGeom prst="rect">
            <a:avLst/>
          </a:prstGeom>
          <a:noFill/>
          <a:ln>
            <a:noFill/>
          </a:ln>
        </p:spPr>
        <p:txBody>
          <a:bodyPr spcFirstLastPara="1" wrap="square" lIns="91425" tIns="91425" rIns="91425" bIns="91425" anchor="ctr" anchorCtr="0">
            <a:noAutofit/>
          </a:bodyPr>
          <a:lstStyle/>
          <a:p>
            <a:pPr marL="0" lvl="0" indent="0" algn="ctr" rtl="0">
              <a:spcBef>
                <a:spcPts val="300"/>
              </a:spcBef>
              <a:spcAft>
                <a:spcPts val="0"/>
              </a:spcAft>
              <a:buClr>
                <a:schemeClr val="dk1"/>
              </a:buClr>
              <a:buSzPts val="1100"/>
              <a:buFont typeface="Arial"/>
              <a:buNone/>
            </a:pPr>
            <a:r>
              <a:rPr lang="en" sz="1100" b="1">
                <a:solidFill>
                  <a:schemeClr val="dk1"/>
                </a:solidFill>
                <a:latin typeface="Actor"/>
                <a:ea typeface="Actor"/>
                <a:cs typeface="Actor"/>
                <a:sym typeface="Actor"/>
              </a:rPr>
              <a:t>CREDITS</a:t>
            </a:r>
            <a:r>
              <a:rPr lang="en" sz="1100">
                <a:solidFill>
                  <a:schemeClr val="dk1"/>
                </a:solidFill>
                <a:latin typeface="Actor"/>
                <a:ea typeface="Actor"/>
                <a:cs typeface="Actor"/>
                <a:sym typeface="Actor"/>
              </a:rPr>
              <a:t>: Diese Präsentationsvorlage wurde von </a:t>
            </a:r>
            <a:r>
              <a:rPr lang="en" sz="1100" b="1">
                <a:solidFill>
                  <a:schemeClr val="dk1"/>
                </a:solidFill>
                <a:uFill>
                  <a:noFill/>
                </a:uFill>
                <a:latin typeface="Actor"/>
                <a:ea typeface="Actor"/>
                <a:cs typeface="Actor"/>
                <a:sym typeface="Actor"/>
                <a:hlinkClick r:id="rId3">
                  <a:extLst>
                    <a:ext uri="{A12FA001-AC4F-418D-AE19-62706E023703}">
                      <ahyp:hlinkClr xmlns:ahyp="http://schemas.microsoft.com/office/drawing/2018/hyperlinkcolor" val="tx"/>
                    </a:ext>
                  </a:extLst>
                </a:hlinkClick>
              </a:rPr>
              <a:t>Slidesgo</a:t>
            </a:r>
            <a:r>
              <a:rPr lang="en" sz="1100">
                <a:solidFill>
                  <a:schemeClr val="dk1"/>
                </a:solidFill>
                <a:uFill>
                  <a:noFill/>
                </a:uFill>
                <a:latin typeface="Actor"/>
                <a:ea typeface="Actor"/>
                <a:cs typeface="Actor"/>
                <a:sym typeface="Actor"/>
                <a:hlinkClick r:id="rId3">
                  <a:extLst>
                    <a:ext uri="{A12FA001-AC4F-418D-AE19-62706E023703}">
                      <ahyp:hlinkClr xmlns:ahyp="http://schemas.microsoft.com/office/drawing/2018/hyperlinkcolor" val="tx"/>
                    </a:ext>
                  </a:extLst>
                </a:hlinkClick>
              </a:rPr>
              <a:t> </a:t>
            </a:r>
            <a:r>
              <a:rPr lang="en" sz="1100">
                <a:solidFill>
                  <a:schemeClr val="dk1"/>
                </a:solidFill>
                <a:latin typeface="Actor"/>
                <a:ea typeface="Actor"/>
                <a:cs typeface="Actor"/>
                <a:sym typeface="Actor"/>
              </a:rPr>
              <a:t>erstellt, inklusive Icons von </a:t>
            </a:r>
            <a:r>
              <a:rPr lang="en" sz="1100" b="1">
                <a:solidFill>
                  <a:schemeClr val="dk1"/>
                </a:solidFill>
                <a:uFill>
                  <a:noFill/>
                </a:uFill>
                <a:latin typeface="Actor"/>
                <a:ea typeface="Actor"/>
                <a:cs typeface="Actor"/>
                <a:sym typeface="Actor"/>
                <a:hlinkClick r:id="rId4">
                  <a:extLst>
                    <a:ext uri="{A12FA001-AC4F-418D-AE19-62706E023703}">
                      <ahyp:hlinkClr xmlns:ahyp="http://schemas.microsoft.com/office/drawing/2018/hyperlinkcolor" val="tx"/>
                    </a:ext>
                  </a:extLst>
                </a:hlinkClick>
              </a:rPr>
              <a:t>Flaticon</a:t>
            </a:r>
            <a:r>
              <a:rPr lang="en" sz="1100" b="1">
                <a:solidFill>
                  <a:schemeClr val="dk1"/>
                </a:solidFill>
                <a:latin typeface="Actor"/>
                <a:ea typeface="Actor"/>
                <a:cs typeface="Actor"/>
                <a:sym typeface="Actor"/>
              </a:rPr>
              <a:t> </a:t>
            </a:r>
            <a:r>
              <a:rPr lang="en" sz="1100">
                <a:solidFill>
                  <a:schemeClr val="dk1"/>
                </a:solidFill>
                <a:latin typeface="Actor"/>
                <a:ea typeface="Actor"/>
                <a:cs typeface="Actor"/>
                <a:sym typeface="Actor"/>
              </a:rPr>
              <a:t>und Infografiken &amp; Bildern von </a:t>
            </a:r>
            <a:r>
              <a:rPr lang="en" sz="1100" b="1">
                <a:solidFill>
                  <a:schemeClr val="dk1"/>
                </a:solidFill>
                <a:uFill>
                  <a:noFill/>
                </a:uFill>
                <a:latin typeface="Actor"/>
                <a:ea typeface="Actor"/>
                <a:cs typeface="Actor"/>
                <a:sym typeface="Actor"/>
                <a:hlinkClick r:id="rId5">
                  <a:extLst>
                    <a:ext uri="{A12FA001-AC4F-418D-AE19-62706E023703}">
                      <ahyp:hlinkClr xmlns:ahyp="http://schemas.microsoft.com/office/drawing/2018/hyperlinkcolor" val="tx"/>
                    </a:ext>
                  </a:extLst>
                </a:hlinkClick>
              </a:rPr>
              <a:t>Freepik </a:t>
            </a:r>
            <a:endParaRPr sz="1100" b="1" u="sng">
              <a:solidFill>
                <a:schemeClr val="dk1"/>
              </a:solidFill>
              <a:highlight>
                <a:srgbClr val="DFDEFC"/>
              </a:highlight>
              <a:latin typeface="Actor"/>
              <a:ea typeface="Actor"/>
              <a:cs typeface="Actor"/>
              <a:sym typeface="Actor"/>
            </a:endParaRPr>
          </a:p>
        </p:txBody>
      </p:sp>
      <p:grpSp>
        <p:nvGrpSpPr>
          <p:cNvPr id="589" name="Google Shape;589;p23"/>
          <p:cNvGrpSpPr/>
          <p:nvPr/>
        </p:nvGrpSpPr>
        <p:grpSpPr>
          <a:xfrm>
            <a:off x="-504957" y="-321697"/>
            <a:ext cx="1959385" cy="5038877"/>
            <a:chOff x="-504957" y="-321697"/>
            <a:chExt cx="1959385" cy="5038877"/>
          </a:xfrm>
        </p:grpSpPr>
        <p:sp>
          <p:nvSpPr>
            <p:cNvPr id="590" name="Google Shape;590;p23"/>
            <p:cNvSpPr/>
            <p:nvPr/>
          </p:nvSpPr>
          <p:spPr>
            <a:xfrm rot="279946">
              <a:off x="149260" y="1484105"/>
              <a:ext cx="650965" cy="2011847"/>
            </a:xfrm>
            <a:custGeom>
              <a:avLst/>
              <a:gdLst/>
              <a:ahLst/>
              <a:cxnLst/>
              <a:rect l="l" t="t" r="r" b="b"/>
              <a:pathLst>
                <a:path w="14438" h="44624" fill="none" extrusionOk="0">
                  <a:moveTo>
                    <a:pt x="4965" y="39545"/>
                  </a:moveTo>
                  <a:cubicBezTo>
                    <a:pt x="3805" y="39602"/>
                    <a:pt x="2873" y="40553"/>
                    <a:pt x="2892" y="41732"/>
                  </a:cubicBezTo>
                  <a:cubicBezTo>
                    <a:pt x="2835" y="43425"/>
                    <a:pt x="3786" y="44623"/>
                    <a:pt x="5973" y="44604"/>
                  </a:cubicBezTo>
                  <a:cubicBezTo>
                    <a:pt x="7989" y="44604"/>
                    <a:pt x="9359" y="42132"/>
                    <a:pt x="9359" y="39849"/>
                  </a:cubicBezTo>
                  <a:cubicBezTo>
                    <a:pt x="9359" y="37567"/>
                    <a:pt x="7780" y="11413"/>
                    <a:pt x="7723" y="8237"/>
                  </a:cubicBezTo>
                  <a:cubicBezTo>
                    <a:pt x="7647" y="4832"/>
                    <a:pt x="7761" y="2188"/>
                    <a:pt x="8960" y="1009"/>
                  </a:cubicBezTo>
                  <a:cubicBezTo>
                    <a:pt x="10006" y="0"/>
                    <a:pt x="11451" y="685"/>
                    <a:pt x="12098" y="3348"/>
                  </a:cubicBezTo>
                  <a:cubicBezTo>
                    <a:pt x="12707" y="5878"/>
                    <a:pt x="12516" y="8122"/>
                    <a:pt x="11737" y="9739"/>
                  </a:cubicBezTo>
                  <a:cubicBezTo>
                    <a:pt x="10957" y="11375"/>
                    <a:pt x="8883" y="13391"/>
                    <a:pt x="6430" y="15807"/>
                  </a:cubicBezTo>
                  <a:cubicBezTo>
                    <a:pt x="3995" y="18184"/>
                    <a:pt x="647" y="21133"/>
                    <a:pt x="343" y="24252"/>
                  </a:cubicBezTo>
                  <a:cubicBezTo>
                    <a:pt x="1" y="27771"/>
                    <a:pt x="2378" y="31023"/>
                    <a:pt x="6354" y="31366"/>
                  </a:cubicBezTo>
                  <a:cubicBezTo>
                    <a:pt x="10177" y="31689"/>
                    <a:pt x="12326" y="30434"/>
                    <a:pt x="13201" y="28075"/>
                  </a:cubicBezTo>
                  <a:cubicBezTo>
                    <a:pt x="14438" y="24689"/>
                    <a:pt x="12802" y="21646"/>
                    <a:pt x="10101" y="20942"/>
                  </a:cubicBezTo>
                  <a:cubicBezTo>
                    <a:pt x="6962" y="20105"/>
                    <a:pt x="4794" y="21247"/>
                    <a:pt x="4071" y="23206"/>
                  </a:cubicBezTo>
                  <a:cubicBezTo>
                    <a:pt x="3253" y="25602"/>
                    <a:pt x="4908" y="28132"/>
                    <a:pt x="7438" y="28322"/>
                  </a:cubicBezTo>
                  <a:cubicBezTo>
                    <a:pt x="9302" y="28513"/>
                    <a:pt x="11128" y="27333"/>
                    <a:pt x="11090" y="25279"/>
                  </a:cubicBez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91" name="Google Shape;591;p23"/>
            <p:cNvGrpSpPr/>
            <p:nvPr/>
          </p:nvGrpSpPr>
          <p:grpSpPr>
            <a:xfrm rot="-639099">
              <a:off x="380958" y="3230625"/>
              <a:ext cx="827394" cy="1422342"/>
              <a:chOff x="828700" y="1522888"/>
              <a:chExt cx="1156833" cy="1988667"/>
            </a:xfrm>
          </p:grpSpPr>
          <p:sp>
            <p:nvSpPr>
              <p:cNvPr id="592" name="Google Shape;592;p23"/>
              <p:cNvSpPr/>
              <p:nvPr/>
            </p:nvSpPr>
            <p:spPr>
              <a:xfrm>
                <a:off x="828700" y="2942288"/>
                <a:ext cx="701047" cy="569267"/>
              </a:xfrm>
              <a:custGeom>
                <a:avLst/>
                <a:gdLst/>
                <a:ahLst/>
                <a:cxnLst/>
                <a:rect l="l" t="t" r="r" b="b"/>
                <a:pathLst>
                  <a:path w="14571" h="11832" fill="none" extrusionOk="0">
                    <a:moveTo>
                      <a:pt x="13487" y="3139"/>
                    </a:moveTo>
                    <a:cubicBezTo>
                      <a:pt x="14571" y="5574"/>
                      <a:pt x="12669" y="8769"/>
                      <a:pt x="9245" y="10310"/>
                    </a:cubicBezTo>
                    <a:cubicBezTo>
                      <a:pt x="5821" y="11832"/>
                      <a:pt x="2150" y="11109"/>
                      <a:pt x="1085" y="8674"/>
                    </a:cubicBezTo>
                    <a:cubicBezTo>
                      <a:pt x="1" y="6259"/>
                      <a:pt x="1903" y="3044"/>
                      <a:pt x="5327" y="1523"/>
                    </a:cubicBezTo>
                    <a:cubicBezTo>
                      <a:pt x="8750" y="1"/>
                      <a:pt x="12402" y="724"/>
                      <a:pt x="13487" y="3139"/>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3" name="Google Shape;593;p23"/>
              <p:cNvSpPr/>
              <p:nvPr/>
            </p:nvSpPr>
            <p:spPr>
              <a:xfrm>
                <a:off x="1494063" y="1564073"/>
                <a:ext cx="48" cy="1600607"/>
              </a:xfrm>
              <a:custGeom>
                <a:avLst/>
                <a:gdLst/>
                <a:ahLst/>
                <a:cxnLst/>
                <a:rect l="l" t="t" r="r" b="b"/>
                <a:pathLst>
                  <a:path w="1" h="33268" fill="none" extrusionOk="0">
                    <a:moveTo>
                      <a:pt x="0" y="1"/>
                    </a:moveTo>
                    <a:lnTo>
                      <a:pt x="0" y="33268"/>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4" name="Google Shape;594;p23"/>
              <p:cNvSpPr/>
              <p:nvPr/>
            </p:nvSpPr>
            <p:spPr>
              <a:xfrm>
                <a:off x="1494063" y="1522888"/>
                <a:ext cx="491469" cy="992080"/>
              </a:xfrm>
              <a:custGeom>
                <a:avLst/>
                <a:gdLst/>
                <a:ahLst/>
                <a:cxnLst/>
                <a:rect l="l" t="t" r="r" b="b"/>
                <a:pathLst>
                  <a:path w="10215" h="20620" fill="none" extrusionOk="0">
                    <a:moveTo>
                      <a:pt x="0" y="7476"/>
                    </a:moveTo>
                    <a:cubicBezTo>
                      <a:pt x="0" y="7723"/>
                      <a:pt x="2929" y="8218"/>
                      <a:pt x="4565" y="9796"/>
                    </a:cubicBezTo>
                    <a:cubicBezTo>
                      <a:pt x="5935" y="11128"/>
                      <a:pt x="6943" y="14456"/>
                      <a:pt x="6391" y="17500"/>
                    </a:cubicBezTo>
                    <a:cubicBezTo>
                      <a:pt x="6030" y="19478"/>
                      <a:pt x="5459" y="20391"/>
                      <a:pt x="5763" y="20505"/>
                    </a:cubicBezTo>
                    <a:cubicBezTo>
                      <a:pt x="6068" y="20619"/>
                      <a:pt x="10214" y="16301"/>
                      <a:pt x="8331" y="11185"/>
                    </a:cubicBezTo>
                    <a:cubicBezTo>
                      <a:pt x="7076" y="7818"/>
                      <a:pt x="5136" y="6924"/>
                      <a:pt x="3234" y="5517"/>
                    </a:cubicBezTo>
                    <a:cubicBezTo>
                      <a:pt x="304" y="3329"/>
                      <a:pt x="0" y="1"/>
                      <a:pt x="0" y="685"/>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95" name="Google Shape;595;p23"/>
            <p:cNvGrpSpPr/>
            <p:nvPr/>
          </p:nvGrpSpPr>
          <p:grpSpPr>
            <a:xfrm rot="-697506">
              <a:off x="-346495" y="-174059"/>
              <a:ext cx="1642460" cy="1739969"/>
              <a:chOff x="3806645" y="1888022"/>
              <a:chExt cx="1572291" cy="1665634"/>
            </a:xfrm>
          </p:grpSpPr>
          <p:sp>
            <p:nvSpPr>
              <p:cNvPr id="596" name="Google Shape;596;p23"/>
              <p:cNvSpPr/>
              <p:nvPr/>
            </p:nvSpPr>
            <p:spPr>
              <a:xfrm>
                <a:off x="4792301" y="3045732"/>
                <a:ext cx="586636" cy="479585"/>
              </a:xfrm>
              <a:custGeom>
                <a:avLst/>
                <a:gdLst/>
                <a:ahLst/>
                <a:cxnLst/>
                <a:rect l="l" t="t" r="r" b="b"/>
                <a:pathLst>
                  <a:path w="12193" h="9968" fill="none" extrusionOk="0">
                    <a:moveTo>
                      <a:pt x="11222" y="2549"/>
                    </a:moveTo>
                    <a:cubicBezTo>
                      <a:pt x="12192" y="4546"/>
                      <a:pt x="10652" y="7266"/>
                      <a:pt x="7818" y="8617"/>
                    </a:cubicBezTo>
                    <a:cubicBezTo>
                      <a:pt x="4984" y="9967"/>
                      <a:pt x="1902" y="9435"/>
                      <a:pt x="951" y="7437"/>
                    </a:cubicBezTo>
                    <a:cubicBezTo>
                      <a:pt x="0" y="5421"/>
                      <a:pt x="1522" y="2701"/>
                      <a:pt x="4356" y="1351"/>
                    </a:cubicBezTo>
                    <a:cubicBezTo>
                      <a:pt x="7209" y="0"/>
                      <a:pt x="10271" y="533"/>
                      <a:pt x="11222" y="2549"/>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7" name="Google Shape;597;p23"/>
              <p:cNvSpPr/>
              <p:nvPr/>
            </p:nvSpPr>
            <p:spPr>
              <a:xfrm>
                <a:off x="3806645" y="3074071"/>
                <a:ext cx="586684" cy="479585"/>
              </a:xfrm>
              <a:custGeom>
                <a:avLst/>
                <a:gdLst/>
                <a:ahLst/>
                <a:cxnLst/>
                <a:rect l="l" t="t" r="r" b="b"/>
                <a:pathLst>
                  <a:path w="12194" h="9968" fill="none" extrusionOk="0">
                    <a:moveTo>
                      <a:pt x="11242" y="2531"/>
                    </a:moveTo>
                    <a:cubicBezTo>
                      <a:pt x="12193" y="4547"/>
                      <a:pt x="10671" y="7267"/>
                      <a:pt x="7818" y="8617"/>
                    </a:cubicBezTo>
                    <a:cubicBezTo>
                      <a:pt x="4984" y="9968"/>
                      <a:pt x="1922" y="9435"/>
                      <a:pt x="952" y="7419"/>
                    </a:cubicBezTo>
                    <a:cubicBezTo>
                      <a:pt x="1" y="5422"/>
                      <a:pt x="1541" y="2702"/>
                      <a:pt x="4375" y="1351"/>
                    </a:cubicBezTo>
                    <a:cubicBezTo>
                      <a:pt x="7210" y="1"/>
                      <a:pt x="10291" y="533"/>
                      <a:pt x="11242" y="2531"/>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8" name="Google Shape;598;p23"/>
              <p:cNvSpPr/>
              <p:nvPr/>
            </p:nvSpPr>
            <p:spPr>
              <a:xfrm>
                <a:off x="4330121" y="1914581"/>
                <a:ext cx="32091" cy="1340703"/>
              </a:xfrm>
              <a:custGeom>
                <a:avLst/>
                <a:gdLst/>
                <a:ahLst/>
                <a:cxnLst/>
                <a:rect l="l" t="t" r="r" b="b"/>
                <a:pathLst>
                  <a:path w="667" h="27866" fill="none" extrusionOk="0">
                    <a:moveTo>
                      <a:pt x="1" y="1"/>
                    </a:moveTo>
                    <a:lnTo>
                      <a:pt x="666" y="27866"/>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9" name="Google Shape;599;p23"/>
              <p:cNvSpPr/>
              <p:nvPr/>
            </p:nvSpPr>
            <p:spPr>
              <a:xfrm>
                <a:off x="5314863" y="1888022"/>
                <a:ext cx="32957" cy="1338923"/>
              </a:xfrm>
              <a:custGeom>
                <a:avLst/>
                <a:gdLst/>
                <a:ahLst/>
                <a:cxnLst/>
                <a:rect l="l" t="t" r="r" b="b"/>
                <a:pathLst>
                  <a:path w="685" h="27829" fill="none" extrusionOk="0">
                    <a:moveTo>
                      <a:pt x="0" y="1"/>
                    </a:moveTo>
                    <a:lnTo>
                      <a:pt x="685" y="27828"/>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0" name="Google Shape;600;p23"/>
              <p:cNvSpPr/>
              <p:nvPr/>
            </p:nvSpPr>
            <p:spPr>
              <a:xfrm>
                <a:off x="4330127" y="1937358"/>
                <a:ext cx="995736" cy="24778"/>
              </a:xfrm>
              <a:custGeom>
                <a:avLst/>
                <a:gdLst/>
                <a:ahLst/>
                <a:cxnLst/>
                <a:rect l="l" t="t" r="r" b="b"/>
                <a:pathLst>
                  <a:path w="20696" h="515" fill="none" extrusionOk="0">
                    <a:moveTo>
                      <a:pt x="20695" y="1"/>
                    </a:moveTo>
                    <a:lnTo>
                      <a:pt x="0" y="515"/>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 name="Google Shape;601;p23"/>
              <p:cNvSpPr/>
              <p:nvPr/>
            </p:nvSpPr>
            <p:spPr>
              <a:xfrm>
                <a:off x="4337441" y="2092043"/>
                <a:ext cx="991166" cy="24778"/>
              </a:xfrm>
              <a:custGeom>
                <a:avLst/>
                <a:gdLst/>
                <a:ahLst/>
                <a:cxnLst/>
                <a:rect l="l" t="t" r="r" b="b"/>
                <a:pathLst>
                  <a:path w="20601" h="515" fill="none" extrusionOk="0">
                    <a:moveTo>
                      <a:pt x="20600" y="1"/>
                    </a:moveTo>
                    <a:lnTo>
                      <a:pt x="1" y="514"/>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602" name="Google Shape;602;p23"/>
          <p:cNvGrpSpPr/>
          <p:nvPr/>
        </p:nvGrpSpPr>
        <p:grpSpPr>
          <a:xfrm>
            <a:off x="8163644" y="1505086"/>
            <a:ext cx="1024993" cy="3212081"/>
            <a:chOff x="8118996" y="1279945"/>
            <a:chExt cx="1096835" cy="3437218"/>
          </a:xfrm>
        </p:grpSpPr>
        <p:grpSp>
          <p:nvGrpSpPr>
            <p:cNvPr id="603" name="Google Shape;603;p23"/>
            <p:cNvGrpSpPr/>
            <p:nvPr/>
          </p:nvGrpSpPr>
          <p:grpSpPr>
            <a:xfrm rot="898928">
              <a:off x="8267573" y="3400072"/>
              <a:ext cx="724033" cy="1244658"/>
              <a:chOff x="828700" y="1522888"/>
              <a:chExt cx="1156833" cy="1988667"/>
            </a:xfrm>
          </p:grpSpPr>
          <p:sp>
            <p:nvSpPr>
              <p:cNvPr id="604" name="Google Shape;604;p23"/>
              <p:cNvSpPr/>
              <p:nvPr/>
            </p:nvSpPr>
            <p:spPr>
              <a:xfrm>
                <a:off x="828700" y="2942288"/>
                <a:ext cx="701047" cy="569267"/>
              </a:xfrm>
              <a:custGeom>
                <a:avLst/>
                <a:gdLst/>
                <a:ahLst/>
                <a:cxnLst/>
                <a:rect l="l" t="t" r="r" b="b"/>
                <a:pathLst>
                  <a:path w="14571" h="11832" fill="none" extrusionOk="0">
                    <a:moveTo>
                      <a:pt x="13487" y="3139"/>
                    </a:moveTo>
                    <a:cubicBezTo>
                      <a:pt x="14571" y="5574"/>
                      <a:pt x="12669" y="8769"/>
                      <a:pt x="9245" y="10310"/>
                    </a:cubicBezTo>
                    <a:cubicBezTo>
                      <a:pt x="5821" y="11832"/>
                      <a:pt x="2150" y="11109"/>
                      <a:pt x="1085" y="8674"/>
                    </a:cubicBezTo>
                    <a:cubicBezTo>
                      <a:pt x="1" y="6259"/>
                      <a:pt x="1903" y="3044"/>
                      <a:pt x="5327" y="1523"/>
                    </a:cubicBezTo>
                    <a:cubicBezTo>
                      <a:pt x="8750" y="1"/>
                      <a:pt x="12402" y="724"/>
                      <a:pt x="13487" y="3139"/>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 name="Google Shape;605;p23"/>
              <p:cNvSpPr/>
              <p:nvPr/>
            </p:nvSpPr>
            <p:spPr>
              <a:xfrm>
                <a:off x="1494063" y="1564073"/>
                <a:ext cx="48" cy="1600607"/>
              </a:xfrm>
              <a:custGeom>
                <a:avLst/>
                <a:gdLst/>
                <a:ahLst/>
                <a:cxnLst/>
                <a:rect l="l" t="t" r="r" b="b"/>
                <a:pathLst>
                  <a:path w="1" h="33268" fill="none" extrusionOk="0">
                    <a:moveTo>
                      <a:pt x="0" y="1"/>
                    </a:moveTo>
                    <a:lnTo>
                      <a:pt x="0" y="33268"/>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6" name="Google Shape;606;p23"/>
              <p:cNvSpPr/>
              <p:nvPr/>
            </p:nvSpPr>
            <p:spPr>
              <a:xfrm>
                <a:off x="1494063" y="1522888"/>
                <a:ext cx="491469" cy="992080"/>
              </a:xfrm>
              <a:custGeom>
                <a:avLst/>
                <a:gdLst/>
                <a:ahLst/>
                <a:cxnLst/>
                <a:rect l="l" t="t" r="r" b="b"/>
                <a:pathLst>
                  <a:path w="10215" h="20620" fill="none" extrusionOk="0">
                    <a:moveTo>
                      <a:pt x="0" y="7476"/>
                    </a:moveTo>
                    <a:cubicBezTo>
                      <a:pt x="0" y="7723"/>
                      <a:pt x="2929" y="8218"/>
                      <a:pt x="4565" y="9796"/>
                    </a:cubicBezTo>
                    <a:cubicBezTo>
                      <a:pt x="5935" y="11128"/>
                      <a:pt x="6943" y="14456"/>
                      <a:pt x="6391" y="17500"/>
                    </a:cubicBezTo>
                    <a:cubicBezTo>
                      <a:pt x="6030" y="19478"/>
                      <a:pt x="5459" y="20391"/>
                      <a:pt x="5763" y="20505"/>
                    </a:cubicBezTo>
                    <a:cubicBezTo>
                      <a:pt x="6068" y="20619"/>
                      <a:pt x="10214" y="16301"/>
                      <a:pt x="8331" y="11185"/>
                    </a:cubicBezTo>
                    <a:cubicBezTo>
                      <a:pt x="7076" y="7818"/>
                      <a:pt x="5136" y="6924"/>
                      <a:pt x="3234" y="5517"/>
                    </a:cubicBezTo>
                    <a:cubicBezTo>
                      <a:pt x="304" y="3329"/>
                      <a:pt x="0" y="1"/>
                      <a:pt x="0" y="685"/>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07" name="Google Shape;607;p23"/>
            <p:cNvSpPr/>
            <p:nvPr/>
          </p:nvSpPr>
          <p:spPr>
            <a:xfrm rot="-881720">
              <a:off x="8354245" y="1327740"/>
              <a:ext cx="626343" cy="1935723"/>
            </a:xfrm>
            <a:custGeom>
              <a:avLst/>
              <a:gdLst/>
              <a:ahLst/>
              <a:cxnLst/>
              <a:rect l="l" t="t" r="r" b="b"/>
              <a:pathLst>
                <a:path w="14438" h="44624" fill="none" extrusionOk="0">
                  <a:moveTo>
                    <a:pt x="4965" y="39545"/>
                  </a:moveTo>
                  <a:cubicBezTo>
                    <a:pt x="3805" y="39602"/>
                    <a:pt x="2873" y="40553"/>
                    <a:pt x="2892" y="41732"/>
                  </a:cubicBezTo>
                  <a:cubicBezTo>
                    <a:pt x="2835" y="43425"/>
                    <a:pt x="3786" y="44623"/>
                    <a:pt x="5973" y="44604"/>
                  </a:cubicBezTo>
                  <a:cubicBezTo>
                    <a:pt x="7989" y="44604"/>
                    <a:pt x="9359" y="42132"/>
                    <a:pt x="9359" y="39849"/>
                  </a:cubicBezTo>
                  <a:cubicBezTo>
                    <a:pt x="9359" y="37567"/>
                    <a:pt x="7780" y="11413"/>
                    <a:pt x="7723" y="8237"/>
                  </a:cubicBezTo>
                  <a:cubicBezTo>
                    <a:pt x="7647" y="4832"/>
                    <a:pt x="7761" y="2188"/>
                    <a:pt x="8960" y="1009"/>
                  </a:cubicBezTo>
                  <a:cubicBezTo>
                    <a:pt x="10006" y="0"/>
                    <a:pt x="11451" y="685"/>
                    <a:pt x="12098" y="3348"/>
                  </a:cubicBezTo>
                  <a:cubicBezTo>
                    <a:pt x="12707" y="5878"/>
                    <a:pt x="12516" y="8122"/>
                    <a:pt x="11737" y="9739"/>
                  </a:cubicBezTo>
                  <a:cubicBezTo>
                    <a:pt x="10957" y="11375"/>
                    <a:pt x="8883" y="13391"/>
                    <a:pt x="6430" y="15807"/>
                  </a:cubicBezTo>
                  <a:cubicBezTo>
                    <a:pt x="3995" y="18184"/>
                    <a:pt x="647" y="21133"/>
                    <a:pt x="343" y="24252"/>
                  </a:cubicBezTo>
                  <a:cubicBezTo>
                    <a:pt x="1" y="27771"/>
                    <a:pt x="2378" y="31023"/>
                    <a:pt x="6354" y="31366"/>
                  </a:cubicBezTo>
                  <a:cubicBezTo>
                    <a:pt x="10177" y="31689"/>
                    <a:pt x="12326" y="30434"/>
                    <a:pt x="13201" y="28075"/>
                  </a:cubicBezTo>
                  <a:cubicBezTo>
                    <a:pt x="14438" y="24689"/>
                    <a:pt x="12802" y="21646"/>
                    <a:pt x="10101" y="20942"/>
                  </a:cubicBezTo>
                  <a:cubicBezTo>
                    <a:pt x="6962" y="20105"/>
                    <a:pt x="4794" y="21247"/>
                    <a:pt x="4071" y="23206"/>
                  </a:cubicBezTo>
                  <a:cubicBezTo>
                    <a:pt x="3253" y="25602"/>
                    <a:pt x="4908" y="28132"/>
                    <a:pt x="7438" y="28322"/>
                  </a:cubicBezTo>
                  <a:cubicBezTo>
                    <a:pt x="9302" y="28513"/>
                    <a:pt x="11128" y="27333"/>
                    <a:pt x="11090" y="25279"/>
                  </a:cubicBez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08" name="Google Shape;608;p23"/>
          <p:cNvGrpSpPr/>
          <p:nvPr/>
        </p:nvGrpSpPr>
        <p:grpSpPr>
          <a:xfrm>
            <a:off x="-44634" y="0"/>
            <a:ext cx="9233267" cy="5524519"/>
            <a:chOff x="-44634" y="0"/>
            <a:chExt cx="9233267" cy="5524519"/>
          </a:xfrm>
        </p:grpSpPr>
        <p:grpSp>
          <p:nvGrpSpPr>
            <p:cNvPr id="609" name="Google Shape;609;p23"/>
            <p:cNvGrpSpPr/>
            <p:nvPr/>
          </p:nvGrpSpPr>
          <p:grpSpPr>
            <a:xfrm>
              <a:off x="-44634" y="4556283"/>
              <a:ext cx="9233267" cy="968236"/>
              <a:chOff x="42" y="4175283"/>
              <a:chExt cx="9233267" cy="968236"/>
            </a:xfrm>
          </p:grpSpPr>
          <p:grpSp>
            <p:nvGrpSpPr>
              <p:cNvPr id="610" name="Google Shape;610;p23"/>
              <p:cNvGrpSpPr/>
              <p:nvPr/>
            </p:nvGrpSpPr>
            <p:grpSpPr>
              <a:xfrm>
                <a:off x="42" y="4175283"/>
                <a:ext cx="4618211" cy="968236"/>
                <a:chOff x="774975" y="3262375"/>
                <a:chExt cx="3162725" cy="669550"/>
              </a:xfrm>
            </p:grpSpPr>
            <p:sp>
              <p:nvSpPr>
                <p:cNvPr id="611" name="Google Shape;611;p23"/>
                <p:cNvSpPr/>
                <p:nvPr/>
              </p:nvSpPr>
              <p:spPr>
                <a:xfrm>
                  <a:off x="774975" y="3262375"/>
                  <a:ext cx="3162725" cy="209725"/>
                </a:xfrm>
                <a:custGeom>
                  <a:avLst/>
                  <a:gdLst/>
                  <a:ahLst/>
                  <a:cxnLst/>
                  <a:rect l="l" t="t" r="r" b="b"/>
                  <a:pathLst>
                    <a:path w="126509" h="8389" fill="none" extrusionOk="0">
                      <a:moveTo>
                        <a:pt x="1" y="1085"/>
                      </a:moveTo>
                      <a:cubicBezTo>
                        <a:pt x="1" y="1085"/>
                        <a:pt x="5745" y="914"/>
                        <a:pt x="9321" y="3501"/>
                      </a:cubicBezTo>
                      <a:cubicBezTo>
                        <a:pt x="12687" y="5954"/>
                        <a:pt x="16206" y="8161"/>
                        <a:pt x="19991" y="8180"/>
                      </a:cubicBezTo>
                      <a:cubicBezTo>
                        <a:pt x="25184" y="8218"/>
                        <a:pt x="28246" y="6810"/>
                        <a:pt x="31994" y="4071"/>
                      </a:cubicBezTo>
                      <a:cubicBezTo>
                        <a:pt x="37586" y="1"/>
                        <a:pt x="45651" y="77"/>
                        <a:pt x="49683" y="2683"/>
                      </a:cubicBezTo>
                      <a:cubicBezTo>
                        <a:pt x="53639" y="5231"/>
                        <a:pt x="57462" y="7704"/>
                        <a:pt x="63226" y="7913"/>
                      </a:cubicBezTo>
                      <a:cubicBezTo>
                        <a:pt x="70073" y="8199"/>
                        <a:pt x="72755" y="4528"/>
                        <a:pt x="76635" y="2683"/>
                      </a:cubicBezTo>
                      <a:cubicBezTo>
                        <a:pt x="80991" y="628"/>
                        <a:pt x="86526" y="743"/>
                        <a:pt x="90197" y="1960"/>
                      </a:cubicBezTo>
                      <a:cubicBezTo>
                        <a:pt x="94515" y="3405"/>
                        <a:pt x="99860" y="8389"/>
                        <a:pt x="105775" y="8199"/>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2" name="Google Shape;612;p23"/>
                <p:cNvSpPr/>
                <p:nvPr/>
              </p:nvSpPr>
              <p:spPr>
                <a:xfrm>
                  <a:off x="774975" y="3354625"/>
                  <a:ext cx="3162725" cy="209725"/>
                </a:xfrm>
                <a:custGeom>
                  <a:avLst/>
                  <a:gdLst/>
                  <a:ahLst/>
                  <a:cxnLst/>
                  <a:rect l="l" t="t" r="r" b="b"/>
                  <a:pathLst>
                    <a:path w="126509" h="8389" fill="none" extrusionOk="0">
                      <a:moveTo>
                        <a:pt x="1" y="1066"/>
                      </a:moveTo>
                      <a:cubicBezTo>
                        <a:pt x="1" y="1066"/>
                        <a:pt x="5745" y="914"/>
                        <a:pt x="9321" y="3501"/>
                      </a:cubicBezTo>
                      <a:cubicBezTo>
                        <a:pt x="12687" y="5954"/>
                        <a:pt x="16206" y="8161"/>
                        <a:pt x="19991" y="8180"/>
                      </a:cubicBezTo>
                      <a:cubicBezTo>
                        <a:pt x="25184" y="8199"/>
                        <a:pt x="28246" y="6791"/>
                        <a:pt x="31994" y="4071"/>
                      </a:cubicBezTo>
                      <a:cubicBezTo>
                        <a:pt x="37586" y="1"/>
                        <a:pt x="45651" y="77"/>
                        <a:pt x="49683" y="2683"/>
                      </a:cubicBezTo>
                      <a:cubicBezTo>
                        <a:pt x="53639" y="5231"/>
                        <a:pt x="57462" y="7704"/>
                        <a:pt x="63226" y="7913"/>
                      </a:cubicBezTo>
                      <a:cubicBezTo>
                        <a:pt x="70073" y="8199"/>
                        <a:pt x="72755" y="4509"/>
                        <a:pt x="76635" y="2683"/>
                      </a:cubicBezTo>
                      <a:cubicBezTo>
                        <a:pt x="80991" y="609"/>
                        <a:pt x="86526" y="743"/>
                        <a:pt x="90197" y="1941"/>
                      </a:cubicBezTo>
                      <a:cubicBezTo>
                        <a:pt x="94515" y="3405"/>
                        <a:pt x="99860" y="8389"/>
                        <a:pt x="105775" y="8199"/>
                      </a:cubicBezTo>
                      <a:cubicBezTo>
                        <a:pt x="113764" y="7932"/>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3" name="Google Shape;613;p23"/>
                <p:cNvSpPr/>
                <p:nvPr/>
              </p:nvSpPr>
              <p:spPr>
                <a:xfrm>
                  <a:off x="774975" y="3446400"/>
                  <a:ext cx="3162725" cy="209725"/>
                </a:xfrm>
                <a:custGeom>
                  <a:avLst/>
                  <a:gdLst/>
                  <a:ahLst/>
                  <a:cxnLst/>
                  <a:rect l="l" t="t" r="r" b="b"/>
                  <a:pathLst>
                    <a:path w="126509" h="8389" fill="none" extrusionOk="0">
                      <a:moveTo>
                        <a:pt x="1" y="1066"/>
                      </a:moveTo>
                      <a:cubicBezTo>
                        <a:pt x="1" y="1066"/>
                        <a:pt x="5745" y="895"/>
                        <a:pt x="9321" y="3482"/>
                      </a:cubicBezTo>
                      <a:cubicBezTo>
                        <a:pt x="12687" y="5935"/>
                        <a:pt x="16206" y="8142"/>
                        <a:pt x="19991" y="8180"/>
                      </a:cubicBezTo>
                      <a:cubicBezTo>
                        <a:pt x="25184" y="8199"/>
                        <a:pt x="28246" y="6791"/>
                        <a:pt x="31994" y="4052"/>
                      </a:cubicBezTo>
                      <a:cubicBezTo>
                        <a:pt x="37586" y="1"/>
                        <a:pt x="45651" y="58"/>
                        <a:pt x="49683" y="2683"/>
                      </a:cubicBezTo>
                      <a:cubicBezTo>
                        <a:pt x="53639" y="5231"/>
                        <a:pt x="57462" y="7704"/>
                        <a:pt x="63226" y="7913"/>
                      </a:cubicBezTo>
                      <a:cubicBezTo>
                        <a:pt x="70073" y="8199"/>
                        <a:pt x="72755" y="4509"/>
                        <a:pt x="76635" y="2683"/>
                      </a:cubicBezTo>
                      <a:cubicBezTo>
                        <a:pt x="80991" y="609"/>
                        <a:pt x="86526" y="724"/>
                        <a:pt x="90197" y="1941"/>
                      </a:cubicBezTo>
                      <a:cubicBezTo>
                        <a:pt x="94515" y="3386"/>
                        <a:pt x="99860" y="8389"/>
                        <a:pt x="105775" y="8199"/>
                      </a:cubicBezTo>
                      <a:cubicBezTo>
                        <a:pt x="113764" y="7932"/>
                        <a:pt x="116218" y="1142"/>
                        <a:pt x="126508" y="1028"/>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 name="Google Shape;614;p23"/>
                <p:cNvSpPr/>
                <p:nvPr/>
              </p:nvSpPr>
              <p:spPr>
                <a:xfrm>
                  <a:off x="774975" y="3538175"/>
                  <a:ext cx="3162725" cy="210200"/>
                </a:xfrm>
                <a:custGeom>
                  <a:avLst/>
                  <a:gdLst/>
                  <a:ahLst/>
                  <a:cxnLst/>
                  <a:rect l="l" t="t" r="r" b="b"/>
                  <a:pathLst>
                    <a:path w="126509" h="8408" fill="none" extrusionOk="0">
                      <a:moveTo>
                        <a:pt x="1" y="1085"/>
                      </a:moveTo>
                      <a:cubicBezTo>
                        <a:pt x="1" y="1085"/>
                        <a:pt x="5745" y="914"/>
                        <a:pt x="9321" y="3501"/>
                      </a:cubicBezTo>
                      <a:cubicBezTo>
                        <a:pt x="12687" y="5954"/>
                        <a:pt x="16206" y="8161"/>
                        <a:pt x="19991" y="8180"/>
                      </a:cubicBezTo>
                      <a:cubicBezTo>
                        <a:pt x="25184" y="8218"/>
                        <a:pt x="28246" y="6810"/>
                        <a:pt x="31994" y="4071"/>
                      </a:cubicBezTo>
                      <a:cubicBezTo>
                        <a:pt x="37586" y="1"/>
                        <a:pt x="45651" y="77"/>
                        <a:pt x="49683" y="2702"/>
                      </a:cubicBezTo>
                      <a:cubicBezTo>
                        <a:pt x="53639" y="5231"/>
                        <a:pt x="57462" y="7704"/>
                        <a:pt x="63226" y="7932"/>
                      </a:cubicBezTo>
                      <a:cubicBezTo>
                        <a:pt x="70073" y="8218"/>
                        <a:pt x="72755" y="4528"/>
                        <a:pt x="76635" y="2702"/>
                      </a:cubicBezTo>
                      <a:cubicBezTo>
                        <a:pt x="80991" y="628"/>
                        <a:pt x="86526" y="743"/>
                        <a:pt x="90197" y="1960"/>
                      </a:cubicBezTo>
                      <a:cubicBezTo>
                        <a:pt x="94515" y="3405"/>
                        <a:pt x="99860" y="8408"/>
                        <a:pt x="105775" y="8218"/>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 name="Google Shape;615;p23"/>
                <p:cNvSpPr/>
                <p:nvPr/>
              </p:nvSpPr>
              <p:spPr>
                <a:xfrm>
                  <a:off x="774975" y="3629950"/>
                  <a:ext cx="3162725" cy="209725"/>
                </a:xfrm>
                <a:custGeom>
                  <a:avLst/>
                  <a:gdLst/>
                  <a:ahLst/>
                  <a:cxnLst/>
                  <a:rect l="l" t="t" r="r" b="b"/>
                  <a:pathLst>
                    <a:path w="126509" h="8389" fill="none" extrusionOk="0">
                      <a:moveTo>
                        <a:pt x="1" y="1066"/>
                      </a:moveTo>
                      <a:cubicBezTo>
                        <a:pt x="1" y="1066"/>
                        <a:pt x="5745" y="895"/>
                        <a:pt x="9321" y="3501"/>
                      </a:cubicBezTo>
                      <a:cubicBezTo>
                        <a:pt x="12687" y="5935"/>
                        <a:pt x="16206" y="8161"/>
                        <a:pt x="19991" y="8180"/>
                      </a:cubicBezTo>
                      <a:cubicBezTo>
                        <a:pt x="25184" y="8199"/>
                        <a:pt x="28246" y="6791"/>
                        <a:pt x="31994" y="4071"/>
                      </a:cubicBezTo>
                      <a:cubicBezTo>
                        <a:pt x="37586" y="1"/>
                        <a:pt x="45651" y="58"/>
                        <a:pt x="49683" y="2683"/>
                      </a:cubicBezTo>
                      <a:cubicBezTo>
                        <a:pt x="53639" y="5231"/>
                        <a:pt x="57462" y="7704"/>
                        <a:pt x="63226" y="7913"/>
                      </a:cubicBezTo>
                      <a:cubicBezTo>
                        <a:pt x="70073" y="8199"/>
                        <a:pt x="72755" y="4509"/>
                        <a:pt x="76635" y="2683"/>
                      </a:cubicBezTo>
                      <a:cubicBezTo>
                        <a:pt x="80991" y="609"/>
                        <a:pt x="86526" y="743"/>
                        <a:pt x="90197" y="1941"/>
                      </a:cubicBezTo>
                      <a:cubicBezTo>
                        <a:pt x="94515" y="3386"/>
                        <a:pt x="99860" y="8389"/>
                        <a:pt x="105775" y="8199"/>
                      </a:cubicBezTo>
                      <a:cubicBezTo>
                        <a:pt x="113764" y="7932"/>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 name="Google Shape;616;p23"/>
                <p:cNvSpPr/>
                <p:nvPr/>
              </p:nvSpPr>
              <p:spPr>
                <a:xfrm>
                  <a:off x="774975" y="3721725"/>
                  <a:ext cx="3162725" cy="210200"/>
                </a:xfrm>
                <a:custGeom>
                  <a:avLst/>
                  <a:gdLst/>
                  <a:ahLst/>
                  <a:cxnLst/>
                  <a:rect l="l" t="t" r="r" b="b"/>
                  <a:pathLst>
                    <a:path w="126509" h="8408" fill="none" extrusionOk="0">
                      <a:moveTo>
                        <a:pt x="1" y="1085"/>
                      </a:moveTo>
                      <a:cubicBezTo>
                        <a:pt x="1" y="1085"/>
                        <a:pt x="5745" y="914"/>
                        <a:pt x="9321" y="3501"/>
                      </a:cubicBezTo>
                      <a:cubicBezTo>
                        <a:pt x="12687" y="5954"/>
                        <a:pt x="16206" y="8161"/>
                        <a:pt x="19991" y="8199"/>
                      </a:cubicBezTo>
                      <a:cubicBezTo>
                        <a:pt x="25184" y="8218"/>
                        <a:pt x="28246" y="6810"/>
                        <a:pt x="31994" y="4071"/>
                      </a:cubicBezTo>
                      <a:cubicBezTo>
                        <a:pt x="37586" y="1"/>
                        <a:pt x="45651" y="77"/>
                        <a:pt x="49683" y="2702"/>
                      </a:cubicBezTo>
                      <a:cubicBezTo>
                        <a:pt x="53639" y="5232"/>
                        <a:pt x="57462" y="7723"/>
                        <a:pt x="63226" y="7932"/>
                      </a:cubicBezTo>
                      <a:cubicBezTo>
                        <a:pt x="70073" y="8218"/>
                        <a:pt x="72755" y="4528"/>
                        <a:pt x="76635" y="2702"/>
                      </a:cubicBezTo>
                      <a:cubicBezTo>
                        <a:pt x="80991" y="628"/>
                        <a:pt x="86526" y="743"/>
                        <a:pt x="90197" y="1960"/>
                      </a:cubicBezTo>
                      <a:cubicBezTo>
                        <a:pt x="94515" y="3406"/>
                        <a:pt x="99860" y="8408"/>
                        <a:pt x="105775" y="8218"/>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17" name="Google Shape;617;p23"/>
              <p:cNvGrpSpPr/>
              <p:nvPr/>
            </p:nvGrpSpPr>
            <p:grpSpPr>
              <a:xfrm>
                <a:off x="4615098" y="4175283"/>
                <a:ext cx="4618211" cy="834834"/>
                <a:chOff x="774975" y="3262375"/>
                <a:chExt cx="3162725" cy="577300"/>
              </a:xfrm>
            </p:grpSpPr>
            <p:sp>
              <p:nvSpPr>
                <p:cNvPr id="618" name="Google Shape;618;p23"/>
                <p:cNvSpPr/>
                <p:nvPr/>
              </p:nvSpPr>
              <p:spPr>
                <a:xfrm>
                  <a:off x="774975" y="3262375"/>
                  <a:ext cx="3162725" cy="209725"/>
                </a:xfrm>
                <a:custGeom>
                  <a:avLst/>
                  <a:gdLst/>
                  <a:ahLst/>
                  <a:cxnLst/>
                  <a:rect l="l" t="t" r="r" b="b"/>
                  <a:pathLst>
                    <a:path w="126509" h="8389" fill="none" extrusionOk="0">
                      <a:moveTo>
                        <a:pt x="1" y="1085"/>
                      </a:moveTo>
                      <a:cubicBezTo>
                        <a:pt x="1" y="1085"/>
                        <a:pt x="5745" y="914"/>
                        <a:pt x="9321" y="3501"/>
                      </a:cubicBezTo>
                      <a:cubicBezTo>
                        <a:pt x="12687" y="5954"/>
                        <a:pt x="16206" y="8161"/>
                        <a:pt x="19991" y="8180"/>
                      </a:cubicBezTo>
                      <a:cubicBezTo>
                        <a:pt x="25184" y="8218"/>
                        <a:pt x="28246" y="6810"/>
                        <a:pt x="31994" y="4071"/>
                      </a:cubicBezTo>
                      <a:cubicBezTo>
                        <a:pt x="37586" y="1"/>
                        <a:pt x="45651" y="77"/>
                        <a:pt x="49683" y="2683"/>
                      </a:cubicBezTo>
                      <a:cubicBezTo>
                        <a:pt x="53639" y="5231"/>
                        <a:pt x="57462" y="7704"/>
                        <a:pt x="63226" y="7913"/>
                      </a:cubicBezTo>
                      <a:cubicBezTo>
                        <a:pt x="70073" y="8199"/>
                        <a:pt x="72755" y="4528"/>
                        <a:pt x="76635" y="2683"/>
                      </a:cubicBezTo>
                      <a:cubicBezTo>
                        <a:pt x="80991" y="628"/>
                        <a:pt x="86526" y="743"/>
                        <a:pt x="90197" y="1960"/>
                      </a:cubicBezTo>
                      <a:cubicBezTo>
                        <a:pt x="94515" y="3405"/>
                        <a:pt x="99860" y="8389"/>
                        <a:pt x="105775" y="8199"/>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9" name="Google Shape;619;p23"/>
                <p:cNvSpPr/>
                <p:nvPr/>
              </p:nvSpPr>
              <p:spPr>
                <a:xfrm>
                  <a:off x="774975" y="3354625"/>
                  <a:ext cx="3162725" cy="209725"/>
                </a:xfrm>
                <a:custGeom>
                  <a:avLst/>
                  <a:gdLst/>
                  <a:ahLst/>
                  <a:cxnLst/>
                  <a:rect l="l" t="t" r="r" b="b"/>
                  <a:pathLst>
                    <a:path w="126509" h="8389" fill="none" extrusionOk="0">
                      <a:moveTo>
                        <a:pt x="1" y="1066"/>
                      </a:moveTo>
                      <a:cubicBezTo>
                        <a:pt x="1" y="1066"/>
                        <a:pt x="5745" y="914"/>
                        <a:pt x="9321" y="3501"/>
                      </a:cubicBezTo>
                      <a:cubicBezTo>
                        <a:pt x="12687" y="5954"/>
                        <a:pt x="16206" y="8161"/>
                        <a:pt x="19991" y="8180"/>
                      </a:cubicBezTo>
                      <a:cubicBezTo>
                        <a:pt x="25184" y="8199"/>
                        <a:pt x="28246" y="6791"/>
                        <a:pt x="31994" y="4071"/>
                      </a:cubicBezTo>
                      <a:cubicBezTo>
                        <a:pt x="37586" y="1"/>
                        <a:pt x="45651" y="77"/>
                        <a:pt x="49683" y="2683"/>
                      </a:cubicBezTo>
                      <a:cubicBezTo>
                        <a:pt x="53639" y="5231"/>
                        <a:pt x="57462" y="7704"/>
                        <a:pt x="63226" y="7913"/>
                      </a:cubicBezTo>
                      <a:cubicBezTo>
                        <a:pt x="70073" y="8199"/>
                        <a:pt x="72755" y="4509"/>
                        <a:pt x="76635" y="2683"/>
                      </a:cubicBezTo>
                      <a:cubicBezTo>
                        <a:pt x="80991" y="609"/>
                        <a:pt x="86526" y="743"/>
                        <a:pt x="90197" y="1941"/>
                      </a:cubicBezTo>
                      <a:cubicBezTo>
                        <a:pt x="94515" y="3405"/>
                        <a:pt x="99860" y="8389"/>
                        <a:pt x="105775" y="8199"/>
                      </a:cubicBezTo>
                      <a:cubicBezTo>
                        <a:pt x="113764" y="7932"/>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0" name="Google Shape;620;p23"/>
                <p:cNvSpPr/>
                <p:nvPr/>
              </p:nvSpPr>
              <p:spPr>
                <a:xfrm>
                  <a:off x="774975" y="3446400"/>
                  <a:ext cx="3162725" cy="209725"/>
                </a:xfrm>
                <a:custGeom>
                  <a:avLst/>
                  <a:gdLst/>
                  <a:ahLst/>
                  <a:cxnLst/>
                  <a:rect l="l" t="t" r="r" b="b"/>
                  <a:pathLst>
                    <a:path w="126509" h="8389" fill="none" extrusionOk="0">
                      <a:moveTo>
                        <a:pt x="1" y="1066"/>
                      </a:moveTo>
                      <a:cubicBezTo>
                        <a:pt x="1" y="1066"/>
                        <a:pt x="5745" y="895"/>
                        <a:pt x="9321" y="3482"/>
                      </a:cubicBezTo>
                      <a:cubicBezTo>
                        <a:pt x="12687" y="5935"/>
                        <a:pt x="16206" y="8142"/>
                        <a:pt x="19991" y="8180"/>
                      </a:cubicBezTo>
                      <a:cubicBezTo>
                        <a:pt x="25184" y="8199"/>
                        <a:pt x="28246" y="6791"/>
                        <a:pt x="31994" y="4052"/>
                      </a:cubicBezTo>
                      <a:cubicBezTo>
                        <a:pt x="37586" y="1"/>
                        <a:pt x="45651" y="58"/>
                        <a:pt x="49683" y="2683"/>
                      </a:cubicBezTo>
                      <a:cubicBezTo>
                        <a:pt x="53639" y="5231"/>
                        <a:pt x="57462" y="7704"/>
                        <a:pt x="63226" y="7913"/>
                      </a:cubicBezTo>
                      <a:cubicBezTo>
                        <a:pt x="70073" y="8199"/>
                        <a:pt x="72755" y="4509"/>
                        <a:pt x="76635" y="2683"/>
                      </a:cubicBezTo>
                      <a:cubicBezTo>
                        <a:pt x="80991" y="609"/>
                        <a:pt x="86526" y="724"/>
                        <a:pt x="90197" y="1941"/>
                      </a:cubicBezTo>
                      <a:cubicBezTo>
                        <a:pt x="94515" y="3386"/>
                        <a:pt x="99860" y="8389"/>
                        <a:pt x="105775" y="8199"/>
                      </a:cubicBezTo>
                      <a:cubicBezTo>
                        <a:pt x="113764" y="7932"/>
                        <a:pt x="116218" y="1142"/>
                        <a:pt x="126508" y="1028"/>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 name="Google Shape;621;p23"/>
                <p:cNvSpPr/>
                <p:nvPr/>
              </p:nvSpPr>
              <p:spPr>
                <a:xfrm>
                  <a:off x="774975" y="3538175"/>
                  <a:ext cx="3162725" cy="210200"/>
                </a:xfrm>
                <a:custGeom>
                  <a:avLst/>
                  <a:gdLst/>
                  <a:ahLst/>
                  <a:cxnLst/>
                  <a:rect l="l" t="t" r="r" b="b"/>
                  <a:pathLst>
                    <a:path w="126509" h="8408" fill="none" extrusionOk="0">
                      <a:moveTo>
                        <a:pt x="1" y="1085"/>
                      </a:moveTo>
                      <a:cubicBezTo>
                        <a:pt x="1" y="1085"/>
                        <a:pt x="5745" y="914"/>
                        <a:pt x="9321" y="3501"/>
                      </a:cubicBezTo>
                      <a:cubicBezTo>
                        <a:pt x="12687" y="5954"/>
                        <a:pt x="16206" y="8161"/>
                        <a:pt x="19991" y="8180"/>
                      </a:cubicBezTo>
                      <a:cubicBezTo>
                        <a:pt x="25184" y="8218"/>
                        <a:pt x="28246" y="6810"/>
                        <a:pt x="31994" y="4071"/>
                      </a:cubicBezTo>
                      <a:cubicBezTo>
                        <a:pt x="37586" y="1"/>
                        <a:pt x="45651" y="77"/>
                        <a:pt x="49683" y="2702"/>
                      </a:cubicBezTo>
                      <a:cubicBezTo>
                        <a:pt x="53639" y="5231"/>
                        <a:pt x="57462" y="7704"/>
                        <a:pt x="63226" y="7932"/>
                      </a:cubicBezTo>
                      <a:cubicBezTo>
                        <a:pt x="70073" y="8218"/>
                        <a:pt x="72755" y="4528"/>
                        <a:pt x="76635" y="2702"/>
                      </a:cubicBezTo>
                      <a:cubicBezTo>
                        <a:pt x="80991" y="628"/>
                        <a:pt x="86526" y="743"/>
                        <a:pt x="90197" y="1960"/>
                      </a:cubicBezTo>
                      <a:cubicBezTo>
                        <a:pt x="94515" y="3405"/>
                        <a:pt x="99860" y="8408"/>
                        <a:pt x="105775" y="8218"/>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 name="Google Shape;622;p23"/>
                <p:cNvSpPr/>
                <p:nvPr/>
              </p:nvSpPr>
              <p:spPr>
                <a:xfrm>
                  <a:off x="774975" y="3629950"/>
                  <a:ext cx="3162725" cy="209725"/>
                </a:xfrm>
                <a:custGeom>
                  <a:avLst/>
                  <a:gdLst/>
                  <a:ahLst/>
                  <a:cxnLst/>
                  <a:rect l="l" t="t" r="r" b="b"/>
                  <a:pathLst>
                    <a:path w="126509" h="8389" fill="none" extrusionOk="0">
                      <a:moveTo>
                        <a:pt x="1" y="1066"/>
                      </a:moveTo>
                      <a:cubicBezTo>
                        <a:pt x="1" y="1066"/>
                        <a:pt x="5745" y="895"/>
                        <a:pt x="9321" y="3501"/>
                      </a:cubicBezTo>
                      <a:cubicBezTo>
                        <a:pt x="12687" y="5935"/>
                        <a:pt x="16206" y="8161"/>
                        <a:pt x="19991" y="8180"/>
                      </a:cubicBezTo>
                      <a:cubicBezTo>
                        <a:pt x="25184" y="8199"/>
                        <a:pt x="28246" y="6791"/>
                        <a:pt x="31994" y="4071"/>
                      </a:cubicBezTo>
                      <a:cubicBezTo>
                        <a:pt x="37586" y="1"/>
                        <a:pt x="45651" y="58"/>
                        <a:pt x="49683" y="2683"/>
                      </a:cubicBezTo>
                      <a:cubicBezTo>
                        <a:pt x="53639" y="5231"/>
                        <a:pt x="57462" y="7704"/>
                        <a:pt x="63226" y="7913"/>
                      </a:cubicBezTo>
                      <a:cubicBezTo>
                        <a:pt x="70073" y="8199"/>
                        <a:pt x="72755" y="4509"/>
                        <a:pt x="76635" y="2683"/>
                      </a:cubicBezTo>
                      <a:cubicBezTo>
                        <a:pt x="80991" y="609"/>
                        <a:pt x="86526" y="743"/>
                        <a:pt x="90197" y="1941"/>
                      </a:cubicBezTo>
                      <a:cubicBezTo>
                        <a:pt x="94515" y="3386"/>
                        <a:pt x="99860" y="8389"/>
                        <a:pt x="105775" y="8199"/>
                      </a:cubicBezTo>
                      <a:cubicBezTo>
                        <a:pt x="113764" y="7932"/>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623" name="Google Shape;623;p23"/>
            <p:cNvGrpSpPr/>
            <p:nvPr/>
          </p:nvGrpSpPr>
          <p:grpSpPr>
            <a:xfrm>
              <a:off x="6966375" y="0"/>
              <a:ext cx="2087075" cy="1453225"/>
              <a:chOff x="6139750" y="1002125"/>
              <a:chExt cx="2087075" cy="1453225"/>
            </a:xfrm>
          </p:grpSpPr>
          <p:sp>
            <p:nvSpPr>
              <p:cNvPr id="624" name="Google Shape;624;p23"/>
              <p:cNvSpPr/>
              <p:nvPr/>
            </p:nvSpPr>
            <p:spPr>
              <a:xfrm>
                <a:off x="6139750" y="1002125"/>
                <a:ext cx="25" cy="235400"/>
              </a:xfrm>
              <a:custGeom>
                <a:avLst/>
                <a:gdLst/>
                <a:ahLst/>
                <a:cxnLst/>
                <a:rect l="l" t="t" r="r" b="b"/>
                <a:pathLst>
                  <a:path w="1" h="9416" fill="none" extrusionOk="0">
                    <a:moveTo>
                      <a:pt x="0" y="1"/>
                    </a:moveTo>
                    <a:lnTo>
                      <a:pt x="0" y="9416"/>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 name="Google Shape;625;p23"/>
              <p:cNvSpPr/>
              <p:nvPr/>
            </p:nvSpPr>
            <p:spPr>
              <a:xfrm>
                <a:off x="6329475" y="1002125"/>
                <a:ext cx="25" cy="340975"/>
              </a:xfrm>
              <a:custGeom>
                <a:avLst/>
                <a:gdLst/>
                <a:ahLst/>
                <a:cxnLst/>
                <a:rect l="l" t="t" r="r" b="b"/>
                <a:pathLst>
                  <a:path w="1" h="13639" fill="none" extrusionOk="0">
                    <a:moveTo>
                      <a:pt x="1" y="1"/>
                    </a:moveTo>
                    <a:lnTo>
                      <a:pt x="1" y="13638"/>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 name="Google Shape;626;p23"/>
              <p:cNvSpPr/>
              <p:nvPr/>
            </p:nvSpPr>
            <p:spPr>
              <a:xfrm>
                <a:off x="6519700" y="1002125"/>
                <a:ext cx="25" cy="447500"/>
              </a:xfrm>
              <a:custGeom>
                <a:avLst/>
                <a:gdLst/>
                <a:ahLst/>
                <a:cxnLst/>
                <a:rect l="l" t="t" r="r" b="b"/>
                <a:pathLst>
                  <a:path w="1" h="17900" fill="none" extrusionOk="0">
                    <a:moveTo>
                      <a:pt x="0" y="1"/>
                    </a:moveTo>
                    <a:lnTo>
                      <a:pt x="0" y="17899"/>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 name="Google Shape;627;p23"/>
              <p:cNvSpPr/>
              <p:nvPr/>
            </p:nvSpPr>
            <p:spPr>
              <a:xfrm>
                <a:off x="6898675" y="1002125"/>
                <a:ext cx="25" cy="673350"/>
              </a:xfrm>
              <a:custGeom>
                <a:avLst/>
                <a:gdLst/>
                <a:ahLst/>
                <a:cxnLst/>
                <a:rect l="l" t="t" r="r" b="b"/>
                <a:pathLst>
                  <a:path w="1" h="26934" fill="none" extrusionOk="0">
                    <a:moveTo>
                      <a:pt x="1" y="1"/>
                    </a:moveTo>
                    <a:lnTo>
                      <a:pt x="1" y="26934"/>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 name="Google Shape;628;p23"/>
              <p:cNvSpPr/>
              <p:nvPr/>
            </p:nvSpPr>
            <p:spPr>
              <a:xfrm>
                <a:off x="7468825" y="1302650"/>
                <a:ext cx="25" cy="709025"/>
              </a:xfrm>
              <a:custGeom>
                <a:avLst/>
                <a:gdLst/>
                <a:ahLst/>
                <a:cxnLst/>
                <a:rect l="l" t="t" r="r" b="b"/>
                <a:pathLst>
                  <a:path w="1" h="28361" fill="none" extrusionOk="0">
                    <a:moveTo>
                      <a:pt x="1" y="1"/>
                    </a:moveTo>
                    <a:lnTo>
                      <a:pt x="1" y="28361"/>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629;p23"/>
              <p:cNvSpPr/>
              <p:nvPr/>
            </p:nvSpPr>
            <p:spPr>
              <a:xfrm>
                <a:off x="8226800" y="1369225"/>
                <a:ext cx="25" cy="1086125"/>
              </a:xfrm>
              <a:custGeom>
                <a:avLst/>
                <a:gdLst/>
                <a:ahLst/>
                <a:cxnLst/>
                <a:rect l="l" t="t" r="r" b="b"/>
                <a:pathLst>
                  <a:path w="1" h="43445" fill="none" extrusionOk="0">
                    <a:moveTo>
                      <a:pt x="1" y="1"/>
                    </a:moveTo>
                    <a:lnTo>
                      <a:pt x="1" y="43444"/>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 name="Google Shape;630;p23"/>
              <p:cNvSpPr/>
              <p:nvPr/>
            </p:nvSpPr>
            <p:spPr>
              <a:xfrm>
                <a:off x="8226800" y="1002125"/>
                <a:ext cx="25" cy="209250"/>
              </a:xfrm>
              <a:custGeom>
                <a:avLst/>
                <a:gdLst/>
                <a:ahLst/>
                <a:cxnLst/>
                <a:rect l="l" t="t" r="r" b="b"/>
                <a:pathLst>
                  <a:path w="1" h="8370" fill="none" extrusionOk="0">
                    <a:moveTo>
                      <a:pt x="1" y="1"/>
                    </a:moveTo>
                    <a:lnTo>
                      <a:pt x="1" y="8370"/>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 name="Google Shape;631;p23"/>
              <p:cNvSpPr/>
              <p:nvPr/>
            </p:nvSpPr>
            <p:spPr>
              <a:xfrm>
                <a:off x="7088900" y="1002125"/>
                <a:ext cx="25" cy="787000"/>
              </a:xfrm>
              <a:custGeom>
                <a:avLst/>
                <a:gdLst/>
                <a:ahLst/>
                <a:cxnLst/>
                <a:rect l="l" t="t" r="r" b="b"/>
                <a:pathLst>
                  <a:path w="1" h="31480" fill="none" extrusionOk="0">
                    <a:moveTo>
                      <a:pt x="0" y="1"/>
                    </a:moveTo>
                    <a:lnTo>
                      <a:pt x="0" y="31480"/>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632;p23"/>
              <p:cNvSpPr/>
              <p:nvPr/>
            </p:nvSpPr>
            <p:spPr>
              <a:xfrm>
                <a:off x="7278625" y="1002125"/>
                <a:ext cx="25" cy="894950"/>
              </a:xfrm>
              <a:custGeom>
                <a:avLst/>
                <a:gdLst/>
                <a:ahLst/>
                <a:cxnLst/>
                <a:rect l="l" t="t" r="r" b="b"/>
                <a:pathLst>
                  <a:path w="1" h="35798" fill="none" extrusionOk="0">
                    <a:moveTo>
                      <a:pt x="0" y="1"/>
                    </a:moveTo>
                    <a:lnTo>
                      <a:pt x="0" y="35798"/>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 name="Google Shape;633;p23"/>
              <p:cNvSpPr/>
              <p:nvPr/>
            </p:nvSpPr>
            <p:spPr>
              <a:xfrm>
                <a:off x="7659050" y="1002125"/>
                <a:ext cx="25" cy="1100375"/>
              </a:xfrm>
              <a:custGeom>
                <a:avLst/>
                <a:gdLst/>
                <a:ahLst/>
                <a:cxnLst/>
                <a:rect l="l" t="t" r="r" b="b"/>
                <a:pathLst>
                  <a:path w="1" h="44015" fill="none" extrusionOk="0">
                    <a:moveTo>
                      <a:pt x="0" y="1"/>
                    </a:moveTo>
                    <a:lnTo>
                      <a:pt x="0" y="44015"/>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 name="Google Shape;634;p23"/>
              <p:cNvSpPr/>
              <p:nvPr/>
            </p:nvSpPr>
            <p:spPr>
              <a:xfrm>
                <a:off x="7848775" y="1002125"/>
                <a:ext cx="25" cy="1241600"/>
              </a:xfrm>
              <a:custGeom>
                <a:avLst/>
                <a:gdLst/>
                <a:ahLst/>
                <a:cxnLst/>
                <a:rect l="l" t="t" r="r" b="b"/>
                <a:pathLst>
                  <a:path w="1" h="49664" fill="none" extrusionOk="0">
                    <a:moveTo>
                      <a:pt x="0" y="1"/>
                    </a:moveTo>
                    <a:lnTo>
                      <a:pt x="0" y="49664"/>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 name="Google Shape;635;p23"/>
              <p:cNvSpPr/>
              <p:nvPr/>
            </p:nvSpPr>
            <p:spPr>
              <a:xfrm>
                <a:off x="8038025" y="1002125"/>
                <a:ext cx="25" cy="1324350"/>
              </a:xfrm>
              <a:custGeom>
                <a:avLst/>
                <a:gdLst/>
                <a:ahLst/>
                <a:cxnLst/>
                <a:rect l="l" t="t" r="r" b="b"/>
                <a:pathLst>
                  <a:path w="1" h="52974" fill="none" extrusionOk="0">
                    <a:moveTo>
                      <a:pt x="1" y="1"/>
                    </a:moveTo>
                    <a:lnTo>
                      <a:pt x="1" y="52973"/>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 name="Google Shape;636;p23"/>
              <p:cNvSpPr/>
              <p:nvPr/>
            </p:nvSpPr>
            <p:spPr>
              <a:xfrm>
                <a:off x="6708475" y="1002125"/>
                <a:ext cx="25" cy="245400"/>
              </a:xfrm>
              <a:custGeom>
                <a:avLst/>
                <a:gdLst/>
                <a:ahLst/>
                <a:cxnLst/>
                <a:rect l="l" t="t" r="r" b="b"/>
                <a:pathLst>
                  <a:path w="1" h="9816" fill="none" extrusionOk="0">
                    <a:moveTo>
                      <a:pt x="0" y="1"/>
                    </a:moveTo>
                    <a:lnTo>
                      <a:pt x="0" y="9815"/>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 name="Google Shape;637;p23"/>
              <p:cNvSpPr/>
              <p:nvPr/>
            </p:nvSpPr>
            <p:spPr>
              <a:xfrm>
                <a:off x="6708475" y="1370650"/>
                <a:ext cx="25" cy="204025"/>
              </a:xfrm>
              <a:custGeom>
                <a:avLst/>
                <a:gdLst/>
                <a:ahLst/>
                <a:cxnLst/>
                <a:rect l="l" t="t" r="r" b="b"/>
                <a:pathLst>
                  <a:path w="1" h="8161" fill="none" extrusionOk="0">
                    <a:moveTo>
                      <a:pt x="0" y="1"/>
                    </a:moveTo>
                    <a:lnTo>
                      <a:pt x="0" y="8161"/>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ackground">
  <p:cSld name="BLANK_1_1_1_1_1_1_1">
    <p:spTree>
      <p:nvGrpSpPr>
        <p:cNvPr id="1" name="Shape 638"/>
        <p:cNvGrpSpPr/>
        <p:nvPr/>
      </p:nvGrpSpPr>
      <p:grpSpPr>
        <a:xfrm>
          <a:off x="0" y="0"/>
          <a:ext cx="0" cy="0"/>
          <a:chOff x="0" y="0"/>
          <a:chExt cx="0" cy="0"/>
        </a:xfrm>
      </p:grpSpPr>
      <p:pic>
        <p:nvPicPr>
          <p:cNvPr id="639" name="Google Shape;639;p24"/>
          <p:cNvPicPr preferRelativeResize="0"/>
          <p:nvPr/>
        </p:nvPicPr>
        <p:blipFill rotWithShape="1">
          <a:blip r:embed="rId2">
            <a:alphaModFix/>
          </a:blip>
          <a:srcRect l="3121" r="3131"/>
          <a:stretch/>
        </p:blipFill>
        <p:spPr>
          <a:xfrm>
            <a:off x="-35075" y="0"/>
            <a:ext cx="9214149" cy="5143501"/>
          </a:xfrm>
          <a:prstGeom prst="rect">
            <a:avLst/>
          </a:prstGeom>
          <a:noFill/>
          <a:ln>
            <a:noFill/>
          </a:ln>
        </p:spPr>
      </p:pic>
      <p:grpSp>
        <p:nvGrpSpPr>
          <p:cNvPr id="640" name="Google Shape;640;p24"/>
          <p:cNvGrpSpPr/>
          <p:nvPr/>
        </p:nvGrpSpPr>
        <p:grpSpPr>
          <a:xfrm>
            <a:off x="-44634" y="4480083"/>
            <a:ext cx="9233267" cy="968236"/>
            <a:chOff x="42" y="4175283"/>
            <a:chExt cx="9233267" cy="968236"/>
          </a:xfrm>
        </p:grpSpPr>
        <p:grpSp>
          <p:nvGrpSpPr>
            <p:cNvPr id="641" name="Google Shape;641;p24"/>
            <p:cNvGrpSpPr/>
            <p:nvPr/>
          </p:nvGrpSpPr>
          <p:grpSpPr>
            <a:xfrm>
              <a:off x="42" y="4175283"/>
              <a:ext cx="4618211" cy="968236"/>
              <a:chOff x="774975" y="3262375"/>
              <a:chExt cx="3162725" cy="669550"/>
            </a:xfrm>
          </p:grpSpPr>
          <p:sp>
            <p:nvSpPr>
              <p:cNvPr id="642" name="Google Shape;642;p24"/>
              <p:cNvSpPr/>
              <p:nvPr/>
            </p:nvSpPr>
            <p:spPr>
              <a:xfrm>
                <a:off x="774975" y="3262375"/>
                <a:ext cx="3162725" cy="209725"/>
              </a:xfrm>
              <a:custGeom>
                <a:avLst/>
                <a:gdLst/>
                <a:ahLst/>
                <a:cxnLst/>
                <a:rect l="l" t="t" r="r" b="b"/>
                <a:pathLst>
                  <a:path w="126509" h="8389" fill="none" extrusionOk="0">
                    <a:moveTo>
                      <a:pt x="1" y="1085"/>
                    </a:moveTo>
                    <a:cubicBezTo>
                      <a:pt x="1" y="1085"/>
                      <a:pt x="5745" y="914"/>
                      <a:pt x="9321" y="3501"/>
                    </a:cubicBezTo>
                    <a:cubicBezTo>
                      <a:pt x="12687" y="5954"/>
                      <a:pt x="16206" y="8161"/>
                      <a:pt x="19991" y="8180"/>
                    </a:cubicBezTo>
                    <a:cubicBezTo>
                      <a:pt x="25184" y="8218"/>
                      <a:pt x="28246" y="6810"/>
                      <a:pt x="31994" y="4071"/>
                    </a:cubicBezTo>
                    <a:cubicBezTo>
                      <a:pt x="37586" y="1"/>
                      <a:pt x="45651" y="77"/>
                      <a:pt x="49683" y="2683"/>
                    </a:cubicBezTo>
                    <a:cubicBezTo>
                      <a:pt x="53639" y="5231"/>
                      <a:pt x="57462" y="7704"/>
                      <a:pt x="63226" y="7913"/>
                    </a:cubicBezTo>
                    <a:cubicBezTo>
                      <a:pt x="70073" y="8199"/>
                      <a:pt x="72755" y="4528"/>
                      <a:pt x="76635" y="2683"/>
                    </a:cubicBezTo>
                    <a:cubicBezTo>
                      <a:pt x="80991" y="628"/>
                      <a:pt x="86526" y="743"/>
                      <a:pt x="90197" y="1960"/>
                    </a:cubicBezTo>
                    <a:cubicBezTo>
                      <a:pt x="94515" y="3405"/>
                      <a:pt x="99860" y="8389"/>
                      <a:pt x="105775" y="8199"/>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 name="Google Shape;643;p24"/>
              <p:cNvSpPr/>
              <p:nvPr/>
            </p:nvSpPr>
            <p:spPr>
              <a:xfrm>
                <a:off x="774975" y="3354625"/>
                <a:ext cx="3162725" cy="209725"/>
              </a:xfrm>
              <a:custGeom>
                <a:avLst/>
                <a:gdLst/>
                <a:ahLst/>
                <a:cxnLst/>
                <a:rect l="l" t="t" r="r" b="b"/>
                <a:pathLst>
                  <a:path w="126509" h="8389" fill="none" extrusionOk="0">
                    <a:moveTo>
                      <a:pt x="1" y="1066"/>
                    </a:moveTo>
                    <a:cubicBezTo>
                      <a:pt x="1" y="1066"/>
                      <a:pt x="5745" y="914"/>
                      <a:pt x="9321" y="3501"/>
                    </a:cubicBezTo>
                    <a:cubicBezTo>
                      <a:pt x="12687" y="5954"/>
                      <a:pt x="16206" y="8161"/>
                      <a:pt x="19991" y="8180"/>
                    </a:cubicBezTo>
                    <a:cubicBezTo>
                      <a:pt x="25184" y="8199"/>
                      <a:pt x="28246" y="6791"/>
                      <a:pt x="31994" y="4071"/>
                    </a:cubicBezTo>
                    <a:cubicBezTo>
                      <a:pt x="37586" y="1"/>
                      <a:pt x="45651" y="77"/>
                      <a:pt x="49683" y="2683"/>
                    </a:cubicBezTo>
                    <a:cubicBezTo>
                      <a:pt x="53639" y="5231"/>
                      <a:pt x="57462" y="7704"/>
                      <a:pt x="63226" y="7913"/>
                    </a:cubicBezTo>
                    <a:cubicBezTo>
                      <a:pt x="70073" y="8199"/>
                      <a:pt x="72755" y="4509"/>
                      <a:pt x="76635" y="2683"/>
                    </a:cubicBezTo>
                    <a:cubicBezTo>
                      <a:pt x="80991" y="609"/>
                      <a:pt x="86526" y="743"/>
                      <a:pt x="90197" y="1941"/>
                    </a:cubicBezTo>
                    <a:cubicBezTo>
                      <a:pt x="94515" y="3405"/>
                      <a:pt x="99860" y="8389"/>
                      <a:pt x="105775" y="8199"/>
                    </a:cubicBezTo>
                    <a:cubicBezTo>
                      <a:pt x="113764" y="7932"/>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 name="Google Shape;644;p24"/>
              <p:cNvSpPr/>
              <p:nvPr/>
            </p:nvSpPr>
            <p:spPr>
              <a:xfrm>
                <a:off x="774975" y="3446400"/>
                <a:ext cx="3162725" cy="209725"/>
              </a:xfrm>
              <a:custGeom>
                <a:avLst/>
                <a:gdLst/>
                <a:ahLst/>
                <a:cxnLst/>
                <a:rect l="l" t="t" r="r" b="b"/>
                <a:pathLst>
                  <a:path w="126509" h="8389" fill="none" extrusionOk="0">
                    <a:moveTo>
                      <a:pt x="1" y="1066"/>
                    </a:moveTo>
                    <a:cubicBezTo>
                      <a:pt x="1" y="1066"/>
                      <a:pt x="5745" y="895"/>
                      <a:pt x="9321" y="3482"/>
                    </a:cubicBezTo>
                    <a:cubicBezTo>
                      <a:pt x="12687" y="5935"/>
                      <a:pt x="16206" y="8142"/>
                      <a:pt x="19991" y="8180"/>
                    </a:cubicBezTo>
                    <a:cubicBezTo>
                      <a:pt x="25184" y="8199"/>
                      <a:pt x="28246" y="6791"/>
                      <a:pt x="31994" y="4052"/>
                    </a:cubicBezTo>
                    <a:cubicBezTo>
                      <a:pt x="37586" y="1"/>
                      <a:pt x="45651" y="58"/>
                      <a:pt x="49683" y="2683"/>
                    </a:cubicBezTo>
                    <a:cubicBezTo>
                      <a:pt x="53639" y="5231"/>
                      <a:pt x="57462" y="7704"/>
                      <a:pt x="63226" y="7913"/>
                    </a:cubicBezTo>
                    <a:cubicBezTo>
                      <a:pt x="70073" y="8199"/>
                      <a:pt x="72755" y="4509"/>
                      <a:pt x="76635" y="2683"/>
                    </a:cubicBezTo>
                    <a:cubicBezTo>
                      <a:pt x="80991" y="609"/>
                      <a:pt x="86526" y="724"/>
                      <a:pt x="90197" y="1941"/>
                    </a:cubicBezTo>
                    <a:cubicBezTo>
                      <a:pt x="94515" y="3386"/>
                      <a:pt x="99860" y="8389"/>
                      <a:pt x="105775" y="8199"/>
                    </a:cubicBezTo>
                    <a:cubicBezTo>
                      <a:pt x="113764" y="7932"/>
                      <a:pt x="116218" y="1142"/>
                      <a:pt x="126508" y="1028"/>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 name="Google Shape;645;p24"/>
              <p:cNvSpPr/>
              <p:nvPr/>
            </p:nvSpPr>
            <p:spPr>
              <a:xfrm>
                <a:off x="774975" y="3538175"/>
                <a:ext cx="3162725" cy="210200"/>
              </a:xfrm>
              <a:custGeom>
                <a:avLst/>
                <a:gdLst/>
                <a:ahLst/>
                <a:cxnLst/>
                <a:rect l="l" t="t" r="r" b="b"/>
                <a:pathLst>
                  <a:path w="126509" h="8408" fill="none" extrusionOk="0">
                    <a:moveTo>
                      <a:pt x="1" y="1085"/>
                    </a:moveTo>
                    <a:cubicBezTo>
                      <a:pt x="1" y="1085"/>
                      <a:pt x="5745" y="914"/>
                      <a:pt x="9321" y="3501"/>
                    </a:cubicBezTo>
                    <a:cubicBezTo>
                      <a:pt x="12687" y="5954"/>
                      <a:pt x="16206" y="8161"/>
                      <a:pt x="19991" y="8180"/>
                    </a:cubicBezTo>
                    <a:cubicBezTo>
                      <a:pt x="25184" y="8218"/>
                      <a:pt x="28246" y="6810"/>
                      <a:pt x="31994" y="4071"/>
                    </a:cubicBezTo>
                    <a:cubicBezTo>
                      <a:pt x="37586" y="1"/>
                      <a:pt x="45651" y="77"/>
                      <a:pt x="49683" y="2702"/>
                    </a:cubicBezTo>
                    <a:cubicBezTo>
                      <a:pt x="53639" y="5231"/>
                      <a:pt x="57462" y="7704"/>
                      <a:pt x="63226" y="7932"/>
                    </a:cubicBezTo>
                    <a:cubicBezTo>
                      <a:pt x="70073" y="8218"/>
                      <a:pt x="72755" y="4528"/>
                      <a:pt x="76635" y="2702"/>
                    </a:cubicBezTo>
                    <a:cubicBezTo>
                      <a:pt x="80991" y="628"/>
                      <a:pt x="86526" y="743"/>
                      <a:pt x="90197" y="1960"/>
                    </a:cubicBezTo>
                    <a:cubicBezTo>
                      <a:pt x="94515" y="3405"/>
                      <a:pt x="99860" y="8408"/>
                      <a:pt x="105775" y="8218"/>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 name="Google Shape;646;p24"/>
              <p:cNvSpPr/>
              <p:nvPr/>
            </p:nvSpPr>
            <p:spPr>
              <a:xfrm>
                <a:off x="774975" y="3629950"/>
                <a:ext cx="3162725" cy="209725"/>
              </a:xfrm>
              <a:custGeom>
                <a:avLst/>
                <a:gdLst/>
                <a:ahLst/>
                <a:cxnLst/>
                <a:rect l="l" t="t" r="r" b="b"/>
                <a:pathLst>
                  <a:path w="126509" h="8389" fill="none" extrusionOk="0">
                    <a:moveTo>
                      <a:pt x="1" y="1066"/>
                    </a:moveTo>
                    <a:cubicBezTo>
                      <a:pt x="1" y="1066"/>
                      <a:pt x="5745" y="895"/>
                      <a:pt x="9321" y="3501"/>
                    </a:cubicBezTo>
                    <a:cubicBezTo>
                      <a:pt x="12687" y="5935"/>
                      <a:pt x="16206" y="8161"/>
                      <a:pt x="19991" y="8180"/>
                    </a:cubicBezTo>
                    <a:cubicBezTo>
                      <a:pt x="25184" y="8199"/>
                      <a:pt x="28246" y="6791"/>
                      <a:pt x="31994" y="4071"/>
                    </a:cubicBezTo>
                    <a:cubicBezTo>
                      <a:pt x="37586" y="1"/>
                      <a:pt x="45651" y="58"/>
                      <a:pt x="49683" y="2683"/>
                    </a:cubicBezTo>
                    <a:cubicBezTo>
                      <a:pt x="53639" y="5231"/>
                      <a:pt x="57462" y="7704"/>
                      <a:pt x="63226" y="7913"/>
                    </a:cubicBezTo>
                    <a:cubicBezTo>
                      <a:pt x="70073" y="8199"/>
                      <a:pt x="72755" y="4509"/>
                      <a:pt x="76635" y="2683"/>
                    </a:cubicBezTo>
                    <a:cubicBezTo>
                      <a:pt x="80991" y="609"/>
                      <a:pt x="86526" y="743"/>
                      <a:pt x="90197" y="1941"/>
                    </a:cubicBezTo>
                    <a:cubicBezTo>
                      <a:pt x="94515" y="3386"/>
                      <a:pt x="99860" y="8389"/>
                      <a:pt x="105775" y="8199"/>
                    </a:cubicBezTo>
                    <a:cubicBezTo>
                      <a:pt x="113764" y="7932"/>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 name="Google Shape;647;p24"/>
              <p:cNvSpPr/>
              <p:nvPr/>
            </p:nvSpPr>
            <p:spPr>
              <a:xfrm>
                <a:off x="774975" y="3721725"/>
                <a:ext cx="3162725" cy="210200"/>
              </a:xfrm>
              <a:custGeom>
                <a:avLst/>
                <a:gdLst/>
                <a:ahLst/>
                <a:cxnLst/>
                <a:rect l="l" t="t" r="r" b="b"/>
                <a:pathLst>
                  <a:path w="126509" h="8408" fill="none" extrusionOk="0">
                    <a:moveTo>
                      <a:pt x="1" y="1085"/>
                    </a:moveTo>
                    <a:cubicBezTo>
                      <a:pt x="1" y="1085"/>
                      <a:pt x="5745" y="914"/>
                      <a:pt x="9321" y="3501"/>
                    </a:cubicBezTo>
                    <a:cubicBezTo>
                      <a:pt x="12687" y="5954"/>
                      <a:pt x="16206" y="8161"/>
                      <a:pt x="19991" y="8199"/>
                    </a:cubicBezTo>
                    <a:cubicBezTo>
                      <a:pt x="25184" y="8218"/>
                      <a:pt x="28246" y="6810"/>
                      <a:pt x="31994" y="4071"/>
                    </a:cubicBezTo>
                    <a:cubicBezTo>
                      <a:pt x="37586" y="1"/>
                      <a:pt x="45651" y="77"/>
                      <a:pt x="49683" y="2702"/>
                    </a:cubicBezTo>
                    <a:cubicBezTo>
                      <a:pt x="53639" y="5232"/>
                      <a:pt x="57462" y="7723"/>
                      <a:pt x="63226" y="7932"/>
                    </a:cubicBezTo>
                    <a:cubicBezTo>
                      <a:pt x="70073" y="8218"/>
                      <a:pt x="72755" y="4528"/>
                      <a:pt x="76635" y="2702"/>
                    </a:cubicBezTo>
                    <a:cubicBezTo>
                      <a:pt x="80991" y="628"/>
                      <a:pt x="86526" y="743"/>
                      <a:pt x="90197" y="1960"/>
                    </a:cubicBezTo>
                    <a:cubicBezTo>
                      <a:pt x="94515" y="3406"/>
                      <a:pt x="99860" y="8408"/>
                      <a:pt x="105775" y="8218"/>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48" name="Google Shape;648;p24"/>
            <p:cNvGrpSpPr/>
            <p:nvPr/>
          </p:nvGrpSpPr>
          <p:grpSpPr>
            <a:xfrm>
              <a:off x="4615098" y="4175283"/>
              <a:ext cx="4618211" cy="968236"/>
              <a:chOff x="774975" y="3262375"/>
              <a:chExt cx="3162725" cy="669550"/>
            </a:xfrm>
          </p:grpSpPr>
          <p:sp>
            <p:nvSpPr>
              <p:cNvPr id="649" name="Google Shape;649;p24"/>
              <p:cNvSpPr/>
              <p:nvPr/>
            </p:nvSpPr>
            <p:spPr>
              <a:xfrm>
                <a:off x="774975" y="3262375"/>
                <a:ext cx="3162725" cy="209725"/>
              </a:xfrm>
              <a:custGeom>
                <a:avLst/>
                <a:gdLst/>
                <a:ahLst/>
                <a:cxnLst/>
                <a:rect l="l" t="t" r="r" b="b"/>
                <a:pathLst>
                  <a:path w="126509" h="8389" fill="none" extrusionOk="0">
                    <a:moveTo>
                      <a:pt x="1" y="1085"/>
                    </a:moveTo>
                    <a:cubicBezTo>
                      <a:pt x="1" y="1085"/>
                      <a:pt x="5745" y="914"/>
                      <a:pt x="9321" y="3501"/>
                    </a:cubicBezTo>
                    <a:cubicBezTo>
                      <a:pt x="12687" y="5954"/>
                      <a:pt x="16206" y="8161"/>
                      <a:pt x="19991" y="8180"/>
                    </a:cubicBezTo>
                    <a:cubicBezTo>
                      <a:pt x="25184" y="8218"/>
                      <a:pt x="28246" y="6810"/>
                      <a:pt x="31994" y="4071"/>
                    </a:cubicBezTo>
                    <a:cubicBezTo>
                      <a:pt x="37586" y="1"/>
                      <a:pt x="45651" y="77"/>
                      <a:pt x="49683" y="2683"/>
                    </a:cubicBezTo>
                    <a:cubicBezTo>
                      <a:pt x="53639" y="5231"/>
                      <a:pt x="57462" y="7704"/>
                      <a:pt x="63226" y="7913"/>
                    </a:cubicBezTo>
                    <a:cubicBezTo>
                      <a:pt x="70073" y="8199"/>
                      <a:pt x="72755" y="4528"/>
                      <a:pt x="76635" y="2683"/>
                    </a:cubicBezTo>
                    <a:cubicBezTo>
                      <a:pt x="80991" y="628"/>
                      <a:pt x="86526" y="743"/>
                      <a:pt x="90197" y="1960"/>
                    </a:cubicBezTo>
                    <a:cubicBezTo>
                      <a:pt x="94515" y="3405"/>
                      <a:pt x="99860" y="8389"/>
                      <a:pt x="105775" y="8199"/>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 name="Google Shape;650;p24"/>
              <p:cNvSpPr/>
              <p:nvPr/>
            </p:nvSpPr>
            <p:spPr>
              <a:xfrm>
                <a:off x="774975" y="3354625"/>
                <a:ext cx="3162725" cy="209725"/>
              </a:xfrm>
              <a:custGeom>
                <a:avLst/>
                <a:gdLst/>
                <a:ahLst/>
                <a:cxnLst/>
                <a:rect l="l" t="t" r="r" b="b"/>
                <a:pathLst>
                  <a:path w="126509" h="8389" fill="none" extrusionOk="0">
                    <a:moveTo>
                      <a:pt x="1" y="1066"/>
                    </a:moveTo>
                    <a:cubicBezTo>
                      <a:pt x="1" y="1066"/>
                      <a:pt x="5745" y="914"/>
                      <a:pt x="9321" y="3501"/>
                    </a:cubicBezTo>
                    <a:cubicBezTo>
                      <a:pt x="12687" y="5954"/>
                      <a:pt x="16206" y="8161"/>
                      <a:pt x="19991" y="8180"/>
                    </a:cubicBezTo>
                    <a:cubicBezTo>
                      <a:pt x="25184" y="8199"/>
                      <a:pt x="28246" y="6791"/>
                      <a:pt x="31994" y="4071"/>
                    </a:cubicBezTo>
                    <a:cubicBezTo>
                      <a:pt x="37586" y="1"/>
                      <a:pt x="45651" y="77"/>
                      <a:pt x="49683" y="2683"/>
                    </a:cubicBezTo>
                    <a:cubicBezTo>
                      <a:pt x="53639" y="5231"/>
                      <a:pt x="57462" y="7704"/>
                      <a:pt x="63226" y="7913"/>
                    </a:cubicBezTo>
                    <a:cubicBezTo>
                      <a:pt x="70073" y="8199"/>
                      <a:pt x="72755" y="4509"/>
                      <a:pt x="76635" y="2683"/>
                    </a:cubicBezTo>
                    <a:cubicBezTo>
                      <a:pt x="80991" y="609"/>
                      <a:pt x="86526" y="743"/>
                      <a:pt x="90197" y="1941"/>
                    </a:cubicBezTo>
                    <a:cubicBezTo>
                      <a:pt x="94515" y="3405"/>
                      <a:pt x="99860" y="8389"/>
                      <a:pt x="105775" y="8199"/>
                    </a:cubicBezTo>
                    <a:cubicBezTo>
                      <a:pt x="113764" y="7932"/>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 name="Google Shape;651;p24"/>
              <p:cNvSpPr/>
              <p:nvPr/>
            </p:nvSpPr>
            <p:spPr>
              <a:xfrm>
                <a:off x="774975" y="3446400"/>
                <a:ext cx="3162725" cy="209725"/>
              </a:xfrm>
              <a:custGeom>
                <a:avLst/>
                <a:gdLst/>
                <a:ahLst/>
                <a:cxnLst/>
                <a:rect l="l" t="t" r="r" b="b"/>
                <a:pathLst>
                  <a:path w="126509" h="8389" fill="none" extrusionOk="0">
                    <a:moveTo>
                      <a:pt x="1" y="1066"/>
                    </a:moveTo>
                    <a:cubicBezTo>
                      <a:pt x="1" y="1066"/>
                      <a:pt x="5745" y="895"/>
                      <a:pt x="9321" y="3482"/>
                    </a:cubicBezTo>
                    <a:cubicBezTo>
                      <a:pt x="12687" y="5935"/>
                      <a:pt x="16206" y="8142"/>
                      <a:pt x="19991" y="8180"/>
                    </a:cubicBezTo>
                    <a:cubicBezTo>
                      <a:pt x="25184" y="8199"/>
                      <a:pt x="28246" y="6791"/>
                      <a:pt x="31994" y="4052"/>
                    </a:cubicBezTo>
                    <a:cubicBezTo>
                      <a:pt x="37586" y="1"/>
                      <a:pt x="45651" y="58"/>
                      <a:pt x="49683" y="2683"/>
                    </a:cubicBezTo>
                    <a:cubicBezTo>
                      <a:pt x="53639" y="5231"/>
                      <a:pt x="57462" y="7704"/>
                      <a:pt x="63226" y="7913"/>
                    </a:cubicBezTo>
                    <a:cubicBezTo>
                      <a:pt x="70073" y="8199"/>
                      <a:pt x="72755" y="4509"/>
                      <a:pt x="76635" y="2683"/>
                    </a:cubicBezTo>
                    <a:cubicBezTo>
                      <a:pt x="80991" y="609"/>
                      <a:pt x="86526" y="724"/>
                      <a:pt x="90197" y="1941"/>
                    </a:cubicBezTo>
                    <a:cubicBezTo>
                      <a:pt x="94515" y="3386"/>
                      <a:pt x="99860" y="8389"/>
                      <a:pt x="105775" y="8199"/>
                    </a:cubicBezTo>
                    <a:cubicBezTo>
                      <a:pt x="113764" y="7932"/>
                      <a:pt x="116218" y="1142"/>
                      <a:pt x="126508" y="1028"/>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2" name="Google Shape;652;p24"/>
              <p:cNvSpPr/>
              <p:nvPr/>
            </p:nvSpPr>
            <p:spPr>
              <a:xfrm>
                <a:off x="774975" y="3538175"/>
                <a:ext cx="3162725" cy="210200"/>
              </a:xfrm>
              <a:custGeom>
                <a:avLst/>
                <a:gdLst/>
                <a:ahLst/>
                <a:cxnLst/>
                <a:rect l="l" t="t" r="r" b="b"/>
                <a:pathLst>
                  <a:path w="126509" h="8408" fill="none" extrusionOk="0">
                    <a:moveTo>
                      <a:pt x="1" y="1085"/>
                    </a:moveTo>
                    <a:cubicBezTo>
                      <a:pt x="1" y="1085"/>
                      <a:pt x="5745" y="914"/>
                      <a:pt x="9321" y="3501"/>
                    </a:cubicBezTo>
                    <a:cubicBezTo>
                      <a:pt x="12687" y="5954"/>
                      <a:pt x="16206" y="8161"/>
                      <a:pt x="19991" y="8180"/>
                    </a:cubicBezTo>
                    <a:cubicBezTo>
                      <a:pt x="25184" y="8218"/>
                      <a:pt x="28246" y="6810"/>
                      <a:pt x="31994" y="4071"/>
                    </a:cubicBezTo>
                    <a:cubicBezTo>
                      <a:pt x="37586" y="1"/>
                      <a:pt x="45651" y="77"/>
                      <a:pt x="49683" y="2702"/>
                    </a:cubicBezTo>
                    <a:cubicBezTo>
                      <a:pt x="53639" y="5231"/>
                      <a:pt x="57462" y="7704"/>
                      <a:pt x="63226" y="7932"/>
                    </a:cubicBezTo>
                    <a:cubicBezTo>
                      <a:pt x="70073" y="8218"/>
                      <a:pt x="72755" y="4528"/>
                      <a:pt x="76635" y="2702"/>
                    </a:cubicBezTo>
                    <a:cubicBezTo>
                      <a:pt x="80991" y="628"/>
                      <a:pt x="86526" y="743"/>
                      <a:pt x="90197" y="1960"/>
                    </a:cubicBezTo>
                    <a:cubicBezTo>
                      <a:pt x="94515" y="3405"/>
                      <a:pt x="99860" y="8408"/>
                      <a:pt x="105775" y="8218"/>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3" name="Google Shape;653;p24"/>
              <p:cNvSpPr/>
              <p:nvPr/>
            </p:nvSpPr>
            <p:spPr>
              <a:xfrm>
                <a:off x="774975" y="3629950"/>
                <a:ext cx="3162725" cy="209725"/>
              </a:xfrm>
              <a:custGeom>
                <a:avLst/>
                <a:gdLst/>
                <a:ahLst/>
                <a:cxnLst/>
                <a:rect l="l" t="t" r="r" b="b"/>
                <a:pathLst>
                  <a:path w="126509" h="8389" fill="none" extrusionOk="0">
                    <a:moveTo>
                      <a:pt x="1" y="1066"/>
                    </a:moveTo>
                    <a:cubicBezTo>
                      <a:pt x="1" y="1066"/>
                      <a:pt x="5745" y="895"/>
                      <a:pt x="9321" y="3501"/>
                    </a:cubicBezTo>
                    <a:cubicBezTo>
                      <a:pt x="12687" y="5935"/>
                      <a:pt x="16206" y="8161"/>
                      <a:pt x="19991" y="8180"/>
                    </a:cubicBezTo>
                    <a:cubicBezTo>
                      <a:pt x="25184" y="8199"/>
                      <a:pt x="28246" y="6791"/>
                      <a:pt x="31994" y="4071"/>
                    </a:cubicBezTo>
                    <a:cubicBezTo>
                      <a:pt x="37586" y="1"/>
                      <a:pt x="45651" y="58"/>
                      <a:pt x="49683" y="2683"/>
                    </a:cubicBezTo>
                    <a:cubicBezTo>
                      <a:pt x="53639" y="5231"/>
                      <a:pt x="57462" y="7704"/>
                      <a:pt x="63226" y="7913"/>
                    </a:cubicBezTo>
                    <a:cubicBezTo>
                      <a:pt x="70073" y="8199"/>
                      <a:pt x="72755" y="4509"/>
                      <a:pt x="76635" y="2683"/>
                    </a:cubicBezTo>
                    <a:cubicBezTo>
                      <a:pt x="80991" y="609"/>
                      <a:pt x="86526" y="743"/>
                      <a:pt x="90197" y="1941"/>
                    </a:cubicBezTo>
                    <a:cubicBezTo>
                      <a:pt x="94515" y="3386"/>
                      <a:pt x="99860" y="8389"/>
                      <a:pt x="105775" y="8199"/>
                    </a:cubicBezTo>
                    <a:cubicBezTo>
                      <a:pt x="113764" y="7932"/>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 name="Google Shape;654;p24"/>
              <p:cNvSpPr/>
              <p:nvPr/>
            </p:nvSpPr>
            <p:spPr>
              <a:xfrm>
                <a:off x="774975" y="3721725"/>
                <a:ext cx="3162725" cy="210200"/>
              </a:xfrm>
              <a:custGeom>
                <a:avLst/>
                <a:gdLst/>
                <a:ahLst/>
                <a:cxnLst/>
                <a:rect l="l" t="t" r="r" b="b"/>
                <a:pathLst>
                  <a:path w="126509" h="8408" fill="none" extrusionOk="0">
                    <a:moveTo>
                      <a:pt x="1" y="1085"/>
                    </a:moveTo>
                    <a:cubicBezTo>
                      <a:pt x="1" y="1085"/>
                      <a:pt x="5745" y="914"/>
                      <a:pt x="9321" y="3501"/>
                    </a:cubicBezTo>
                    <a:cubicBezTo>
                      <a:pt x="12687" y="5954"/>
                      <a:pt x="16206" y="8161"/>
                      <a:pt x="19991" y="8199"/>
                    </a:cubicBezTo>
                    <a:cubicBezTo>
                      <a:pt x="25184" y="8218"/>
                      <a:pt x="28246" y="6810"/>
                      <a:pt x="31994" y="4071"/>
                    </a:cubicBezTo>
                    <a:cubicBezTo>
                      <a:pt x="37586" y="1"/>
                      <a:pt x="45651" y="77"/>
                      <a:pt x="49683" y="2702"/>
                    </a:cubicBezTo>
                    <a:cubicBezTo>
                      <a:pt x="53639" y="5232"/>
                      <a:pt x="57462" y="7723"/>
                      <a:pt x="63226" y="7932"/>
                    </a:cubicBezTo>
                    <a:cubicBezTo>
                      <a:pt x="70073" y="8218"/>
                      <a:pt x="72755" y="4528"/>
                      <a:pt x="76635" y="2702"/>
                    </a:cubicBezTo>
                    <a:cubicBezTo>
                      <a:pt x="80991" y="628"/>
                      <a:pt x="86526" y="743"/>
                      <a:pt x="90197" y="1960"/>
                    </a:cubicBezTo>
                    <a:cubicBezTo>
                      <a:pt x="94515" y="3406"/>
                      <a:pt x="99860" y="8408"/>
                      <a:pt x="105775" y="8218"/>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655" name="Google Shape;655;p24"/>
          <p:cNvGrpSpPr/>
          <p:nvPr/>
        </p:nvGrpSpPr>
        <p:grpSpPr>
          <a:xfrm>
            <a:off x="-525737" y="-172022"/>
            <a:ext cx="10089640" cy="4500412"/>
            <a:chOff x="-525737" y="-172022"/>
            <a:chExt cx="10089640" cy="4500412"/>
          </a:xfrm>
        </p:grpSpPr>
        <p:sp>
          <p:nvSpPr>
            <p:cNvPr id="656" name="Google Shape;656;p24"/>
            <p:cNvSpPr/>
            <p:nvPr/>
          </p:nvSpPr>
          <p:spPr>
            <a:xfrm>
              <a:off x="2" y="1980275"/>
              <a:ext cx="759728" cy="2348115"/>
            </a:xfrm>
            <a:custGeom>
              <a:avLst/>
              <a:gdLst/>
              <a:ahLst/>
              <a:cxnLst/>
              <a:rect l="l" t="t" r="r" b="b"/>
              <a:pathLst>
                <a:path w="14438" h="44624" fill="none" extrusionOk="0">
                  <a:moveTo>
                    <a:pt x="4965" y="39545"/>
                  </a:moveTo>
                  <a:cubicBezTo>
                    <a:pt x="3805" y="39602"/>
                    <a:pt x="2873" y="40553"/>
                    <a:pt x="2892" y="41732"/>
                  </a:cubicBezTo>
                  <a:cubicBezTo>
                    <a:pt x="2835" y="43425"/>
                    <a:pt x="3786" y="44623"/>
                    <a:pt x="5973" y="44604"/>
                  </a:cubicBezTo>
                  <a:cubicBezTo>
                    <a:pt x="7989" y="44604"/>
                    <a:pt x="9359" y="42132"/>
                    <a:pt x="9359" y="39849"/>
                  </a:cubicBezTo>
                  <a:cubicBezTo>
                    <a:pt x="9359" y="37567"/>
                    <a:pt x="7780" y="11413"/>
                    <a:pt x="7723" y="8237"/>
                  </a:cubicBezTo>
                  <a:cubicBezTo>
                    <a:pt x="7647" y="4832"/>
                    <a:pt x="7761" y="2188"/>
                    <a:pt x="8960" y="1009"/>
                  </a:cubicBezTo>
                  <a:cubicBezTo>
                    <a:pt x="10006" y="0"/>
                    <a:pt x="11451" y="685"/>
                    <a:pt x="12098" y="3348"/>
                  </a:cubicBezTo>
                  <a:cubicBezTo>
                    <a:pt x="12707" y="5878"/>
                    <a:pt x="12516" y="8122"/>
                    <a:pt x="11737" y="9739"/>
                  </a:cubicBezTo>
                  <a:cubicBezTo>
                    <a:pt x="10957" y="11375"/>
                    <a:pt x="8883" y="13391"/>
                    <a:pt x="6430" y="15807"/>
                  </a:cubicBezTo>
                  <a:cubicBezTo>
                    <a:pt x="3995" y="18184"/>
                    <a:pt x="647" y="21133"/>
                    <a:pt x="343" y="24252"/>
                  </a:cubicBezTo>
                  <a:cubicBezTo>
                    <a:pt x="1" y="27771"/>
                    <a:pt x="2378" y="31023"/>
                    <a:pt x="6354" y="31366"/>
                  </a:cubicBezTo>
                  <a:cubicBezTo>
                    <a:pt x="10177" y="31689"/>
                    <a:pt x="12326" y="30434"/>
                    <a:pt x="13201" y="28075"/>
                  </a:cubicBezTo>
                  <a:cubicBezTo>
                    <a:pt x="14438" y="24689"/>
                    <a:pt x="12802" y="21646"/>
                    <a:pt x="10101" y="20942"/>
                  </a:cubicBezTo>
                  <a:cubicBezTo>
                    <a:pt x="6962" y="20105"/>
                    <a:pt x="4794" y="21247"/>
                    <a:pt x="4071" y="23206"/>
                  </a:cubicBezTo>
                  <a:cubicBezTo>
                    <a:pt x="3253" y="25602"/>
                    <a:pt x="4908" y="28132"/>
                    <a:pt x="7438" y="28322"/>
                  </a:cubicBezTo>
                  <a:cubicBezTo>
                    <a:pt x="9302" y="28513"/>
                    <a:pt x="11128" y="27333"/>
                    <a:pt x="11090" y="25279"/>
                  </a:cubicBez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57" name="Google Shape;657;p24"/>
            <p:cNvGrpSpPr/>
            <p:nvPr/>
          </p:nvGrpSpPr>
          <p:grpSpPr>
            <a:xfrm rot="-1269251">
              <a:off x="-260725" y="-54592"/>
              <a:ext cx="958473" cy="1647676"/>
              <a:chOff x="826660" y="2101235"/>
              <a:chExt cx="1156833" cy="1988667"/>
            </a:xfrm>
          </p:grpSpPr>
          <p:sp>
            <p:nvSpPr>
              <p:cNvPr id="658" name="Google Shape;658;p24"/>
              <p:cNvSpPr/>
              <p:nvPr/>
            </p:nvSpPr>
            <p:spPr>
              <a:xfrm>
                <a:off x="826660" y="3520635"/>
                <a:ext cx="701047" cy="569267"/>
              </a:xfrm>
              <a:custGeom>
                <a:avLst/>
                <a:gdLst/>
                <a:ahLst/>
                <a:cxnLst/>
                <a:rect l="l" t="t" r="r" b="b"/>
                <a:pathLst>
                  <a:path w="14571" h="11832" fill="none" extrusionOk="0">
                    <a:moveTo>
                      <a:pt x="13487" y="3139"/>
                    </a:moveTo>
                    <a:cubicBezTo>
                      <a:pt x="14571" y="5574"/>
                      <a:pt x="12669" y="8769"/>
                      <a:pt x="9245" y="10310"/>
                    </a:cubicBezTo>
                    <a:cubicBezTo>
                      <a:pt x="5821" y="11832"/>
                      <a:pt x="2150" y="11109"/>
                      <a:pt x="1085" y="8674"/>
                    </a:cubicBezTo>
                    <a:cubicBezTo>
                      <a:pt x="1" y="6259"/>
                      <a:pt x="1903" y="3044"/>
                      <a:pt x="5327" y="1523"/>
                    </a:cubicBezTo>
                    <a:cubicBezTo>
                      <a:pt x="8750" y="1"/>
                      <a:pt x="12402" y="724"/>
                      <a:pt x="13487" y="3139"/>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 name="Google Shape;659;p24"/>
              <p:cNvSpPr/>
              <p:nvPr/>
            </p:nvSpPr>
            <p:spPr>
              <a:xfrm>
                <a:off x="1492024" y="2142420"/>
                <a:ext cx="48" cy="1600607"/>
              </a:xfrm>
              <a:custGeom>
                <a:avLst/>
                <a:gdLst/>
                <a:ahLst/>
                <a:cxnLst/>
                <a:rect l="l" t="t" r="r" b="b"/>
                <a:pathLst>
                  <a:path w="1" h="33268" fill="none" extrusionOk="0">
                    <a:moveTo>
                      <a:pt x="0" y="1"/>
                    </a:moveTo>
                    <a:lnTo>
                      <a:pt x="0" y="33268"/>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 name="Google Shape;660;p24"/>
              <p:cNvSpPr/>
              <p:nvPr/>
            </p:nvSpPr>
            <p:spPr>
              <a:xfrm>
                <a:off x="1492024" y="2101235"/>
                <a:ext cx="491469" cy="992080"/>
              </a:xfrm>
              <a:custGeom>
                <a:avLst/>
                <a:gdLst/>
                <a:ahLst/>
                <a:cxnLst/>
                <a:rect l="l" t="t" r="r" b="b"/>
                <a:pathLst>
                  <a:path w="10215" h="20620" fill="none" extrusionOk="0">
                    <a:moveTo>
                      <a:pt x="0" y="7476"/>
                    </a:moveTo>
                    <a:cubicBezTo>
                      <a:pt x="0" y="7723"/>
                      <a:pt x="2929" y="8218"/>
                      <a:pt x="4565" y="9796"/>
                    </a:cubicBezTo>
                    <a:cubicBezTo>
                      <a:pt x="5935" y="11128"/>
                      <a:pt x="6943" y="14456"/>
                      <a:pt x="6391" y="17500"/>
                    </a:cubicBezTo>
                    <a:cubicBezTo>
                      <a:pt x="6030" y="19478"/>
                      <a:pt x="5459" y="20391"/>
                      <a:pt x="5763" y="20505"/>
                    </a:cubicBezTo>
                    <a:cubicBezTo>
                      <a:pt x="6068" y="20619"/>
                      <a:pt x="10214" y="16301"/>
                      <a:pt x="8331" y="11185"/>
                    </a:cubicBezTo>
                    <a:cubicBezTo>
                      <a:pt x="7076" y="7818"/>
                      <a:pt x="5136" y="6924"/>
                      <a:pt x="3234" y="5517"/>
                    </a:cubicBezTo>
                    <a:cubicBezTo>
                      <a:pt x="304" y="3329"/>
                      <a:pt x="0" y="1"/>
                      <a:pt x="0" y="685"/>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61" name="Google Shape;661;p24"/>
            <p:cNvGrpSpPr/>
            <p:nvPr/>
          </p:nvGrpSpPr>
          <p:grpSpPr>
            <a:xfrm rot="1417193">
              <a:off x="8039151" y="79173"/>
              <a:ext cx="1302830" cy="1380176"/>
              <a:chOff x="3806645" y="1888022"/>
              <a:chExt cx="1572291" cy="1665634"/>
            </a:xfrm>
          </p:grpSpPr>
          <p:sp>
            <p:nvSpPr>
              <p:cNvPr id="662" name="Google Shape;662;p24"/>
              <p:cNvSpPr/>
              <p:nvPr/>
            </p:nvSpPr>
            <p:spPr>
              <a:xfrm>
                <a:off x="4792301" y="3045732"/>
                <a:ext cx="586636" cy="479585"/>
              </a:xfrm>
              <a:custGeom>
                <a:avLst/>
                <a:gdLst/>
                <a:ahLst/>
                <a:cxnLst/>
                <a:rect l="l" t="t" r="r" b="b"/>
                <a:pathLst>
                  <a:path w="12193" h="9968" fill="none" extrusionOk="0">
                    <a:moveTo>
                      <a:pt x="11222" y="2549"/>
                    </a:moveTo>
                    <a:cubicBezTo>
                      <a:pt x="12192" y="4546"/>
                      <a:pt x="10652" y="7266"/>
                      <a:pt x="7818" y="8617"/>
                    </a:cubicBezTo>
                    <a:cubicBezTo>
                      <a:pt x="4984" y="9967"/>
                      <a:pt x="1902" y="9435"/>
                      <a:pt x="951" y="7437"/>
                    </a:cubicBezTo>
                    <a:cubicBezTo>
                      <a:pt x="0" y="5421"/>
                      <a:pt x="1522" y="2701"/>
                      <a:pt x="4356" y="1351"/>
                    </a:cubicBezTo>
                    <a:cubicBezTo>
                      <a:pt x="7209" y="0"/>
                      <a:pt x="10271" y="533"/>
                      <a:pt x="11222" y="2549"/>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 name="Google Shape;663;p24"/>
              <p:cNvSpPr/>
              <p:nvPr/>
            </p:nvSpPr>
            <p:spPr>
              <a:xfrm>
                <a:off x="3806645" y="3074071"/>
                <a:ext cx="586684" cy="479585"/>
              </a:xfrm>
              <a:custGeom>
                <a:avLst/>
                <a:gdLst/>
                <a:ahLst/>
                <a:cxnLst/>
                <a:rect l="l" t="t" r="r" b="b"/>
                <a:pathLst>
                  <a:path w="12194" h="9968" fill="none" extrusionOk="0">
                    <a:moveTo>
                      <a:pt x="11242" y="2531"/>
                    </a:moveTo>
                    <a:cubicBezTo>
                      <a:pt x="12193" y="4547"/>
                      <a:pt x="10671" y="7267"/>
                      <a:pt x="7818" y="8617"/>
                    </a:cubicBezTo>
                    <a:cubicBezTo>
                      <a:pt x="4984" y="9968"/>
                      <a:pt x="1922" y="9435"/>
                      <a:pt x="952" y="7419"/>
                    </a:cubicBezTo>
                    <a:cubicBezTo>
                      <a:pt x="1" y="5422"/>
                      <a:pt x="1541" y="2702"/>
                      <a:pt x="4375" y="1351"/>
                    </a:cubicBezTo>
                    <a:cubicBezTo>
                      <a:pt x="7210" y="1"/>
                      <a:pt x="10291" y="533"/>
                      <a:pt x="11242" y="2531"/>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 name="Google Shape;664;p24"/>
              <p:cNvSpPr/>
              <p:nvPr/>
            </p:nvSpPr>
            <p:spPr>
              <a:xfrm>
                <a:off x="4330121" y="1914581"/>
                <a:ext cx="32091" cy="1340703"/>
              </a:xfrm>
              <a:custGeom>
                <a:avLst/>
                <a:gdLst/>
                <a:ahLst/>
                <a:cxnLst/>
                <a:rect l="l" t="t" r="r" b="b"/>
                <a:pathLst>
                  <a:path w="667" h="27866" fill="none" extrusionOk="0">
                    <a:moveTo>
                      <a:pt x="1" y="1"/>
                    </a:moveTo>
                    <a:lnTo>
                      <a:pt x="666" y="27866"/>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 name="Google Shape;665;p24"/>
              <p:cNvSpPr/>
              <p:nvPr/>
            </p:nvSpPr>
            <p:spPr>
              <a:xfrm>
                <a:off x="5314863" y="1888022"/>
                <a:ext cx="32957" cy="1338923"/>
              </a:xfrm>
              <a:custGeom>
                <a:avLst/>
                <a:gdLst/>
                <a:ahLst/>
                <a:cxnLst/>
                <a:rect l="l" t="t" r="r" b="b"/>
                <a:pathLst>
                  <a:path w="685" h="27829" fill="none" extrusionOk="0">
                    <a:moveTo>
                      <a:pt x="0" y="1"/>
                    </a:moveTo>
                    <a:lnTo>
                      <a:pt x="685" y="27828"/>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 name="Google Shape;666;p24"/>
              <p:cNvSpPr/>
              <p:nvPr/>
            </p:nvSpPr>
            <p:spPr>
              <a:xfrm>
                <a:off x="4330127" y="1937358"/>
                <a:ext cx="995736" cy="24778"/>
              </a:xfrm>
              <a:custGeom>
                <a:avLst/>
                <a:gdLst/>
                <a:ahLst/>
                <a:cxnLst/>
                <a:rect l="l" t="t" r="r" b="b"/>
                <a:pathLst>
                  <a:path w="20696" h="515" fill="none" extrusionOk="0">
                    <a:moveTo>
                      <a:pt x="20695" y="1"/>
                    </a:moveTo>
                    <a:lnTo>
                      <a:pt x="0" y="515"/>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 name="Google Shape;667;p24"/>
              <p:cNvSpPr/>
              <p:nvPr/>
            </p:nvSpPr>
            <p:spPr>
              <a:xfrm>
                <a:off x="4337441" y="2092043"/>
                <a:ext cx="991166" cy="24778"/>
              </a:xfrm>
              <a:custGeom>
                <a:avLst/>
                <a:gdLst/>
                <a:ahLst/>
                <a:cxnLst/>
                <a:rect l="l" t="t" r="r" b="b"/>
                <a:pathLst>
                  <a:path w="20601" h="515" fill="none" extrusionOk="0">
                    <a:moveTo>
                      <a:pt x="20600" y="1"/>
                    </a:moveTo>
                    <a:lnTo>
                      <a:pt x="1" y="514"/>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ackground 1">
  <p:cSld name="BLANK_1_1_1_1_1_1_1_1">
    <p:spTree>
      <p:nvGrpSpPr>
        <p:cNvPr id="1" name="Shape 668"/>
        <p:cNvGrpSpPr/>
        <p:nvPr/>
      </p:nvGrpSpPr>
      <p:grpSpPr>
        <a:xfrm>
          <a:off x="0" y="0"/>
          <a:ext cx="0" cy="0"/>
          <a:chOff x="0" y="0"/>
          <a:chExt cx="0" cy="0"/>
        </a:xfrm>
      </p:grpSpPr>
      <p:pic>
        <p:nvPicPr>
          <p:cNvPr id="669" name="Google Shape;669;p25"/>
          <p:cNvPicPr preferRelativeResize="0"/>
          <p:nvPr/>
        </p:nvPicPr>
        <p:blipFill rotWithShape="1">
          <a:blip r:embed="rId2">
            <a:alphaModFix/>
          </a:blip>
          <a:srcRect l="3121" r="3131"/>
          <a:stretch/>
        </p:blipFill>
        <p:spPr>
          <a:xfrm>
            <a:off x="-35075" y="0"/>
            <a:ext cx="9214149" cy="5143501"/>
          </a:xfrm>
          <a:prstGeom prst="rect">
            <a:avLst/>
          </a:prstGeom>
          <a:noFill/>
          <a:ln>
            <a:noFill/>
          </a:ln>
        </p:spPr>
      </p:pic>
      <p:grpSp>
        <p:nvGrpSpPr>
          <p:cNvPr id="670" name="Google Shape;670;p25"/>
          <p:cNvGrpSpPr/>
          <p:nvPr/>
        </p:nvGrpSpPr>
        <p:grpSpPr>
          <a:xfrm>
            <a:off x="-517996" y="-358264"/>
            <a:ext cx="9588426" cy="5318104"/>
            <a:chOff x="-517996" y="-358264"/>
            <a:chExt cx="9588426" cy="5318104"/>
          </a:xfrm>
        </p:grpSpPr>
        <p:sp>
          <p:nvSpPr>
            <p:cNvPr id="671" name="Google Shape;671;p25"/>
            <p:cNvSpPr/>
            <p:nvPr/>
          </p:nvSpPr>
          <p:spPr>
            <a:xfrm>
              <a:off x="8310702" y="2611725"/>
              <a:ext cx="759728" cy="2348115"/>
            </a:xfrm>
            <a:custGeom>
              <a:avLst/>
              <a:gdLst/>
              <a:ahLst/>
              <a:cxnLst/>
              <a:rect l="l" t="t" r="r" b="b"/>
              <a:pathLst>
                <a:path w="14438" h="44624" fill="none" extrusionOk="0">
                  <a:moveTo>
                    <a:pt x="4965" y="39545"/>
                  </a:moveTo>
                  <a:cubicBezTo>
                    <a:pt x="3805" y="39602"/>
                    <a:pt x="2873" y="40553"/>
                    <a:pt x="2892" y="41732"/>
                  </a:cubicBezTo>
                  <a:cubicBezTo>
                    <a:pt x="2835" y="43425"/>
                    <a:pt x="3786" y="44623"/>
                    <a:pt x="5973" y="44604"/>
                  </a:cubicBezTo>
                  <a:cubicBezTo>
                    <a:pt x="7989" y="44604"/>
                    <a:pt x="9359" y="42132"/>
                    <a:pt x="9359" y="39849"/>
                  </a:cubicBezTo>
                  <a:cubicBezTo>
                    <a:pt x="9359" y="37567"/>
                    <a:pt x="7780" y="11413"/>
                    <a:pt x="7723" y="8237"/>
                  </a:cubicBezTo>
                  <a:cubicBezTo>
                    <a:pt x="7647" y="4832"/>
                    <a:pt x="7761" y="2188"/>
                    <a:pt x="8960" y="1009"/>
                  </a:cubicBezTo>
                  <a:cubicBezTo>
                    <a:pt x="10006" y="0"/>
                    <a:pt x="11451" y="685"/>
                    <a:pt x="12098" y="3348"/>
                  </a:cubicBezTo>
                  <a:cubicBezTo>
                    <a:pt x="12707" y="5878"/>
                    <a:pt x="12516" y="8122"/>
                    <a:pt x="11737" y="9739"/>
                  </a:cubicBezTo>
                  <a:cubicBezTo>
                    <a:pt x="10957" y="11375"/>
                    <a:pt x="8883" y="13391"/>
                    <a:pt x="6430" y="15807"/>
                  </a:cubicBezTo>
                  <a:cubicBezTo>
                    <a:pt x="3995" y="18184"/>
                    <a:pt x="647" y="21133"/>
                    <a:pt x="343" y="24252"/>
                  </a:cubicBezTo>
                  <a:cubicBezTo>
                    <a:pt x="1" y="27771"/>
                    <a:pt x="2378" y="31023"/>
                    <a:pt x="6354" y="31366"/>
                  </a:cubicBezTo>
                  <a:cubicBezTo>
                    <a:pt x="10177" y="31689"/>
                    <a:pt x="12326" y="30434"/>
                    <a:pt x="13201" y="28075"/>
                  </a:cubicBezTo>
                  <a:cubicBezTo>
                    <a:pt x="14438" y="24689"/>
                    <a:pt x="12802" y="21646"/>
                    <a:pt x="10101" y="20942"/>
                  </a:cubicBezTo>
                  <a:cubicBezTo>
                    <a:pt x="6962" y="20105"/>
                    <a:pt x="4794" y="21247"/>
                    <a:pt x="4071" y="23206"/>
                  </a:cubicBezTo>
                  <a:cubicBezTo>
                    <a:pt x="3253" y="25602"/>
                    <a:pt x="4908" y="28132"/>
                    <a:pt x="7438" y="28322"/>
                  </a:cubicBezTo>
                  <a:cubicBezTo>
                    <a:pt x="9302" y="28513"/>
                    <a:pt x="11128" y="27333"/>
                    <a:pt x="11090" y="25279"/>
                  </a:cubicBez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72" name="Google Shape;672;p25"/>
            <p:cNvGrpSpPr/>
            <p:nvPr/>
          </p:nvGrpSpPr>
          <p:grpSpPr>
            <a:xfrm rot="-1269158">
              <a:off x="-72332" y="1399042"/>
              <a:ext cx="739904" cy="1271940"/>
              <a:chOff x="826660" y="2101235"/>
              <a:chExt cx="1156833" cy="1988667"/>
            </a:xfrm>
          </p:grpSpPr>
          <p:sp>
            <p:nvSpPr>
              <p:cNvPr id="673" name="Google Shape;673;p25"/>
              <p:cNvSpPr/>
              <p:nvPr/>
            </p:nvSpPr>
            <p:spPr>
              <a:xfrm>
                <a:off x="826660" y="3520635"/>
                <a:ext cx="701047" cy="569267"/>
              </a:xfrm>
              <a:custGeom>
                <a:avLst/>
                <a:gdLst/>
                <a:ahLst/>
                <a:cxnLst/>
                <a:rect l="l" t="t" r="r" b="b"/>
                <a:pathLst>
                  <a:path w="14571" h="11832" fill="none" extrusionOk="0">
                    <a:moveTo>
                      <a:pt x="13487" y="3139"/>
                    </a:moveTo>
                    <a:cubicBezTo>
                      <a:pt x="14571" y="5574"/>
                      <a:pt x="12669" y="8769"/>
                      <a:pt x="9245" y="10310"/>
                    </a:cubicBezTo>
                    <a:cubicBezTo>
                      <a:pt x="5821" y="11832"/>
                      <a:pt x="2150" y="11109"/>
                      <a:pt x="1085" y="8674"/>
                    </a:cubicBezTo>
                    <a:cubicBezTo>
                      <a:pt x="1" y="6259"/>
                      <a:pt x="1903" y="3044"/>
                      <a:pt x="5327" y="1523"/>
                    </a:cubicBezTo>
                    <a:cubicBezTo>
                      <a:pt x="8750" y="1"/>
                      <a:pt x="12402" y="724"/>
                      <a:pt x="13487" y="3139"/>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 name="Google Shape;674;p25"/>
              <p:cNvSpPr/>
              <p:nvPr/>
            </p:nvSpPr>
            <p:spPr>
              <a:xfrm>
                <a:off x="1492024" y="2142420"/>
                <a:ext cx="48" cy="1600607"/>
              </a:xfrm>
              <a:custGeom>
                <a:avLst/>
                <a:gdLst/>
                <a:ahLst/>
                <a:cxnLst/>
                <a:rect l="l" t="t" r="r" b="b"/>
                <a:pathLst>
                  <a:path w="1" h="33268" fill="none" extrusionOk="0">
                    <a:moveTo>
                      <a:pt x="0" y="1"/>
                    </a:moveTo>
                    <a:lnTo>
                      <a:pt x="0" y="33268"/>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 name="Google Shape;675;p25"/>
              <p:cNvSpPr/>
              <p:nvPr/>
            </p:nvSpPr>
            <p:spPr>
              <a:xfrm>
                <a:off x="1492024" y="2101235"/>
                <a:ext cx="491469" cy="992080"/>
              </a:xfrm>
              <a:custGeom>
                <a:avLst/>
                <a:gdLst/>
                <a:ahLst/>
                <a:cxnLst/>
                <a:rect l="l" t="t" r="r" b="b"/>
                <a:pathLst>
                  <a:path w="10215" h="20620" fill="none" extrusionOk="0">
                    <a:moveTo>
                      <a:pt x="0" y="7476"/>
                    </a:moveTo>
                    <a:cubicBezTo>
                      <a:pt x="0" y="7723"/>
                      <a:pt x="2929" y="8218"/>
                      <a:pt x="4565" y="9796"/>
                    </a:cubicBezTo>
                    <a:cubicBezTo>
                      <a:pt x="5935" y="11128"/>
                      <a:pt x="6943" y="14456"/>
                      <a:pt x="6391" y="17500"/>
                    </a:cubicBezTo>
                    <a:cubicBezTo>
                      <a:pt x="6030" y="19478"/>
                      <a:pt x="5459" y="20391"/>
                      <a:pt x="5763" y="20505"/>
                    </a:cubicBezTo>
                    <a:cubicBezTo>
                      <a:pt x="6068" y="20619"/>
                      <a:pt x="10214" y="16301"/>
                      <a:pt x="8331" y="11185"/>
                    </a:cubicBezTo>
                    <a:cubicBezTo>
                      <a:pt x="7076" y="7818"/>
                      <a:pt x="5136" y="6924"/>
                      <a:pt x="3234" y="5517"/>
                    </a:cubicBezTo>
                    <a:cubicBezTo>
                      <a:pt x="304" y="3329"/>
                      <a:pt x="0" y="1"/>
                      <a:pt x="0" y="685"/>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76" name="Google Shape;676;p25"/>
            <p:cNvGrpSpPr/>
            <p:nvPr/>
          </p:nvGrpSpPr>
          <p:grpSpPr>
            <a:xfrm rot="1417193">
              <a:off x="-296074" y="-155077"/>
              <a:ext cx="1302830" cy="1380176"/>
              <a:chOff x="3806645" y="1888022"/>
              <a:chExt cx="1572291" cy="1665634"/>
            </a:xfrm>
          </p:grpSpPr>
          <p:sp>
            <p:nvSpPr>
              <p:cNvPr id="677" name="Google Shape;677;p25"/>
              <p:cNvSpPr/>
              <p:nvPr/>
            </p:nvSpPr>
            <p:spPr>
              <a:xfrm>
                <a:off x="4792301" y="3045732"/>
                <a:ext cx="586636" cy="479585"/>
              </a:xfrm>
              <a:custGeom>
                <a:avLst/>
                <a:gdLst/>
                <a:ahLst/>
                <a:cxnLst/>
                <a:rect l="l" t="t" r="r" b="b"/>
                <a:pathLst>
                  <a:path w="12193" h="9968" fill="none" extrusionOk="0">
                    <a:moveTo>
                      <a:pt x="11222" y="2549"/>
                    </a:moveTo>
                    <a:cubicBezTo>
                      <a:pt x="12192" y="4546"/>
                      <a:pt x="10652" y="7266"/>
                      <a:pt x="7818" y="8617"/>
                    </a:cubicBezTo>
                    <a:cubicBezTo>
                      <a:pt x="4984" y="9967"/>
                      <a:pt x="1902" y="9435"/>
                      <a:pt x="951" y="7437"/>
                    </a:cubicBezTo>
                    <a:cubicBezTo>
                      <a:pt x="0" y="5421"/>
                      <a:pt x="1522" y="2701"/>
                      <a:pt x="4356" y="1351"/>
                    </a:cubicBezTo>
                    <a:cubicBezTo>
                      <a:pt x="7209" y="0"/>
                      <a:pt x="10271" y="533"/>
                      <a:pt x="11222" y="2549"/>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 name="Google Shape;678;p25"/>
              <p:cNvSpPr/>
              <p:nvPr/>
            </p:nvSpPr>
            <p:spPr>
              <a:xfrm>
                <a:off x="3806645" y="3074071"/>
                <a:ext cx="586684" cy="479585"/>
              </a:xfrm>
              <a:custGeom>
                <a:avLst/>
                <a:gdLst/>
                <a:ahLst/>
                <a:cxnLst/>
                <a:rect l="l" t="t" r="r" b="b"/>
                <a:pathLst>
                  <a:path w="12194" h="9968" fill="none" extrusionOk="0">
                    <a:moveTo>
                      <a:pt x="11242" y="2531"/>
                    </a:moveTo>
                    <a:cubicBezTo>
                      <a:pt x="12193" y="4547"/>
                      <a:pt x="10671" y="7267"/>
                      <a:pt x="7818" y="8617"/>
                    </a:cubicBezTo>
                    <a:cubicBezTo>
                      <a:pt x="4984" y="9968"/>
                      <a:pt x="1922" y="9435"/>
                      <a:pt x="952" y="7419"/>
                    </a:cubicBezTo>
                    <a:cubicBezTo>
                      <a:pt x="1" y="5422"/>
                      <a:pt x="1541" y="2702"/>
                      <a:pt x="4375" y="1351"/>
                    </a:cubicBezTo>
                    <a:cubicBezTo>
                      <a:pt x="7210" y="1"/>
                      <a:pt x="10291" y="533"/>
                      <a:pt x="11242" y="2531"/>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9" name="Google Shape;679;p25"/>
              <p:cNvSpPr/>
              <p:nvPr/>
            </p:nvSpPr>
            <p:spPr>
              <a:xfrm>
                <a:off x="4330121" y="1914581"/>
                <a:ext cx="32091" cy="1340703"/>
              </a:xfrm>
              <a:custGeom>
                <a:avLst/>
                <a:gdLst/>
                <a:ahLst/>
                <a:cxnLst/>
                <a:rect l="l" t="t" r="r" b="b"/>
                <a:pathLst>
                  <a:path w="667" h="27866" fill="none" extrusionOk="0">
                    <a:moveTo>
                      <a:pt x="1" y="1"/>
                    </a:moveTo>
                    <a:lnTo>
                      <a:pt x="666" y="27866"/>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 name="Google Shape;680;p25"/>
              <p:cNvSpPr/>
              <p:nvPr/>
            </p:nvSpPr>
            <p:spPr>
              <a:xfrm>
                <a:off x="5314863" y="1888022"/>
                <a:ext cx="32957" cy="1338923"/>
              </a:xfrm>
              <a:custGeom>
                <a:avLst/>
                <a:gdLst/>
                <a:ahLst/>
                <a:cxnLst/>
                <a:rect l="l" t="t" r="r" b="b"/>
                <a:pathLst>
                  <a:path w="685" h="27829" fill="none" extrusionOk="0">
                    <a:moveTo>
                      <a:pt x="0" y="1"/>
                    </a:moveTo>
                    <a:lnTo>
                      <a:pt x="685" y="27828"/>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1" name="Google Shape;681;p25"/>
              <p:cNvSpPr/>
              <p:nvPr/>
            </p:nvSpPr>
            <p:spPr>
              <a:xfrm>
                <a:off x="4330127" y="1937358"/>
                <a:ext cx="995736" cy="24778"/>
              </a:xfrm>
              <a:custGeom>
                <a:avLst/>
                <a:gdLst/>
                <a:ahLst/>
                <a:cxnLst/>
                <a:rect l="l" t="t" r="r" b="b"/>
                <a:pathLst>
                  <a:path w="20696" h="515" fill="none" extrusionOk="0">
                    <a:moveTo>
                      <a:pt x="20695" y="1"/>
                    </a:moveTo>
                    <a:lnTo>
                      <a:pt x="0" y="515"/>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2" name="Google Shape;682;p25"/>
              <p:cNvSpPr/>
              <p:nvPr/>
            </p:nvSpPr>
            <p:spPr>
              <a:xfrm>
                <a:off x="4337441" y="2092043"/>
                <a:ext cx="991166" cy="24778"/>
              </a:xfrm>
              <a:custGeom>
                <a:avLst/>
                <a:gdLst/>
                <a:ahLst/>
                <a:cxnLst/>
                <a:rect l="l" t="t" r="r" b="b"/>
                <a:pathLst>
                  <a:path w="20601" h="515" fill="none" extrusionOk="0">
                    <a:moveTo>
                      <a:pt x="20600" y="1"/>
                    </a:moveTo>
                    <a:lnTo>
                      <a:pt x="1" y="514"/>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683" name="Google Shape;683;p25"/>
          <p:cNvGrpSpPr/>
          <p:nvPr/>
        </p:nvGrpSpPr>
        <p:grpSpPr>
          <a:xfrm>
            <a:off x="-76200" y="0"/>
            <a:ext cx="9129650" cy="5143500"/>
            <a:chOff x="-76200" y="0"/>
            <a:chExt cx="9129650" cy="5143500"/>
          </a:xfrm>
        </p:grpSpPr>
        <p:grpSp>
          <p:nvGrpSpPr>
            <p:cNvPr id="684" name="Google Shape;684;p25"/>
            <p:cNvGrpSpPr/>
            <p:nvPr/>
          </p:nvGrpSpPr>
          <p:grpSpPr>
            <a:xfrm>
              <a:off x="6966375" y="0"/>
              <a:ext cx="2087075" cy="1453225"/>
              <a:chOff x="6139750" y="1002125"/>
              <a:chExt cx="2087075" cy="1453225"/>
            </a:xfrm>
          </p:grpSpPr>
          <p:sp>
            <p:nvSpPr>
              <p:cNvPr id="685" name="Google Shape;685;p25"/>
              <p:cNvSpPr/>
              <p:nvPr/>
            </p:nvSpPr>
            <p:spPr>
              <a:xfrm>
                <a:off x="6139750" y="1002125"/>
                <a:ext cx="25" cy="235400"/>
              </a:xfrm>
              <a:custGeom>
                <a:avLst/>
                <a:gdLst/>
                <a:ahLst/>
                <a:cxnLst/>
                <a:rect l="l" t="t" r="r" b="b"/>
                <a:pathLst>
                  <a:path w="1" h="9416" fill="none" extrusionOk="0">
                    <a:moveTo>
                      <a:pt x="0" y="1"/>
                    </a:moveTo>
                    <a:lnTo>
                      <a:pt x="0" y="9416"/>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 name="Google Shape;686;p25"/>
              <p:cNvSpPr/>
              <p:nvPr/>
            </p:nvSpPr>
            <p:spPr>
              <a:xfrm>
                <a:off x="6329475" y="1002125"/>
                <a:ext cx="25" cy="340975"/>
              </a:xfrm>
              <a:custGeom>
                <a:avLst/>
                <a:gdLst/>
                <a:ahLst/>
                <a:cxnLst/>
                <a:rect l="l" t="t" r="r" b="b"/>
                <a:pathLst>
                  <a:path w="1" h="13639" fill="none" extrusionOk="0">
                    <a:moveTo>
                      <a:pt x="1" y="1"/>
                    </a:moveTo>
                    <a:lnTo>
                      <a:pt x="1" y="13638"/>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 name="Google Shape;687;p25"/>
              <p:cNvSpPr/>
              <p:nvPr/>
            </p:nvSpPr>
            <p:spPr>
              <a:xfrm>
                <a:off x="6519700" y="1002125"/>
                <a:ext cx="25" cy="447500"/>
              </a:xfrm>
              <a:custGeom>
                <a:avLst/>
                <a:gdLst/>
                <a:ahLst/>
                <a:cxnLst/>
                <a:rect l="l" t="t" r="r" b="b"/>
                <a:pathLst>
                  <a:path w="1" h="17900" fill="none" extrusionOk="0">
                    <a:moveTo>
                      <a:pt x="0" y="1"/>
                    </a:moveTo>
                    <a:lnTo>
                      <a:pt x="0" y="17899"/>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 name="Google Shape;688;p25"/>
              <p:cNvSpPr/>
              <p:nvPr/>
            </p:nvSpPr>
            <p:spPr>
              <a:xfrm>
                <a:off x="6898675" y="1002125"/>
                <a:ext cx="25" cy="673350"/>
              </a:xfrm>
              <a:custGeom>
                <a:avLst/>
                <a:gdLst/>
                <a:ahLst/>
                <a:cxnLst/>
                <a:rect l="l" t="t" r="r" b="b"/>
                <a:pathLst>
                  <a:path w="1" h="26934" fill="none" extrusionOk="0">
                    <a:moveTo>
                      <a:pt x="1" y="1"/>
                    </a:moveTo>
                    <a:lnTo>
                      <a:pt x="1" y="26934"/>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 name="Google Shape;689;p25"/>
              <p:cNvSpPr/>
              <p:nvPr/>
            </p:nvSpPr>
            <p:spPr>
              <a:xfrm>
                <a:off x="7468825" y="1302650"/>
                <a:ext cx="25" cy="709025"/>
              </a:xfrm>
              <a:custGeom>
                <a:avLst/>
                <a:gdLst/>
                <a:ahLst/>
                <a:cxnLst/>
                <a:rect l="l" t="t" r="r" b="b"/>
                <a:pathLst>
                  <a:path w="1" h="28361" fill="none" extrusionOk="0">
                    <a:moveTo>
                      <a:pt x="1" y="1"/>
                    </a:moveTo>
                    <a:lnTo>
                      <a:pt x="1" y="28361"/>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 name="Google Shape;690;p25"/>
              <p:cNvSpPr/>
              <p:nvPr/>
            </p:nvSpPr>
            <p:spPr>
              <a:xfrm>
                <a:off x="8226800" y="1369225"/>
                <a:ext cx="25" cy="1086125"/>
              </a:xfrm>
              <a:custGeom>
                <a:avLst/>
                <a:gdLst/>
                <a:ahLst/>
                <a:cxnLst/>
                <a:rect l="l" t="t" r="r" b="b"/>
                <a:pathLst>
                  <a:path w="1" h="43445" fill="none" extrusionOk="0">
                    <a:moveTo>
                      <a:pt x="1" y="1"/>
                    </a:moveTo>
                    <a:lnTo>
                      <a:pt x="1" y="43444"/>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 name="Google Shape;691;p25"/>
              <p:cNvSpPr/>
              <p:nvPr/>
            </p:nvSpPr>
            <p:spPr>
              <a:xfrm>
                <a:off x="8226800" y="1002125"/>
                <a:ext cx="25" cy="209250"/>
              </a:xfrm>
              <a:custGeom>
                <a:avLst/>
                <a:gdLst/>
                <a:ahLst/>
                <a:cxnLst/>
                <a:rect l="l" t="t" r="r" b="b"/>
                <a:pathLst>
                  <a:path w="1" h="8370" fill="none" extrusionOk="0">
                    <a:moveTo>
                      <a:pt x="1" y="1"/>
                    </a:moveTo>
                    <a:lnTo>
                      <a:pt x="1" y="8370"/>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2" name="Google Shape;692;p25"/>
              <p:cNvSpPr/>
              <p:nvPr/>
            </p:nvSpPr>
            <p:spPr>
              <a:xfrm>
                <a:off x="7088900" y="1002125"/>
                <a:ext cx="25" cy="787000"/>
              </a:xfrm>
              <a:custGeom>
                <a:avLst/>
                <a:gdLst/>
                <a:ahLst/>
                <a:cxnLst/>
                <a:rect l="l" t="t" r="r" b="b"/>
                <a:pathLst>
                  <a:path w="1" h="31480" fill="none" extrusionOk="0">
                    <a:moveTo>
                      <a:pt x="0" y="1"/>
                    </a:moveTo>
                    <a:lnTo>
                      <a:pt x="0" y="31480"/>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 name="Google Shape;693;p25"/>
              <p:cNvSpPr/>
              <p:nvPr/>
            </p:nvSpPr>
            <p:spPr>
              <a:xfrm>
                <a:off x="7278625" y="1002125"/>
                <a:ext cx="25" cy="894950"/>
              </a:xfrm>
              <a:custGeom>
                <a:avLst/>
                <a:gdLst/>
                <a:ahLst/>
                <a:cxnLst/>
                <a:rect l="l" t="t" r="r" b="b"/>
                <a:pathLst>
                  <a:path w="1" h="35798" fill="none" extrusionOk="0">
                    <a:moveTo>
                      <a:pt x="0" y="1"/>
                    </a:moveTo>
                    <a:lnTo>
                      <a:pt x="0" y="35798"/>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 name="Google Shape;694;p25"/>
              <p:cNvSpPr/>
              <p:nvPr/>
            </p:nvSpPr>
            <p:spPr>
              <a:xfrm>
                <a:off x="7659050" y="1002125"/>
                <a:ext cx="25" cy="1100375"/>
              </a:xfrm>
              <a:custGeom>
                <a:avLst/>
                <a:gdLst/>
                <a:ahLst/>
                <a:cxnLst/>
                <a:rect l="l" t="t" r="r" b="b"/>
                <a:pathLst>
                  <a:path w="1" h="44015" fill="none" extrusionOk="0">
                    <a:moveTo>
                      <a:pt x="0" y="1"/>
                    </a:moveTo>
                    <a:lnTo>
                      <a:pt x="0" y="44015"/>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 name="Google Shape;695;p25"/>
              <p:cNvSpPr/>
              <p:nvPr/>
            </p:nvSpPr>
            <p:spPr>
              <a:xfrm>
                <a:off x="7848775" y="1002125"/>
                <a:ext cx="25" cy="1241600"/>
              </a:xfrm>
              <a:custGeom>
                <a:avLst/>
                <a:gdLst/>
                <a:ahLst/>
                <a:cxnLst/>
                <a:rect l="l" t="t" r="r" b="b"/>
                <a:pathLst>
                  <a:path w="1" h="49664" fill="none" extrusionOk="0">
                    <a:moveTo>
                      <a:pt x="0" y="1"/>
                    </a:moveTo>
                    <a:lnTo>
                      <a:pt x="0" y="49664"/>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 name="Google Shape;696;p25"/>
              <p:cNvSpPr/>
              <p:nvPr/>
            </p:nvSpPr>
            <p:spPr>
              <a:xfrm>
                <a:off x="8038025" y="1002125"/>
                <a:ext cx="25" cy="1324350"/>
              </a:xfrm>
              <a:custGeom>
                <a:avLst/>
                <a:gdLst/>
                <a:ahLst/>
                <a:cxnLst/>
                <a:rect l="l" t="t" r="r" b="b"/>
                <a:pathLst>
                  <a:path w="1" h="52974" fill="none" extrusionOk="0">
                    <a:moveTo>
                      <a:pt x="1" y="1"/>
                    </a:moveTo>
                    <a:lnTo>
                      <a:pt x="1" y="52973"/>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 name="Google Shape;697;p25"/>
              <p:cNvSpPr/>
              <p:nvPr/>
            </p:nvSpPr>
            <p:spPr>
              <a:xfrm>
                <a:off x="6708475" y="1002125"/>
                <a:ext cx="25" cy="245400"/>
              </a:xfrm>
              <a:custGeom>
                <a:avLst/>
                <a:gdLst/>
                <a:ahLst/>
                <a:cxnLst/>
                <a:rect l="l" t="t" r="r" b="b"/>
                <a:pathLst>
                  <a:path w="1" h="9816" fill="none" extrusionOk="0">
                    <a:moveTo>
                      <a:pt x="0" y="1"/>
                    </a:moveTo>
                    <a:lnTo>
                      <a:pt x="0" y="9815"/>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 name="Google Shape;698;p25"/>
              <p:cNvSpPr/>
              <p:nvPr/>
            </p:nvSpPr>
            <p:spPr>
              <a:xfrm>
                <a:off x="6708475" y="1370650"/>
                <a:ext cx="25" cy="204025"/>
              </a:xfrm>
              <a:custGeom>
                <a:avLst/>
                <a:gdLst/>
                <a:ahLst/>
                <a:cxnLst/>
                <a:rect l="l" t="t" r="r" b="b"/>
                <a:pathLst>
                  <a:path w="1" h="8161" fill="none" extrusionOk="0">
                    <a:moveTo>
                      <a:pt x="0" y="1"/>
                    </a:moveTo>
                    <a:lnTo>
                      <a:pt x="0" y="8161"/>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99" name="Google Shape;699;p25"/>
            <p:cNvGrpSpPr/>
            <p:nvPr/>
          </p:nvGrpSpPr>
          <p:grpSpPr>
            <a:xfrm rot="10800000">
              <a:off x="-76200" y="3690275"/>
              <a:ext cx="2087075" cy="1453225"/>
              <a:chOff x="6139750" y="1002125"/>
              <a:chExt cx="2087075" cy="1453225"/>
            </a:xfrm>
          </p:grpSpPr>
          <p:sp>
            <p:nvSpPr>
              <p:cNvPr id="700" name="Google Shape;700;p25"/>
              <p:cNvSpPr/>
              <p:nvPr/>
            </p:nvSpPr>
            <p:spPr>
              <a:xfrm>
                <a:off x="6139750" y="1002125"/>
                <a:ext cx="25" cy="235400"/>
              </a:xfrm>
              <a:custGeom>
                <a:avLst/>
                <a:gdLst/>
                <a:ahLst/>
                <a:cxnLst/>
                <a:rect l="l" t="t" r="r" b="b"/>
                <a:pathLst>
                  <a:path w="1" h="9416" fill="none" extrusionOk="0">
                    <a:moveTo>
                      <a:pt x="0" y="1"/>
                    </a:moveTo>
                    <a:lnTo>
                      <a:pt x="0" y="9416"/>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 name="Google Shape;701;p25"/>
              <p:cNvSpPr/>
              <p:nvPr/>
            </p:nvSpPr>
            <p:spPr>
              <a:xfrm>
                <a:off x="6329475" y="1002125"/>
                <a:ext cx="25" cy="340975"/>
              </a:xfrm>
              <a:custGeom>
                <a:avLst/>
                <a:gdLst/>
                <a:ahLst/>
                <a:cxnLst/>
                <a:rect l="l" t="t" r="r" b="b"/>
                <a:pathLst>
                  <a:path w="1" h="13639" fill="none" extrusionOk="0">
                    <a:moveTo>
                      <a:pt x="1" y="1"/>
                    </a:moveTo>
                    <a:lnTo>
                      <a:pt x="1" y="13638"/>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 name="Google Shape;702;p25"/>
              <p:cNvSpPr/>
              <p:nvPr/>
            </p:nvSpPr>
            <p:spPr>
              <a:xfrm>
                <a:off x="6519700" y="1002125"/>
                <a:ext cx="25" cy="447500"/>
              </a:xfrm>
              <a:custGeom>
                <a:avLst/>
                <a:gdLst/>
                <a:ahLst/>
                <a:cxnLst/>
                <a:rect l="l" t="t" r="r" b="b"/>
                <a:pathLst>
                  <a:path w="1" h="17900" fill="none" extrusionOk="0">
                    <a:moveTo>
                      <a:pt x="0" y="1"/>
                    </a:moveTo>
                    <a:lnTo>
                      <a:pt x="0" y="17899"/>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3" name="Google Shape;703;p25"/>
              <p:cNvSpPr/>
              <p:nvPr/>
            </p:nvSpPr>
            <p:spPr>
              <a:xfrm>
                <a:off x="6898675" y="1002125"/>
                <a:ext cx="25" cy="673350"/>
              </a:xfrm>
              <a:custGeom>
                <a:avLst/>
                <a:gdLst/>
                <a:ahLst/>
                <a:cxnLst/>
                <a:rect l="l" t="t" r="r" b="b"/>
                <a:pathLst>
                  <a:path w="1" h="26934" fill="none" extrusionOk="0">
                    <a:moveTo>
                      <a:pt x="1" y="1"/>
                    </a:moveTo>
                    <a:lnTo>
                      <a:pt x="1" y="26934"/>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4" name="Google Shape;704;p25"/>
              <p:cNvSpPr/>
              <p:nvPr/>
            </p:nvSpPr>
            <p:spPr>
              <a:xfrm>
                <a:off x="7468825" y="1302650"/>
                <a:ext cx="25" cy="709025"/>
              </a:xfrm>
              <a:custGeom>
                <a:avLst/>
                <a:gdLst/>
                <a:ahLst/>
                <a:cxnLst/>
                <a:rect l="l" t="t" r="r" b="b"/>
                <a:pathLst>
                  <a:path w="1" h="28361" fill="none" extrusionOk="0">
                    <a:moveTo>
                      <a:pt x="1" y="1"/>
                    </a:moveTo>
                    <a:lnTo>
                      <a:pt x="1" y="28361"/>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 name="Google Shape;705;p25"/>
              <p:cNvSpPr/>
              <p:nvPr/>
            </p:nvSpPr>
            <p:spPr>
              <a:xfrm>
                <a:off x="8226800" y="1369225"/>
                <a:ext cx="25" cy="1086125"/>
              </a:xfrm>
              <a:custGeom>
                <a:avLst/>
                <a:gdLst/>
                <a:ahLst/>
                <a:cxnLst/>
                <a:rect l="l" t="t" r="r" b="b"/>
                <a:pathLst>
                  <a:path w="1" h="43445" fill="none" extrusionOk="0">
                    <a:moveTo>
                      <a:pt x="1" y="1"/>
                    </a:moveTo>
                    <a:lnTo>
                      <a:pt x="1" y="43444"/>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6" name="Google Shape;706;p25"/>
              <p:cNvSpPr/>
              <p:nvPr/>
            </p:nvSpPr>
            <p:spPr>
              <a:xfrm>
                <a:off x="8226800" y="1002125"/>
                <a:ext cx="25" cy="209250"/>
              </a:xfrm>
              <a:custGeom>
                <a:avLst/>
                <a:gdLst/>
                <a:ahLst/>
                <a:cxnLst/>
                <a:rect l="l" t="t" r="r" b="b"/>
                <a:pathLst>
                  <a:path w="1" h="8370" fill="none" extrusionOk="0">
                    <a:moveTo>
                      <a:pt x="1" y="1"/>
                    </a:moveTo>
                    <a:lnTo>
                      <a:pt x="1" y="8370"/>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7" name="Google Shape;707;p25"/>
              <p:cNvSpPr/>
              <p:nvPr/>
            </p:nvSpPr>
            <p:spPr>
              <a:xfrm>
                <a:off x="7088900" y="1002125"/>
                <a:ext cx="25" cy="787000"/>
              </a:xfrm>
              <a:custGeom>
                <a:avLst/>
                <a:gdLst/>
                <a:ahLst/>
                <a:cxnLst/>
                <a:rect l="l" t="t" r="r" b="b"/>
                <a:pathLst>
                  <a:path w="1" h="31480" fill="none" extrusionOk="0">
                    <a:moveTo>
                      <a:pt x="0" y="1"/>
                    </a:moveTo>
                    <a:lnTo>
                      <a:pt x="0" y="31480"/>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 name="Google Shape;708;p25"/>
              <p:cNvSpPr/>
              <p:nvPr/>
            </p:nvSpPr>
            <p:spPr>
              <a:xfrm>
                <a:off x="7278625" y="1002125"/>
                <a:ext cx="25" cy="894950"/>
              </a:xfrm>
              <a:custGeom>
                <a:avLst/>
                <a:gdLst/>
                <a:ahLst/>
                <a:cxnLst/>
                <a:rect l="l" t="t" r="r" b="b"/>
                <a:pathLst>
                  <a:path w="1" h="35798" fill="none" extrusionOk="0">
                    <a:moveTo>
                      <a:pt x="0" y="1"/>
                    </a:moveTo>
                    <a:lnTo>
                      <a:pt x="0" y="35798"/>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 name="Google Shape;709;p25"/>
              <p:cNvSpPr/>
              <p:nvPr/>
            </p:nvSpPr>
            <p:spPr>
              <a:xfrm>
                <a:off x="7659050" y="1002125"/>
                <a:ext cx="25" cy="1100375"/>
              </a:xfrm>
              <a:custGeom>
                <a:avLst/>
                <a:gdLst/>
                <a:ahLst/>
                <a:cxnLst/>
                <a:rect l="l" t="t" r="r" b="b"/>
                <a:pathLst>
                  <a:path w="1" h="44015" fill="none" extrusionOk="0">
                    <a:moveTo>
                      <a:pt x="0" y="1"/>
                    </a:moveTo>
                    <a:lnTo>
                      <a:pt x="0" y="44015"/>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 name="Google Shape;710;p25"/>
              <p:cNvSpPr/>
              <p:nvPr/>
            </p:nvSpPr>
            <p:spPr>
              <a:xfrm>
                <a:off x="7848775" y="1002125"/>
                <a:ext cx="25" cy="1241600"/>
              </a:xfrm>
              <a:custGeom>
                <a:avLst/>
                <a:gdLst/>
                <a:ahLst/>
                <a:cxnLst/>
                <a:rect l="l" t="t" r="r" b="b"/>
                <a:pathLst>
                  <a:path w="1" h="49664" fill="none" extrusionOk="0">
                    <a:moveTo>
                      <a:pt x="0" y="1"/>
                    </a:moveTo>
                    <a:lnTo>
                      <a:pt x="0" y="49664"/>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 name="Google Shape;711;p25"/>
              <p:cNvSpPr/>
              <p:nvPr/>
            </p:nvSpPr>
            <p:spPr>
              <a:xfrm>
                <a:off x="8038025" y="1002125"/>
                <a:ext cx="25" cy="1324350"/>
              </a:xfrm>
              <a:custGeom>
                <a:avLst/>
                <a:gdLst/>
                <a:ahLst/>
                <a:cxnLst/>
                <a:rect l="l" t="t" r="r" b="b"/>
                <a:pathLst>
                  <a:path w="1" h="52974" fill="none" extrusionOk="0">
                    <a:moveTo>
                      <a:pt x="1" y="1"/>
                    </a:moveTo>
                    <a:lnTo>
                      <a:pt x="1" y="52973"/>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2" name="Google Shape;712;p25"/>
              <p:cNvSpPr/>
              <p:nvPr/>
            </p:nvSpPr>
            <p:spPr>
              <a:xfrm>
                <a:off x="6708475" y="1002125"/>
                <a:ext cx="25" cy="245400"/>
              </a:xfrm>
              <a:custGeom>
                <a:avLst/>
                <a:gdLst/>
                <a:ahLst/>
                <a:cxnLst/>
                <a:rect l="l" t="t" r="r" b="b"/>
                <a:pathLst>
                  <a:path w="1" h="9816" fill="none" extrusionOk="0">
                    <a:moveTo>
                      <a:pt x="0" y="1"/>
                    </a:moveTo>
                    <a:lnTo>
                      <a:pt x="0" y="9815"/>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 name="Google Shape;713;p25"/>
              <p:cNvSpPr/>
              <p:nvPr/>
            </p:nvSpPr>
            <p:spPr>
              <a:xfrm>
                <a:off x="6708475" y="1370650"/>
                <a:ext cx="25" cy="204025"/>
              </a:xfrm>
              <a:custGeom>
                <a:avLst/>
                <a:gdLst/>
                <a:ahLst/>
                <a:cxnLst/>
                <a:rect l="l" t="t" r="r" b="b"/>
                <a:pathLst>
                  <a:path w="1" h="8161" fill="none" extrusionOk="0">
                    <a:moveTo>
                      <a:pt x="0" y="1"/>
                    </a:moveTo>
                    <a:lnTo>
                      <a:pt x="0" y="8161"/>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Blank slide" type="blank">
  <p:cSld name="BLANK">
    <p:spTree>
      <p:nvGrpSpPr>
        <p:cNvPr id="1" name="Shape 717"/>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only">
  <p:cSld name="CUSTOM">
    <p:spTree>
      <p:nvGrpSpPr>
        <p:cNvPr id="1" name="Shape 718"/>
        <p:cNvGrpSpPr/>
        <p:nvPr/>
      </p:nvGrpSpPr>
      <p:grpSpPr>
        <a:xfrm>
          <a:off x="0" y="0"/>
          <a:ext cx="0" cy="0"/>
          <a:chOff x="0" y="0"/>
          <a:chExt cx="0" cy="0"/>
        </a:xfrm>
      </p:grpSpPr>
      <p:sp>
        <p:nvSpPr>
          <p:cNvPr id="719" name="Google Shape;719;p28"/>
          <p:cNvSpPr txBox="1">
            <a:spLocks noGrp="1"/>
          </p:cNvSpPr>
          <p:nvPr>
            <p:ph type="title"/>
          </p:nvPr>
        </p:nvSpPr>
        <p:spPr>
          <a:xfrm>
            <a:off x="716775" y="510900"/>
            <a:ext cx="7710600" cy="4824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a:solidFill>
                  <a:schemeClr val="lt1"/>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5"/>
        <p:cNvGrpSpPr/>
        <p:nvPr/>
      </p:nvGrpSpPr>
      <p:grpSpPr>
        <a:xfrm>
          <a:off x="0" y="0"/>
          <a:ext cx="0" cy="0"/>
          <a:chOff x="0" y="0"/>
          <a:chExt cx="0" cy="0"/>
        </a:xfrm>
      </p:grpSpPr>
      <p:sp>
        <p:nvSpPr>
          <p:cNvPr id="86" name="Google Shape;86;p4"/>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87" name="Google Shape;87;p4"/>
          <p:cNvSpPr txBox="1">
            <a:spLocks noGrp="1"/>
          </p:cNvSpPr>
          <p:nvPr>
            <p:ph type="body" idx="1"/>
          </p:nvPr>
        </p:nvSpPr>
        <p:spPr>
          <a:xfrm>
            <a:off x="720000" y="1152475"/>
            <a:ext cx="7704000" cy="368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rgbClr val="434343"/>
              </a:buClr>
              <a:buSzPts val="1400"/>
              <a:buChar char="●"/>
              <a:defRPr/>
            </a:lvl1pPr>
            <a:lvl2pPr marL="914400" lvl="1" indent="-304800" rtl="0">
              <a:lnSpc>
                <a:spcPct val="115000"/>
              </a:lnSpc>
              <a:spcBef>
                <a:spcPts val="0"/>
              </a:spcBef>
              <a:spcAft>
                <a:spcPts val="0"/>
              </a:spcAft>
              <a:buClr>
                <a:srgbClr val="434343"/>
              </a:buClr>
              <a:buSzPts val="1200"/>
              <a:buChar char="○"/>
              <a:defRPr>
                <a:solidFill>
                  <a:srgbClr val="434343"/>
                </a:solidFill>
              </a:defRPr>
            </a:lvl2pPr>
            <a:lvl3pPr marL="1371600" lvl="2" indent="-304800" rtl="0">
              <a:lnSpc>
                <a:spcPct val="115000"/>
              </a:lnSpc>
              <a:spcBef>
                <a:spcPts val="0"/>
              </a:spcBef>
              <a:spcAft>
                <a:spcPts val="0"/>
              </a:spcAft>
              <a:buClr>
                <a:srgbClr val="434343"/>
              </a:buClr>
              <a:buSzPts val="1200"/>
              <a:buChar char="■"/>
              <a:defRPr>
                <a:solidFill>
                  <a:srgbClr val="434343"/>
                </a:solidFill>
              </a:defRPr>
            </a:lvl3pPr>
            <a:lvl4pPr marL="1828800" lvl="3" indent="-304800" rtl="0">
              <a:lnSpc>
                <a:spcPct val="115000"/>
              </a:lnSpc>
              <a:spcBef>
                <a:spcPts val="0"/>
              </a:spcBef>
              <a:spcAft>
                <a:spcPts val="0"/>
              </a:spcAft>
              <a:buClr>
                <a:srgbClr val="434343"/>
              </a:buClr>
              <a:buSzPts val="1200"/>
              <a:buChar char="●"/>
              <a:defRPr>
                <a:solidFill>
                  <a:srgbClr val="434343"/>
                </a:solidFill>
              </a:defRPr>
            </a:lvl4pPr>
            <a:lvl5pPr marL="2286000" lvl="4" indent="-304800" rtl="0">
              <a:lnSpc>
                <a:spcPct val="115000"/>
              </a:lnSpc>
              <a:spcBef>
                <a:spcPts val="0"/>
              </a:spcBef>
              <a:spcAft>
                <a:spcPts val="0"/>
              </a:spcAft>
              <a:buClr>
                <a:srgbClr val="434343"/>
              </a:buClr>
              <a:buSzPts val="1200"/>
              <a:buChar char="○"/>
              <a:defRPr>
                <a:solidFill>
                  <a:srgbClr val="434343"/>
                </a:solidFill>
              </a:defRPr>
            </a:lvl5pPr>
            <a:lvl6pPr marL="2743200" lvl="5" indent="-304800" rtl="0">
              <a:lnSpc>
                <a:spcPct val="115000"/>
              </a:lnSpc>
              <a:spcBef>
                <a:spcPts val="0"/>
              </a:spcBef>
              <a:spcAft>
                <a:spcPts val="0"/>
              </a:spcAft>
              <a:buClr>
                <a:srgbClr val="434343"/>
              </a:buClr>
              <a:buSzPts val="1200"/>
              <a:buChar char="■"/>
              <a:defRPr>
                <a:solidFill>
                  <a:srgbClr val="434343"/>
                </a:solidFill>
              </a:defRPr>
            </a:lvl6pPr>
            <a:lvl7pPr marL="3200400" lvl="6" indent="-304800" rtl="0">
              <a:lnSpc>
                <a:spcPct val="115000"/>
              </a:lnSpc>
              <a:spcBef>
                <a:spcPts val="0"/>
              </a:spcBef>
              <a:spcAft>
                <a:spcPts val="0"/>
              </a:spcAft>
              <a:buClr>
                <a:srgbClr val="434343"/>
              </a:buClr>
              <a:buSzPts val="1200"/>
              <a:buChar char="●"/>
              <a:defRPr>
                <a:solidFill>
                  <a:srgbClr val="434343"/>
                </a:solidFill>
              </a:defRPr>
            </a:lvl7pPr>
            <a:lvl8pPr marL="3657600" lvl="7" indent="-304800" rtl="0">
              <a:lnSpc>
                <a:spcPct val="115000"/>
              </a:lnSpc>
              <a:spcBef>
                <a:spcPts val="0"/>
              </a:spcBef>
              <a:spcAft>
                <a:spcPts val="0"/>
              </a:spcAft>
              <a:buClr>
                <a:srgbClr val="434343"/>
              </a:buClr>
              <a:buSzPts val="1200"/>
              <a:buChar char="○"/>
              <a:defRPr>
                <a:solidFill>
                  <a:srgbClr val="434343"/>
                </a:solidFill>
              </a:defRPr>
            </a:lvl8pPr>
            <a:lvl9pPr marL="4114800" lvl="8" indent="-304800" rtl="0">
              <a:lnSpc>
                <a:spcPct val="115000"/>
              </a:lnSpc>
              <a:spcBef>
                <a:spcPts val="0"/>
              </a:spcBef>
              <a:spcAft>
                <a:spcPts val="0"/>
              </a:spcAft>
              <a:buClr>
                <a:srgbClr val="434343"/>
              </a:buClr>
              <a:buSzPts val="1200"/>
              <a:buChar char="■"/>
              <a:defRPr>
                <a:solidFill>
                  <a:srgbClr val="434343"/>
                </a:solidFill>
              </a:defRPr>
            </a:lvl9pPr>
          </a:lstStyle>
          <a:p>
            <a:endParaRPr/>
          </a:p>
        </p:txBody>
      </p:sp>
      <p:pic>
        <p:nvPicPr>
          <p:cNvPr id="88" name="Google Shape;88;p4"/>
          <p:cNvPicPr preferRelativeResize="0"/>
          <p:nvPr/>
        </p:nvPicPr>
        <p:blipFill rotWithShape="1">
          <a:blip r:embed="rId2">
            <a:alphaModFix/>
          </a:blip>
          <a:srcRect l="3121" r="3131"/>
          <a:stretch/>
        </p:blipFill>
        <p:spPr>
          <a:xfrm>
            <a:off x="-35075" y="0"/>
            <a:ext cx="9214149" cy="5143501"/>
          </a:xfrm>
          <a:prstGeom prst="rect">
            <a:avLst/>
          </a:prstGeom>
          <a:noFill/>
          <a:ln>
            <a:noFill/>
          </a:ln>
        </p:spPr>
      </p:pic>
      <p:grpSp>
        <p:nvGrpSpPr>
          <p:cNvPr id="89" name="Google Shape;89;p4"/>
          <p:cNvGrpSpPr/>
          <p:nvPr/>
        </p:nvGrpSpPr>
        <p:grpSpPr>
          <a:xfrm>
            <a:off x="-44621" y="-257098"/>
            <a:ext cx="9233267" cy="702118"/>
            <a:chOff x="42" y="4441402"/>
            <a:chExt cx="9233267" cy="702118"/>
          </a:xfrm>
        </p:grpSpPr>
        <p:grpSp>
          <p:nvGrpSpPr>
            <p:cNvPr id="90" name="Google Shape;90;p4"/>
            <p:cNvGrpSpPr/>
            <p:nvPr/>
          </p:nvGrpSpPr>
          <p:grpSpPr>
            <a:xfrm>
              <a:off x="42" y="4441402"/>
              <a:ext cx="4618211" cy="702118"/>
              <a:chOff x="774975" y="3446400"/>
              <a:chExt cx="3162725" cy="485525"/>
            </a:xfrm>
          </p:grpSpPr>
          <p:sp>
            <p:nvSpPr>
              <p:cNvPr id="91" name="Google Shape;91;p4"/>
              <p:cNvSpPr/>
              <p:nvPr/>
            </p:nvSpPr>
            <p:spPr>
              <a:xfrm>
                <a:off x="774975" y="3446400"/>
                <a:ext cx="3162725" cy="209725"/>
              </a:xfrm>
              <a:custGeom>
                <a:avLst/>
                <a:gdLst/>
                <a:ahLst/>
                <a:cxnLst/>
                <a:rect l="l" t="t" r="r" b="b"/>
                <a:pathLst>
                  <a:path w="126509" h="8389" fill="none" extrusionOk="0">
                    <a:moveTo>
                      <a:pt x="1" y="1066"/>
                    </a:moveTo>
                    <a:cubicBezTo>
                      <a:pt x="1" y="1066"/>
                      <a:pt x="5745" y="895"/>
                      <a:pt x="9321" y="3482"/>
                    </a:cubicBezTo>
                    <a:cubicBezTo>
                      <a:pt x="12687" y="5935"/>
                      <a:pt x="16206" y="8142"/>
                      <a:pt x="19991" y="8180"/>
                    </a:cubicBezTo>
                    <a:cubicBezTo>
                      <a:pt x="25184" y="8199"/>
                      <a:pt x="28246" y="6791"/>
                      <a:pt x="31994" y="4052"/>
                    </a:cubicBezTo>
                    <a:cubicBezTo>
                      <a:pt x="37586" y="1"/>
                      <a:pt x="45651" y="58"/>
                      <a:pt x="49683" y="2683"/>
                    </a:cubicBezTo>
                    <a:cubicBezTo>
                      <a:pt x="53639" y="5231"/>
                      <a:pt x="57462" y="7704"/>
                      <a:pt x="63226" y="7913"/>
                    </a:cubicBezTo>
                    <a:cubicBezTo>
                      <a:pt x="70073" y="8199"/>
                      <a:pt x="72755" y="4509"/>
                      <a:pt x="76635" y="2683"/>
                    </a:cubicBezTo>
                    <a:cubicBezTo>
                      <a:pt x="80991" y="609"/>
                      <a:pt x="86526" y="724"/>
                      <a:pt x="90197" y="1941"/>
                    </a:cubicBezTo>
                    <a:cubicBezTo>
                      <a:pt x="94515" y="3386"/>
                      <a:pt x="99860" y="8389"/>
                      <a:pt x="105775" y="8199"/>
                    </a:cubicBezTo>
                    <a:cubicBezTo>
                      <a:pt x="113764" y="7932"/>
                      <a:pt x="116218" y="1142"/>
                      <a:pt x="126508" y="1028"/>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4"/>
              <p:cNvSpPr/>
              <p:nvPr/>
            </p:nvSpPr>
            <p:spPr>
              <a:xfrm>
                <a:off x="774975" y="3538175"/>
                <a:ext cx="3162725" cy="210200"/>
              </a:xfrm>
              <a:custGeom>
                <a:avLst/>
                <a:gdLst/>
                <a:ahLst/>
                <a:cxnLst/>
                <a:rect l="l" t="t" r="r" b="b"/>
                <a:pathLst>
                  <a:path w="126509" h="8408" fill="none" extrusionOk="0">
                    <a:moveTo>
                      <a:pt x="1" y="1085"/>
                    </a:moveTo>
                    <a:cubicBezTo>
                      <a:pt x="1" y="1085"/>
                      <a:pt x="5745" y="914"/>
                      <a:pt x="9321" y="3501"/>
                    </a:cubicBezTo>
                    <a:cubicBezTo>
                      <a:pt x="12687" y="5954"/>
                      <a:pt x="16206" y="8161"/>
                      <a:pt x="19991" y="8180"/>
                    </a:cubicBezTo>
                    <a:cubicBezTo>
                      <a:pt x="25184" y="8218"/>
                      <a:pt x="28246" y="6810"/>
                      <a:pt x="31994" y="4071"/>
                    </a:cubicBezTo>
                    <a:cubicBezTo>
                      <a:pt x="37586" y="1"/>
                      <a:pt x="45651" y="77"/>
                      <a:pt x="49683" y="2702"/>
                    </a:cubicBezTo>
                    <a:cubicBezTo>
                      <a:pt x="53639" y="5231"/>
                      <a:pt x="57462" y="7704"/>
                      <a:pt x="63226" y="7932"/>
                    </a:cubicBezTo>
                    <a:cubicBezTo>
                      <a:pt x="70073" y="8218"/>
                      <a:pt x="72755" y="4528"/>
                      <a:pt x="76635" y="2702"/>
                    </a:cubicBezTo>
                    <a:cubicBezTo>
                      <a:pt x="80991" y="628"/>
                      <a:pt x="86526" y="743"/>
                      <a:pt x="90197" y="1960"/>
                    </a:cubicBezTo>
                    <a:cubicBezTo>
                      <a:pt x="94515" y="3405"/>
                      <a:pt x="99860" y="8408"/>
                      <a:pt x="105775" y="8218"/>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4"/>
              <p:cNvSpPr/>
              <p:nvPr/>
            </p:nvSpPr>
            <p:spPr>
              <a:xfrm>
                <a:off x="774975" y="3629950"/>
                <a:ext cx="3162725" cy="209725"/>
              </a:xfrm>
              <a:custGeom>
                <a:avLst/>
                <a:gdLst/>
                <a:ahLst/>
                <a:cxnLst/>
                <a:rect l="l" t="t" r="r" b="b"/>
                <a:pathLst>
                  <a:path w="126509" h="8389" fill="none" extrusionOk="0">
                    <a:moveTo>
                      <a:pt x="1" y="1066"/>
                    </a:moveTo>
                    <a:cubicBezTo>
                      <a:pt x="1" y="1066"/>
                      <a:pt x="5745" y="895"/>
                      <a:pt x="9321" y="3501"/>
                    </a:cubicBezTo>
                    <a:cubicBezTo>
                      <a:pt x="12687" y="5935"/>
                      <a:pt x="16206" y="8161"/>
                      <a:pt x="19991" y="8180"/>
                    </a:cubicBezTo>
                    <a:cubicBezTo>
                      <a:pt x="25184" y="8199"/>
                      <a:pt x="28246" y="6791"/>
                      <a:pt x="31994" y="4071"/>
                    </a:cubicBezTo>
                    <a:cubicBezTo>
                      <a:pt x="37586" y="1"/>
                      <a:pt x="45651" y="58"/>
                      <a:pt x="49683" y="2683"/>
                    </a:cubicBezTo>
                    <a:cubicBezTo>
                      <a:pt x="53639" y="5231"/>
                      <a:pt x="57462" y="7704"/>
                      <a:pt x="63226" y="7913"/>
                    </a:cubicBezTo>
                    <a:cubicBezTo>
                      <a:pt x="70073" y="8199"/>
                      <a:pt x="72755" y="4509"/>
                      <a:pt x="76635" y="2683"/>
                    </a:cubicBezTo>
                    <a:cubicBezTo>
                      <a:pt x="80991" y="609"/>
                      <a:pt x="86526" y="743"/>
                      <a:pt x="90197" y="1941"/>
                    </a:cubicBezTo>
                    <a:cubicBezTo>
                      <a:pt x="94515" y="3386"/>
                      <a:pt x="99860" y="8389"/>
                      <a:pt x="105775" y="8199"/>
                    </a:cubicBezTo>
                    <a:cubicBezTo>
                      <a:pt x="113764" y="7932"/>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4"/>
              <p:cNvSpPr/>
              <p:nvPr/>
            </p:nvSpPr>
            <p:spPr>
              <a:xfrm>
                <a:off x="774975" y="3721725"/>
                <a:ext cx="3162725" cy="210200"/>
              </a:xfrm>
              <a:custGeom>
                <a:avLst/>
                <a:gdLst/>
                <a:ahLst/>
                <a:cxnLst/>
                <a:rect l="l" t="t" r="r" b="b"/>
                <a:pathLst>
                  <a:path w="126509" h="8408" fill="none" extrusionOk="0">
                    <a:moveTo>
                      <a:pt x="1" y="1085"/>
                    </a:moveTo>
                    <a:cubicBezTo>
                      <a:pt x="1" y="1085"/>
                      <a:pt x="5745" y="914"/>
                      <a:pt x="9321" y="3501"/>
                    </a:cubicBezTo>
                    <a:cubicBezTo>
                      <a:pt x="12687" y="5954"/>
                      <a:pt x="16206" y="8161"/>
                      <a:pt x="19991" y="8199"/>
                    </a:cubicBezTo>
                    <a:cubicBezTo>
                      <a:pt x="25184" y="8218"/>
                      <a:pt x="28246" y="6810"/>
                      <a:pt x="31994" y="4071"/>
                    </a:cubicBezTo>
                    <a:cubicBezTo>
                      <a:pt x="37586" y="1"/>
                      <a:pt x="45651" y="77"/>
                      <a:pt x="49683" y="2702"/>
                    </a:cubicBezTo>
                    <a:cubicBezTo>
                      <a:pt x="53639" y="5232"/>
                      <a:pt x="57462" y="7723"/>
                      <a:pt x="63226" y="7932"/>
                    </a:cubicBezTo>
                    <a:cubicBezTo>
                      <a:pt x="70073" y="8218"/>
                      <a:pt x="72755" y="4528"/>
                      <a:pt x="76635" y="2702"/>
                    </a:cubicBezTo>
                    <a:cubicBezTo>
                      <a:pt x="80991" y="628"/>
                      <a:pt x="86526" y="743"/>
                      <a:pt x="90197" y="1960"/>
                    </a:cubicBezTo>
                    <a:cubicBezTo>
                      <a:pt x="94515" y="3406"/>
                      <a:pt x="99860" y="8408"/>
                      <a:pt x="105775" y="8218"/>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5" name="Google Shape;95;p4"/>
            <p:cNvGrpSpPr/>
            <p:nvPr/>
          </p:nvGrpSpPr>
          <p:grpSpPr>
            <a:xfrm>
              <a:off x="4615098" y="4441402"/>
              <a:ext cx="4618211" cy="702118"/>
              <a:chOff x="774975" y="3446400"/>
              <a:chExt cx="3162725" cy="485525"/>
            </a:xfrm>
          </p:grpSpPr>
          <p:sp>
            <p:nvSpPr>
              <p:cNvPr id="96" name="Google Shape;96;p4"/>
              <p:cNvSpPr/>
              <p:nvPr/>
            </p:nvSpPr>
            <p:spPr>
              <a:xfrm>
                <a:off x="774975" y="3446400"/>
                <a:ext cx="3162725" cy="209725"/>
              </a:xfrm>
              <a:custGeom>
                <a:avLst/>
                <a:gdLst/>
                <a:ahLst/>
                <a:cxnLst/>
                <a:rect l="l" t="t" r="r" b="b"/>
                <a:pathLst>
                  <a:path w="126509" h="8389" fill="none" extrusionOk="0">
                    <a:moveTo>
                      <a:pt x="1" y="1066"/>
                    </a:moveTo>
                    <a:cubicBezTo>
                      <a:pt x="1" y="1066"/>
                      <a:pt x="5745" y="895"/>
                      <a:pt x="9321" y="3482"/>
                    </a:cubicBezTo>
                    <a:cubicBezTo>
                      <a:pt x="12687" y="5935"/>
                      <a:pt x="16206" y="8142"/>
                      <a:pt x="19991" y="8180"/>
                    </a:cubicBezTo>
                    <a:cubicBezTo>
                      <a:pt x="25184" y="8199"/>
                      <a:pt x="28246" y="6791"/>
                      <a:pt x="31994" y="4052"/>
                    </a:cubicBezTo>
                    <a:cubicBezTo>
                      <a:pt x="37586" y="1"/>
                      <a:pt x="45651" y="58"/>
                      <a:pt x="49683" y="2683"/>
                    </a:cubicBezTo>
                    <a:cubicBezTo>
                      <a:pt x="53639" y="5231"/>
                      <a:pt x="57462" y="7704"/>
                      <a:pt x="63226" y="7913"/>
                    </a:cubicBezTo>
                    <a:cubicBezTo>
                      <a:pt x="70073" y="8199"/>
                      <a:pt x="72755" y="4509"/>
                      <a:pt x="76635" y="2683"/>
                    </a:cubicBezTo>
                    <a:cubicBezTo>
                      <a:pt x="80991" y="609"/>
                      <a:pt x="86526" y="724"/>
                      <a:pt x="90197" y="1941"/>
                    </a:cubicBezTo>
                    <a:cubicBezTo>
                      <a:pt x="94515" y="3386"/>
                      <a:pt x="99860" y="8389"/>
                      <a:pt x="105775" y="8199"/>
                    </a:cubicBezTo>
                    <a:cubicBezTo>
                      <a:pt x="113764" y="7932"/>
                      <a:pt x="116218" y="1142"/>
                      <a:pt x="126508" y="1028"/>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4"/>
              <p:cNvSpPr/>
              <p:nvPr/>
            </p:nvSpPr>
            <p:spPr>
              <a:xfrm>
                <a:off x="774975" y="3538175"/>
                <a:ext cx="3162725" cy="210200"/>
              </a:xfrm>
              <a:custGeom>
                <a:avLst/>
                <a:gdLst/>
                <a:ahLst/>
                <a:cxnLst/>
                <a:rect l="l" t="t" r="r" b="b"/>
                <a:pathLst>
                  <a:path w="126509" h="8408" fill="none" extrusionOk="0">
                    <a:moveTo>
                      <a:pt x="1" y="1085"/>
                    </a:moveTo>
                    <a:cubicBezTo>
                      <a:pt x="1" y="1085"/>
                      <a:pt x="5745" y="914"/>
                      <a:pt x="9321" y="3501"/>
                    </a:cubicBezTo>
                    <a:cubicBezTo>
                      <a:pt x="12687" y="5954"/>
                      <a:pt x="16206" y="8161"/>
                      <a:pt x="19991" y="8180"/>
                    </a:cubicBezTo>
                    <a:cubicBezTo>
                      <a:pt x="25184" y="8218"/>
                      <a:pt x="28246" y="6810"/>
                      <a:pt x="31994" y="4071"/>
                    </a:cubicBezTo>
                    <a:cubicBezTo>
                      <a:pt x="37586" y="1"/>
                      <a:pt x="45651" y="77"/>
                      <a:pt x="49683" y="2702"/>
                    </a:cubicBezTo>
                    <a:cubicBezTo>
                      <a:pt x="53639" y="5231"/>
                      <a:pt x="57462" y="7704"/>
                      <a:pt x="63226" y="7932"/>
                    </a:cubicBezTo>
                    <a:cubicBezTo>
                      <a:pt x="70073" y="8218"/>
                      <a:pt x="72755" y="4528"/>
                      <a:pt x="76635" y="2702"/>
                    </a:cubicBezTo>
                    <a:cubicBezTo>
                      <a:pt x="80991" y="628"/>
                      <a:pt x="86526" y="743"/>
                      <a:pt x="90197" y="1960"/>
                    </a:cubicBezTo>
                    <a:cubicBezTo>
                      <a:pt x="94515" y="3405"/>
                      <a:pt x="99860" y="8408"/>
                      <a:pt x="105775" y="8218"/>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4"/>
              <p:cNvSpPr/>
              <p:nvPr/>
            </p:nvSpPr>
            <p:spPr>
              <a:xfrm>
                <a:off x="774975" y="3629950"/>
                <a:ext cx="3162725" cy="209725"/>
              </a:xfrm>
              <a:custGeom>
                <a:avLst/>
                <a:gdLst/>
                <a:ahLst/>
                <a:cxnLst/>
                <a:rect l="l" t="t" r="r" b="b"/>
                <a:pathLst>
                  <a:path w="126509" h="8389" fill="none" extrusionOk="0">
                    <a:moveTo>
                      <a:pt x="1" y="1066"/>
                    </a:moveTo>
                    <a:cubicBezTo>
                      <a:pt x="1" y="1066"/>
                      <a:pt x="5745" y="895"/>
                      <a:pt x="9321" y="3501"/>
                    </a:cubicBezTo>
                    <a:cubicBezTo>
                      <a:pt x="12687" y="5935"/>
                      <a:pt x="16206" y="8161"/>
                      <a:pt x="19991" y="8180"/>
                    </a:cubicBezTo>
                    <a:cubicBezTo>
                      <a:pt x="25184" y="8199"/>
                      <a:pt x="28246" y="6791"/>
                      <a:pt x="31994" y="4071"/>
                    </a:cubicBezTo>
                    <a:cubicBezTo>
                      <a:pt x="37586" y="1"/>
                      <a:pt x="45651" y="58"/>
                      <a:pt x="49683" y="2683"/>
                    </a:cubicBezTo>
                    <a:cubicBezTo>
                      <a:pt x="53639" y="5231"/>
                      <a:pt x="57462" y="7704"/>
                      <a:pt x="63226" y="7913"/>
                    </a:cubicBezTo>
                    <a:cubicBezTo>
                      <a:pt x="70073" y="8199"/>
                      <a:pt x="72755" y="4509"/>
                      <a:pt x="76635" y="2683"/>
                    </a:cubicBezTo>
                    <a:cubicBezTo>
                      <a:pt x="80991" y="609"/>
                      <a:pt x="86526" y="743"/>
                      <a:pt x="90197" y="1941"/>
                    </a:cubicBezTo>
                    <a:cubicBezTo>
                      <a:pt x="94515" y="3386"/>
                      <a:pt x="99860" y="8389"/>
                      <a:pt x="105775" y="8199"/>
                    </a:cubicBezTo>
                    <a:cubicBezTo>
                      <a:pt x="113764" y="7932"/>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4"/>
              <p:cNvSpPr/>
              <p:nvPr/>
            </p:nvSpPr>
            <p:spPr>
              <a:xfrm>
                <a:off x="774975" y="3721725"/>
                <a:ext cx="3162725" cy="210200"/>
              </a:xfrm>
              <a:custGeom>
                <a:avLst/>
                <a:gdLst/>
                <a:ahLst/>
                <a:cxnLst/>
                <a:rect l="l" t="t" r="r" b="b"/>
                <a:pathLst>
                  <a:path w="126509" h="8408" fill="none" extrusionOk="0">
                    <a:moveTo>
                      <a:pt x="1" y="1085"/>
                    </a:moveTo>
                    <a:cubicBezTo>
                      <a:pt x="1" y="1085"/>
                      <a:pt x="5745" y="914"/>
                      <a:pt x="9321" y="3501"/>
                    </a:cubicBezTo>
                    <a:cubicBezTo>
                      <a:pt x="12687" y="5954"/>
                      <a:pt x="16206" y="8161"/>
                      <a:pt x="19991" y="8199"/>
                    </a:cubicBezTo>
                    <a:cubicBezTo>
                      <a:pt x="25184" y="8218"/>
                      <a:pt x="28246" y="6810"/>
                      <a:pt x="31994" y="4071"/>
                    </a:cubicBezTo>
                    <a:cubicBezTo>
                      <a:pt x="37586" y="1"/>
                      <a:pt x="45651" y="77"/>
                      <a:pt x="49683" y="2702"/>
                    </a:cubicBezTo>
                    <a:cubicBezTo>
                      <a:pt x="53639" y="5232"/>
                      <a:pt x="57462" y="7723"/>
                      <a:pt x="63226" y="7932"/>
                    </a:cubicBezTo>
                    <a:cubicBezTo>
                      <a:pt x="70073" y="8218"/>
                      <a:pt x="72755" y="4528"/>
                      <a:pt x="76635" y="2702"/>
                    </a:cubicBezTo>
                    <a:cubicBezTo>
                      <a:pt x="80991" y="628"/>
                      <a:pt x="86526" y="743"/>
                      <a:pt x="90197" y="1960"/>
                    </a:cubicBezTo>
                    <a:cubicBezTo>
                      <a:pt x="94515" y="3406"/>
                      <a:pt x="99860" y="8408"/>
                      <a:pt x="105775" y="8218"/>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00" name="Google Shape;100;p4"/>
          <p:cNvGrpSpPr/>
          <p:nvPr/>
        </p:nvGrpSpPr>
        <p:grpSpPr>
          <a:xfrm>
            <a:off x="-127656" y="396474"/>
            <a:ext cx="9565403" cy="4843049"/>
            <a:chOff x="-127656" y="396474"/>
            <a:chExt cx="9565403" cy="4843049"/>
          </a:xfrm>
        </p:grpSpPr>
        <p:sp>
          <p:nvSpPr>
            <p:cNvPr id="101" name="Google Shape;101;p4"/>
            <p:cNvSpPr/>
            <p:nvPr/>
          </p:nvSpPr>
          <p:spPr>
            <a:xfrm>
              <a:off x="-127656" y="820288"/>
              <a:ext cx="575607" cy="1779047"/>
            </a:xfrm>
            <a:custGeom>
              <a:avLst/>
              <a:gdLst/>
              <a:ahLst/>
              <a:cxnLst/>
              <a:rect l="l" t="t" r="r" b="b"/>
              <a:pathLst>
                <a:path w="14438" h="44624" fill="none" extrusionOk="0">
                  <a:moveTo>
                    <a:pt x="4965" y="39545"/>
                  </a:moveTo>
                  <a:cubicBezTo>
                    <a:pt x="3805" y="39602"/>
                    <a:pt x="2873" y="40553"/>
                    <a:pt x="2892" y="41732"/>
                  </a:cubicBezTo>
                  <a:cubicBezTo>
                    <a:pt x="2835" y="43425"/>
                    <a:pt x="3786" y="44623"/>
                    <a:pt x="5973" y="44604"/>
                  </a:cubicBezTo>
                  <a:cubicBezTo>
                    <a:pt x="7989" y="44604"/>
                    <a:pt x="9359" y="42132"/>
                    <a:pt x="9359" y="39849"/>
                  </a:cubicBezTo>
                  <a:cubicBezTo>
                    <a:pt x="9359" y="37567"/>
                    <a:pt x="7780" y="11413"/>
                    <a:pt x="7723" y="8237"/>
                  </a:cubicBezTo>
                  <a:cubicBezTo>
                    <a:pt x="7647" y="4832"/>
                    <a:pt x="7761" y="2188"/>
                    <a:pt x="8960" y="1009"/>
                  </a:cubicBezTo>
                  <a:cubicBezTo>
                    <a:pt x="10006" y="0"/>
                    <a:pt x="11451" y="685"/>
                    <a:pt x="12098" y="3348"/>
                  </a:cubicBezTo>
                  <a:cubicBezTo>
                    <a:pt x="12707" y="5878"/>
                    <a:pt x="12516" y="8122"/>
                    <a:pt x="11737" y="9739"/>
                  </a:cubicBezTo>
                  <a:cubicBezTo>
                    <a:pt x="10957" y="11375"/>
                    <a:pt x="8883" y="13391"/>
                    <a:pt x="6430" y="15807"/>
                  </a:cubicBezTo>
                  <a:cubicBezTo>
                    <a:pt x="3995" y="18184"/>
                    <a:pt x="647" y="21133"/>
                    <a:pt x="343" y="24252"/>
                  </a:cubicBezTo>
                  <a:cubicBezTo>
                    <a:pt x="1" y="27771"/>
                    <a:pt x="2378" y="31023"/>
                    <a:pt x="6354" y="31366"/>
                  </a:cubicBezTo>
                  <a:cubicBezTo>
                    <a:pt x="10177" y="31689"/>
                    <a:pt x="12326" y="30434"/>
                    <a:pt x="13201" y="28075"/>
                  </a:cubicBezTo>
                  <a:cubicBezTo>
                    <a:pt x="14438" y="24689"/>
                    <a:pt x="12802" y="21646"/>
                    <a:pt x="10101" y="20942"/>
                  </a:cubicBezTo>
                  <a:cubicBezTo>
                    <a:pt x="6962" y="20105"/>
                    <a:pt x="4794" y="21247"/>
                    <a:pt x="4071" y="23206"/>
                  </a:cubicBezTo>
                  <a:cubicBezTo>
                    <a:pt x="3253" y="25602"/>
                    <a:pt x="4908" y="28132"/>
                    <a:pt x="7438" y="28322"/>
                  </a:cubicBezTo>
                  <a:cubicBezTo>
                    <a:pt x="9302" y="28513"/>
                    <a:pt x="11128" y="27333"/>
                    <a:pt x="11090" y="25279"/>
                  </a:cubicBez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2" name="Google Shape;102;p4"/>
            <p:cNvGrpSpPr/>
            <p:nvPr/>
          </p:nvGrpSpPr>
          <p:grpSpPr>
            <a:xfrm rot="-1244148">
              <a:off x="8542992" y="481840"/>
              <a:ext cx="703459" cy="1209289"/>
              <a:chOff x="828700" y="1522888"/>
              <a:chExt cx="1156833" cy="1988667"/>
            </a:xfrm>
          </p:grpSpPr>
          <p:sp>
            <p:nvSpPr>
              <p:cNvPr id="103" name="Google Shape;103;p4"/>
              <p:cNvSpPr/>
              <p:nvPr/>
            </p:nvSpPr>
            <p:spPr>
              <a:xfrm>
                <a:off x="828700" y="2942288"/>
                <a:ext cx="701047" cy="569267"/>
              </a:xfrm>
              <a:custGeom>
                <a:avLst/>
                <a:gdLst/>
                <a:ahLst/>
                <a:cxnLst/>
                <a:rect l="l" t="t" r="r" b="b"/>
                <a:pathLst>
                  <a:path w="14571" h="11832" fill="none" extrusionOk="0">
                    <a:moveTo>
                      <a:pt x="13487" y="3139"/>
                    </a:moveTo>
                    <a:cubicBezTo>
                      <a:pt x="14571" y="5574"/>
                      <a:pt x="12669" y="8769"/>
                      <a:pt x="9245" y="10310"/>
                    </a:cubicBezTo>
                    <a:cubicBezTo>
                      <a:pt x="5821" y="11832"/>
                      <a:pt x="2150" y="11109"/>
                      <a:pt x="1085" y="8674"/>
                    </a:cubicBezTo>
                    <a:cubicBezTo>
                      <a:pt x="1" y="6259"/>
                      <a:pt x="1903" y="3044"/>
                      <a:pt x="5327" y="1523"/>
                    </a:cubicBezTo>
                    <a:cubicBezTo>
                      <a:pt x="8750" y="1"/>
                      <a:pt x="12402" y="724"/>
                      <a:pt x="13487" y="3139"/>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4"/>
              <p:cNvSpPr/>
              <p:nvPr/>
            </p:nvSpPr>
            <p:spPr>
              <a:xfrm>
                <a:off x="1494063" y="1564073"/>
                <a:ext cx="48" cy="1600607"/>
              </a:xfrm>
              <a:custGeom>
                <a:avLst/>
                <a:gdLst/>
                <a:ahLst/>
                <a:cxnLst/>
                <a:rect l="l" t="t" r="r" b="b"/>
                <a:pathLst>
                  <a:path w="1" h="33268" fill="none" extrusionOk="0">
                    <a:moveTo>
                      <a:pt x="0" y="1"/>
                    </a:moveTo>
                    <a:lnTo>
                      <a:pt x="0" y="33268"/>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4"/>
              <p:cNvSpPr/>
              <p:nvPr/>
            </p:nvSpPr>
            <p:spPr>
              <a:xfrm>
                <a:off x="1494063" y="1522888"/>
                <a:ext cx="491469" cy="992080"/>
              </a:xfrm>
              <a:custGeom>
                <a:avLst/>
                <a:gdLst/>
                <a:ahLst/>
                <a:cxnLst/>
                <a:rect l="l" t="t" r="r" b="b"/>
                <a:pathLst>
                  <a:path w="10215" h="20620" fill="none" extrusionOk="0">
                    <a:moveTo>
                      <a:pt x="0" y="7476"/>
                    </a:moveTo>
                    <a:cubicBezTo>
                      <a:pt x="0" y="7723"/>
                      <a:pt x="2929" y="8218"/>
                      <a:pt x="4565" y="9796"/>
                    </a:cubicBezTo>
                    <a:cubicBezTo>
                      <a:pt x="5935" y="11128"/>
                      <a:pt x="6943" y="14456"/>
                      <a:pt x="6391" y="17500"/>
                    </a:cubicBezTo>
                    <a:cubicBezTo>
                      <a:pt x="6030" y="19478"/>
                      <a:pt x="5459" y="20391"/>
                      <a:pt x="5763" y="20505"/>
                    </a:cubicBezTo>
                    <a:cubicBezTo>
                      <a:pt x="6068" y="20619"/>
                      <a:pt x="10214" y="16301"/>
                      <a:pt x="8331" y="11185"/>
                    </a:cubicBezTo>
                    <a:cubicBezTo>
                      <a:pt x="7076" y="7818"/>
                      <a:pt x="5136" y="6924"/>
                      <a:pt x="3234" y="5517"/>
                    </a:cubicBezTo>
                    <a:cubicBezTo>
                      <a:pt x="304" y="3329"/>
                      <a:pt x="0" y="1"/>
                      <a:pt x="0" y="685"/>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6" name="Google Shape;106;p4"/>
            <p:cNvGrpSpPr/>
            <p:nvPr/>
          </p:nvGrpSpPr>
          <p:grpSpPr>
            <a:xfrm rot="754068">
              <a:off x="8112917" y="3965436"/>
              <a:ext cx="1102654" cy="1168116"/>
              <a:chOff x="3806645" y="1888022"/>
              <a:chExt cx="1572291" cy="1665634"/>
            </a:xfrm>
          </p:grpSpPr>
          <p:sp>
            <p:nvSpPr>
              <p:cNvPr id="107" name="Google Shape;107;p4"/>
              <p:cNvSpPr/>
              <p:nvPr/>
            </p:nvSpPr>
            <p:spPr>
              <a:xfrm>
                <a:off x="4792301" y="3045732"/>
                <a:ext cx="586636" cy="479585"/>
              </a:xfrm>
              <a:custGeom>
                <a:avLst/>
                <a:gdLst/>
                <a:ahLst/>
                <a:cxnLst/>
                <a:rect l="l" t="t" r="r" b="b"/>
                <a:pathLst>
                  <a:path w="12193" h="9968" fill="none" extrusionOk="0">
                    <a:moveTo>
                      <a:pt x="11222" y="2549"/>
                    </a:moveTo>
                    <a:cubicBezTo>
                      <a:pt x="12192" y="4546"/>
                      <a:pt x="10652" y="7266"/>
                      <a:pt x="7818" y="8617"/>
                    </a:cubicBezTo>
                    <a:cubicBezTo>
                      <a:pt x="4984" y="9967"/>
                      <a:pt x="1902" y="9435"/>
                      <a:pt x="951" y="7437"/>
                    </a:cubicBezTo>
                    <a:cubicBezTo>
                      <a:pt x="0" y="5421"/>
                      <a:pt x="1522" y="2701"/>
                      <a:pt x="4356" y="1351"/>
                    </a:cubicBezTo>
                    <a:cubicBezTo>
                      <a:pt x="7209" y="0"/>
                      <a:pt x="10271" y="533"/>
                      <a:pt x="11222" y="2549"/>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4"/>
              <p:cNvSpPr/>
              <p:nvPr/>
            </p:nvSpPr>
            <p:spPr>
              <a:xfrm>
                <a:off x="3806645" y="3074071"/>
                <a:ext cx="586684" cy="479585"/>
              </a:xfrm>
              <a:custGeom>
                <a:avLst/>
                <a:gdLst/>
                <a:ahLst/>
                <a:cxnLst/>
                <a:rect l="l" t="t" r="r" b="b"/>
                <a:pathLst>
                  <a:path w="12194" h="9968" fill="none" extrusionOk="0">
                    <a:moveTo>
                      <a:pt x="11242" y="2531"/>
                    </a:moveTo>
                    <a:cubicBezTo>
                      <a:pt x="12193" y="4547"/>
                      <a:pt x="10671" y="7267"/>
                      <a:pt x="7818" y="8617"/>
                    </a:cubicBezTo>
                    <a:cubicBezTo>
                      <a:pt x="4984" y="9968"/>
                      <a:pt x="1922" y="9435"/>
                      <a:pt x="952" y="7419"/>
                    </a:cubicBezTo>
                    <a:cubicBezTo>
                      <a:pt x="1" y="5422"/>
                      <a:pt x="1541" y="2702"/>
                      <a:pt x="4375" y="1351"/>
                    </a:cubicBezTo>
                    <a:cubicBezTo>
                      <a:pt x="7210" y="1"/>
                      <a:pt x="10291" y="533"/>
                      <a:pt x="11242" y="2531"/>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4"/>
              <p:cNvSpPr/>
              <p:nvPr/>
            </p:nvSpPr>
            <p:spPr>
              <a:xfrm>
                <a:off x="4330121" y="1914581"/>
                <a:ext cx="32091" cy="1340703"/>
              </a:xfrm>
              <a:custGeom>
                <a:avLst/>
                <a:gdLst/>
                <a:ahLst/>
                <a:cxnLst/>
                <a:rect l="l" t="t" r="r" b="b"/>
                <a:pathLst>
                  <a:path w="667" h="27866" fill="none" extrusionOk="0">
                    <a:moveTo>
                      <a:pt x="1" y="1"/>
                    </a:moveTo>
                    <a:lnTo>
                      <a:pt x="666" y="27866"/>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4"/>
              <p:cNvSpPr/>
              <p:nvPr/>
            </p:nvSpPr>
            <p:spPr>
              <a:xfrm>
                <a:off x="5314863" y="1888022"/>
                <a:ext cx="32957" cy="1338923"/>
              </a:xfrm>
              <a:custGeom>
                <a:avLst/>
                <a:gdLst/>
                <a:ahLst/>
                <a:cxnLst/>
                <a:rect l="l" t="t" r="r" b="b"/>
                <a:pathLst>
                  <a:path w="685" h="27829" fill="none" extrusionOk="0">
                    <a:moveTo>
                      <a:pt x="0" y="1"/>
                    </a:moveTo>
                    <a:lnTo>
                      <a:pt x="685" y="27828"/>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4"/>
              <p:cNvSpPr/>
              <p:nvPr/>
            </p:nvSpPr>
            <p:spPr>
              <a:xfrm>
                <a:off x="4330127" y="1937358"/>
                <a:ext cx="995736" cy="24778"/>
              </a:xfrm>
              <a:custGeom>
                <a:avLst/>
                <a:gdLst/>
                <a:ahLst/>
                <a:cxnLst/>
                <a:rect l="l" t="t" r="r" b="b"/>
                <a:pathLst>
                  <a:path w="20696" h="515" fill="none" extrusionOk="0">
                    <a:moveTo>
                      <a:pt x="20695" y="1"/>
                    </a:moveTo>
                    <a:lnTo>
                      <a:pt x="0" y="515"/>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4"/>
              <p:cNvSpPr/>
              <p:nvPr/>
            </p:nvSpPr>
            <p:spPr>
              <a:xfrm>
                <a:off x="4337441" y="2092043"/>
                <a:ext cx="991166" cy="24778"/>
              </a:xfrm>
              <a:custGeom>
                <a:avLst/>
                <a:gdLst/>
                <a:ahLst/>
                <a:cxnLst/>
                <a:rect l="l" t="t" r="r" b="b"/>
                <a:pathLst>
                  <a:path w="20601" h="515" fill="none" extrusionOk="0">
                    <a:moveTo>
                      <a:pt x="20600" y="1"/>
                    </a:moveTo>
                    <a:lnTo>
                      <a:pt x="1" y="514"/>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13"/>
        <p:cNvGrpSpPr/>
        <p:nvPr/>
      </p:nvGrpSpPr>
      <p:grpSpPr>
        <a:xfrm>
          <a:off x="0" y="0"/>
          <a:ext cx="0" cy="0"/>
          <a:chOff x="0" y="0"/>
          <a:chExt cx="0" cy="0"/>
        </a:xfrm>
      </p:grpSpPr>
      <p:sp>
        <p:nvSpPr>
          <p:cNvPr id="114" name="Google Shape;114;p5"/>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15" name="Google Shape;115;p5"/>
          <p:cNvSpPr txBox="1">
            <a:spLocks noGrp="1"/>
          </p:cNvSpPr>
          <p:nvPr>
            <p:ph type="subTitle" idx="1"/>
          </p:nvPr>
        </p:nvSpPr>
        <p:spPr>
          <a:xfrm>
            <a:off x="4866738" y="2468700"/>
            <a:ext cx="2744700" cy="1620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b="0"/>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116" name="Google Shape;116;p5"/>
          <p:cNvSpPr txBox="1">
            <a:spLocks noGrp="1"/>
          </p:cNvSpPr>
          <p:nvPr>
            <p:ph type="subTitle" idx="2"/>
          </p:nvPr>
        </p:nvSpPr>
        <p:spPr>
          <a:xfrm>
            <a:off x="1532563" y="2468700"/>
            <a:ext cx="2744700" cy="1620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b="0">
                <a:solidFill>
                  <a:srgbClr val="191919"/>
                </a:solidFill>
                <a:latin typeface="Open Sans"/>
                <a:ea typeface="Open Sans"/>
                <a:cs typeface="Open Sans"/>
                <a:sym typeface="Open Sans"/>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117" name="Google Shape;117;p5"/>
          <p:cNvSpPr txBox="1">
            <a:spLocks noGrp="1"/>
          </p:cNvSpPr>
          <p:nvPr>
            <p:ph type="subTitle" idx="3"/>
          </p:nvPr>
        </p:nvSpPr>
        <p:spPr>
          <a:xfrm>
            <a:off x="1532562" y="1895050"/>
            <a:ext cx="2744700" cy="5589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Raleway"/>
              <a:buNone/>
              <a:defRPr sz="1800">
                <a:solidFill>
                  <a:schemeClr val="dk2"/>
                </a:solidFill>
                <a:latin typeface="Yeseva One"/>
                <a:ea typeface="Yeseva One"/>
                <a:cs typeface="Yeseva One"/>
                <a:sym typeface="Yeseva One"/>
              </a:defRPr>
            </a:lvl1pPr>
            <a:lvl2pPr lvl="1" algn="ctr" rtl="0">
              <a:lnSpc>
                <a:spcPct val="100000"/>
              </a:lnSpc>
              <a:spcBef>
                <a:spcPts val="0"/>
              </a:spcBef>
              <a:spcAft>
                <a:spcPts val="0"/>
              </a:spcAft>
              <a:buSzPts val="2400"/>
              <a:buFont typeface="Raleway"/>
              <a:buNone/>
              <a:defRPr sz="2400">
                <a:latin typeface="Raleway"/>
                <a:ea typeface="Raleway"/>
                <a:cs typeface="Raleway"/>
                <a:sym typeface="Raleway"/>
              </a:defRPr>
            </a:lvl2pPr>
            <a:lvl3pPr lvl="2" algn="ctr" rtl="0">
              <a:lnSpc>
                <a:spcPct val="100000"/>
              </a:lnSpc>
              <a:spcBef>
                <a:spcPts val="0"/>
              </a:spcBef>
              <a:spcAft>
                <a:spcPts val="0"/>
              </a:spcAft>
              <a:buSzPts val="2400"/>
              <a:buFont typeface="Raleway"/>
              <a:buNone/>
              <a:defRPr sz="2400">
                <a:latin typeface="Raleway"/>
                <a:ea typeface="Raleway"/>
                <a:cs typeface="Raleway"/>
                <a:sym typeface="Raleway"/>
              </a:defRPr>
            </a:lvl3pPr>
            <a:lvl4pPr lvl="3" algn="ctr" rtl="0">
              <a:lnSpc>
                <a:spcPct val="100000"/>
              </a:lnSpc>
              <a:spcBef>
                <a:spcPts val="0"/>
              </a:spcBef>
              <a:spcAft>
                <a:spcPts val="0"/>
              </a:spcAft>
              <a:buSzPts val="2400"/>
              <a:buFont typeface="Raleway"/>
              <a:buNone/>
              <a:defRPr sz="2400">
                <a:latin typeface="Raleway"/>
                <a:ea typeface="Raleway"/>
                <a:cs typeface="Raleway"/>
                <a:sym typeface="Raleway"/>
              </a:defRPr>
            </a:lvl4pPr>
            <a:lvl5pPr lvl="4" algn="ctr" rtl="0">
              <a:lnSpc>
                <a:spcPct val="100000"/>
              </a:lnSpc>
              <a:spcBef>
                <a:spcPts val="0"/>
              </a:spcBef>
              <a:spcAft>
                <a:spcPts val="0"/>
              </a:spcAft>
              <a:buSzPts val="2400"/>
              <a:buFont typeface="Raleway"/>
              <a:buNone/>
              <a:defRPr sz="2400">
                <a:latin typeface="Raleway"/>
                <a:ea typeface="Raleway"/>
                <a:cs typeface="Raleway"/>
                <a:sym typeface="Raleway"/>
              </a:defRPr>
            </a:lvl5pPr>
            <a:lvl6pPr lvl="5" algn="ctr" rtl="0">
              <a:lnSpc>
                <a:spcPct val="100000"/>
              </a:lnSpc>
              <a:spcBef>
                <a:spcPts val="0"/>
              </a:spcBef>
              <a:spcAft>
                <a:spcPts val="0"/>
              </a:spcAft>
              <a:buSzPts val="2400"/>
              <a:buFont typeface="Raleway"/>
              <a:buNone/>
              <a:defRPr sz="2400">
                <a:latin typeface="Raleway"/>
                <a:ea typeface="Raleway"/>
                <a:cs typeface="Raleway"/>
                <a:sym typeface="Raleway"/>
              </a:defRPr>
            </a:lvl6pPr>
            <a:lvl7pPr lvl="6" algn="ctr" rtl="0">
              <a:lnSpc>
                <a:spcPct val="100000"/>
              </a:lnSpc>
              <a:spcBef>
                <a:spcPts val="0"/>
              </a:spcBef>
              <a:spcAft>
                <a:spcPts val="0"/>
              </a:spcAft>
              <a:buSzPts val="2400"/>
              <a:buFont typeface="Raleway"/>
              <a:buNone/>
              <a:defRPr sz="2400">
                <a:latin typeface="Raleway"/>
                <a:ea typeface="Raleway"/>
                <a:cs typeface="Raleway"/>
                <a:sym typeface="Raleway"/>
              </a:defRPr>
            </a:lvl7pPr>
            <a:lvl8pPr lvl="7" algn="ctr" rtl="0">
              <a:lnSpc>
                <a:spcPct val="100000"/>
              </a:lnSpc>
              <a:spcBef>
                <a:spcPts val="0"/>
              </a:spcBef>
              <a:spcAft>
                <a:spcPts val="0"/>
              </a:spcAft>
              <a:buSzPts val="2400"/>
              <a:buFont typeface="Raleway"/>
              <a:buNone/>
              <a:defRPr sz="2400">
                <a:latin typeface="Raleway"/>
                <a:ea typeface="Raleway"/>
                <a:cs typeface="Raleway"/>
                <a:sym typeface="Raleway"/>
              </a:defRPr>
            </a:lvl8pPr>
            <a:lvl9pPr lvl="8" algn="ctr" rtl="0">
              <a:lnSpc>
                <a:spcPct val="100000"/>
              </a:lnSpc>
              <a:spcBef>
                <a:spcPts val="0"/>
              </a:spcBef>
              <a:spcAft>
                <a:spcPts val="0"/>
              </a:spcAft>
              <a:buSzPts val="2400"/>
              <a:buFont typeface="Raleway"/>
              <a:buNone/>
              <a:defRPr sz="2400">
                <a:latin typeface="Raleway"/>
                <a:ea typeface="Raleway"/>
                <a:cs typeface="Raleway"/>
                <a:sym typeface="Raleway"/>
              </a:defRPr>
            </a:lvl9pPr>
          </a:lstStyle>
          <a:p>
            <a:endParaRPr/>
          </a:p>
        </p:txBody>
      </p:sp>
      <p:sp>
        <p:nvSpPr>
          <p:cNvPr id="118" name="Google Shape;118;p5"/>
          <p:cNvSpPr txBox="1">
            <a:spLocks noGrp="1"/>
          </p:cNvSpPr>
          <p:nvPr>
            <p:ph type="subTitle" idx="4"/>
          </p:nvPr>
        </p:nvSpPr>
        <p:spPr>
          <a:xfrm>
            <a:off x="4866737" y="1895050"/>
            <a:ext cx="2744700" cy="5589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Raleway"/>
              <a:buNone/>
              <a:defRPr sz="1800">
                <a:solidFill>
                  <a:schemeClr val="dk2"/>
                </a:solidFill>
                <a:latin typeface="Yeseva One"/>
                <a:ea typeface="Yeseva One"/>
                <a:cs typeface="Yeseva One"/>
                <a:sym typeface="Yeseva One"/>
              </a:defRPr>
            </a:lvl1pPr>
            <a:lvl2pPr lvl="1" algn="ctr" rtl="0">
              <a:lnSpc>
                <a:spcPct val="100000"/>
              </a:lnSpc>
              <a:spcBef>
                <a:spcPts val="0"/>
              </a:spcBef>
              <a:spcAft>
                <a:spcPts val="0"/>
              </a:spcAft>
              <a:buSzPts val="2400"/>
              <a:buFont typeface="Raleway"/>
              <a:buNone/>
              <a:defRPr sz="2400">
                <a:latin typeface="Raleway"/>
                <a:ea typeface="Raleway"/>
                <a:cs typeface="Raleway"/>
                <a:sym typeface="Raleway"/>
              </a:defRPr>
            </a:lvl2pPr>
            <a:lvl3pPr lvl="2" algn="ctr" rtl="0">
              <a:lnSpc>
                <a:spcPct val="100000"/>
              </a:lnSpc>
              <a:spcBef>
                <a:spcPts val="0"/>
              </a:spcBef>
              <a:spcAft>
                <a:spcPts val="0"/>
              </a:spcAft>
              <a:buSzPts val="2400"/>
              <a:buFont typeface="Raleway"/>
              <a:buNone/>
              <a:defRPr sz="2400">
                <a:latin typeface="Raleway"/>
                <a:ea typeface="Raleway"/>
                <a:cs typeface="Raleway"/>
                <a:sym typeface="Raleway"/>
              </a:defRPr>
            </a:lvl3pPr>
            <a:lvl4pPr lvl="3" algn="ctr" rtl="0">
              <a:lnSpc>
                <a:spcPct val="100000"/>
              </a:lnSpc>
              <a:spcBef>
                <a:spcPts val="0"/>
              </a:spcBef>
              <a:spcAft>
                <a:spcPts val="0"/>
              </a:spcAft>
              <a:buSzPts val="2400"/>
              <a:buFont typeface="Raleway"/>
              <a:buNone/>
              <a:defRPr sz="2400">
                <a:latin typeface="Raleway"/>
                <a:ea typeface="Raleway"/>
                <a:cs typeface="Raleway"/>
                <a:sym typeface="Raleway"/>
              </a:defRPr>
            </a:lvl4pPr>
            <a:lvl5pPr lvl="4" algn="ctr" rtl="0">
              <a:lnSpc>
                <a:spcPct val="100000"/>
              </a:lnSpc>
              <a:spcBef>
                <a:spcPts val="0"/>
              </a:spcBef>
              <a:spcAft>
                <a:spcPts val="0"/>
              </a:spcAft>
              <a:buSzPts val="2400"/>
              <a:buFont typeface="Raleway"/>
              <a:buNone/>
              <a:defRPr sz="2400">
                <a:latin typeface="Raleway"/>
                <a:ea typeface="Raleway"/>
                <a:cs typeface="Raleway"/>
                <a:sym typeface="Raleway"/>
              </a:defRPr>
            </a:lvl5pPr>
            <a:lvl6pPr lvl="5" algn="ctr" rtl="0">
              <a:lnSpc>
                <a:spcPct val="100000"/>
              </a:lnSpc>
              <a:spcBef>
                <a:spcPts val="0"/>
              </a:spcBef>
              <a:spcAft>
                <a:spcPts val="0"/>
              </a:spcAft>
              <a:buSzPts val="2400"/>
              <a:buFont typeface="Raleway"/>
              <a:buNone/>
              <a:defRPr sz="2400">
                <a:latin typeface="Raleway"/>
                <a:ea typeface="Raleway"/>
                <a:cs typeface="Raleway"/>
                <a:sym typeface="Raleway"/>
              </a:defRPr>
            </a:lvl6pPr>
            <a:lvl7pPr lvl="6" algn="ctr" rtl="0">
              <a:lnSpc>
                <a:spcPct val="100000"/>
              </a:lnSpc>
              <a:spcBef>
                <a:spcPts val="0"/>
              </a:spcBef>
              <a:spcAft>
                <a:spcPts val="0"/>
              </a:spcAft>
              <a:buSzPts val="2400"/>
              <a:buFont typeface="Raleway"/>
              <a:buNone/>
              <a:defRPr sz="2400">
                <a:latin typeface="Raleway"/>
                <a:ea typeface="Raleway"/>
                <a:cs typeface="Raleway"/>
                <a:sym typeface="Raleway"/>
              </a:defRPr>
            </a:lvl7pPr>
            <a:lvl8pPr lvl="7" algn="ctr" rtl="0">
              <a:lnSpc>
                <a:spcPct val="100000"/>
              </a:lnSpc>
              <a:spcBef>
                <a:spcPts val="0"/>
              </a:spcBef>
              <a:spcAft>
                <a:spcPts val="0"/>
              </a:spcAft>
              <a:buSzPts val="2400"/>
              <a:buFont typeface="Raleway"/>
              <a:buNone/>
              <a:defRPr sz="2400">
                <a:latin typeface="Raleway"/>
                <a:ea typeface="Raleway"/>
                <a:cs typeface="Raleway"/>
                <a:sym typeface="Raleway"/>
              </a:defRPr>
            </a:lvl8pPr>
            <a:lvl9pPr lvl="8" algn="ctr" rtl="0">
              <a:lnSpc>
                <a:spcPct val="100000"/>
              </a:lnSpc>
              <a:spcBef>
                <a:spcPts val="0"/>
              </a:spcBef>
              <a:spcAft>
                <a:spcPts val="0"/>
              </a:spcAft>
              <a:buSzPts val="2400"/>
              <a:buFont typeface="Raleway"/>
              <a:buNone/>
              <a:defRPr sz="2400">
                <a:latin typeface="Raleway"/>
                <a:ea typeface="Raleway"/>
                <a:cs typeface="Raleway"/>
                <a:sym typeface="Raleway"/>
              </a:defRPr>
            </a:lvl9pPr>
          </a:lstStyle>
          <a:p>
            <a:endParaRPr/>
          </a:p>
        </p:txBody>
      </p:sp>
      <p:pic>
        <p:nvPicPr>
          <p:cNvPr id="119" name="Google Shape;119;p5"/>
          <p:cNvPicPr preferRelativeResize="0"/>
          <p:nvPr/>
        </p:nvPicPr>
        <p:blipFill rotWithShape="1">
          <a:blip r:embed="rId2">
            <a:alphaModFix/>
          </a:blip>
          <a:srcRect l="3121" r="3131"/>
          <a:stretch/>
        </p:blipFill>
        <p:spPr>
          <a:xfrm>
            <a:off x="-35075" y="0"/>
            <a:ext cx="9214149" cy="5143501"/>
          </a:xfrm>
          <a:prstGeom prst="rect">
            <a:avLst/>
          </a:prstGeom>
          <a:noFill/>
          <a:ln>
            <a:noFill/>
          </a:ln>
        </p:spPr>
      </p:pic>
      <p:grpSp>
        <p:nvGrpSpPr>
          <p:cNvPr id="120" name="Google Shape;120;p5"/>
          <p:cNvGrpSpPr/>
          <p:nvPr/>
        </p:nvGrpSpPr>
        <p:grpSpPr>
          <a:xfrm>
            <a:off x="-44634" y="4556283"/>
            <a:ext cx="9233267" cy="968236"/>
            <a:chOff x="42" y="4175283"/>
            <a:chExt cx="9233267" cy="968236"/>
          </a:xfrm>
        </p:grpSpPr>
        <p:grpSp>
          <p:nvGrpSpPr>
            <p:cNvPr id="121" name="Google Shape;121;p5"/>
            <p:cNvGrpSpPr/>
            <p:nvPr/>
          </p:nvGrpSpPr>
          <p:grpSpPr>
            <a:xfrm>
              <a:off x="42" y="4175283"/>
              <a:ext cx="4618211" cy="968236"/>
              <a:chOff x="774975" y="3262375"/>
              <a:chExt cx="3162725" cy="669550"/>
            </a:xfrm>
          </p:grpSpPr>
          <p:sp>
            <p:nvSpPr>
              <p:cNvPr id="122" name="Google Shape;122;p5"/>
              <p:cNvSpPr/>
              <p:nvPr/>
            </p:nvSpPr>
            <p:spPr>
              <a:xfrm>
                <a:off x="774975" y="3262375"/>
                <a:ext cx="3162725" cy="209725"/>
              </a:xfrm>
              <a:custGeom>
                <a:avLst/>
                <a:gdLst/>
                <a:ahLst/>
                <a:cxnLst/>
                <a:rect l="l" t="t" r="r" b="b"/>
                <a:pathLst>
                  <a:path w="126509" h="8389" fill="none" extrusionOk="0">
                    <a:moveTo>
                      <a:pt x="1" y="1085"/>
                    </a:moveTo>
                    <a:cubicBezTo>
                      <a:pt x="1" y="1085"/>
                      <a:pt x="5745" y="914"/>
                      <a:pt x="9321" y="3501"/>
                    </a:cubicBezTo>
                    <a:cubicBezTo>
                      <a:pt x="12687" y="5954"/>
                      <a:pt x="16206" y="8161"/>
                      <a:pt x="19991" y="8180"/>
                    </a:cubicBezTo>
                    <a:cubicBezTo>
                      <a:pt x="25184" y="8218"/>
                      <a:pt x="28246" y="6810"/>
                      <a:pt x="31994" y="4071"/>
                    </a:cubicBezTo>
                    <a:cubicBezTo>
                      <a:pt x="37586" y="1"/>
                      <a:pt x="45651" y="77"/>
                      <a:pt x="49683" y="2683"/>
                    </a:cubicBezTo>
                    <a:cubicBezTo>
                      <a:pt x="53639" y="5231"/>
                      <a:pt x="57462" y="7704"/>
                      <a:pt x="63226" y="7913"/>
                    </a:cubicBezTo>
                    <a:cubicBezTo>
                      <a:pt x="70073" y="8199"/>
                      <a:pt x="72755" y="4528"/>
                      <a:pt x="76635" y="2683"/>
                    </a:cubicBezTo>
                    <a:cubicBezTo>
                      <a:pt x="80991" y="628"/>
                      <a:pt x="86526" y="743"/>
                      <a:pt x="90197" y="1960"/>
                    </a:cubicBezTo>
                    <a:cubicBezTo>
                      <a:pt x="94515" y="3405"/>
                      <a:pt x="99860" y="8389"/>
                      <a:pt x="105775" y="8199"/>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5"/>
              <p:cNvSpPr/>
              <p:nvPr/>
            </p:nvSpPr>
            <p:spPr>
              <a:xfrm>
                <a:off x="774975" y="3354625"/>
                <a:ext cx="3162725" cy="209725"/>
              </a:xfrm>
              <a:custGeom>
                <a:avLst/>
                <a:gdLst/>
                <a:ahLst/>
                <a:cxnLst/>
                <a:rect l="l" t="t" r="r" b="b"/>
                <a:pathLst>
                  <a:path w="126509" h="8389" fill="none" extrusionOk="0">
                    <a:moveTo>
                      <a:pt x="1" y="1066"/>
                    </a:moveTo>
                    <a:cubicBezTo>
                      <a:pt x="1" y="1066"/>
                      <a:pt x="5745" y="914"/>
                      <a:pt x="9321" y="3501"/>
                    </a:cubicBezTo>
                    <a:cubicBezTo>
                      <a:pt x="12687" y="5954"/>
                      <a:pt x="16206" y="8161"/>
                      <a:pt x="19991" y="8180"/>
                    </a:cubicBezTo>
                    <a:cubicBezTo>
                      <a:pt x="25184" y="8199"/>
                      <a:pt x="28246" y="6791"/>
                      <a:pt x="31994" y="4071"/>
                    </a:cubicBezTo>
                    <a:cubicBezTo>
                      <a:pt x="37586" y="1"/>
                      <a:pt x="45651" y="77"/>
                      <a:pt x="49683" y="2683"/>
                    </a:cubicBezTo>
                    <a:cubicBezTo>
                      <a:pt x="53639" y="5231"/>
                      <a:pt x="57462" y="7704"/>
                      <a:pt x="63226" y="7913"/>
                    </a:cubicBezTo>
                    <a:cubicBezTo>
                      <a:pt x="70073" y="8199"/>
                      <a:pt x="72755" y="4509"/>
                      <a:pt x="76635" y="2683"/>
                    </a:cubicBezTo>
                    <a:cubicBezTo>
                      <a:pt x="80991" y="609"/>
                      <a:pt x="86526" y="743"/>
                      <a:pt x="90197" y="1941"/>
                    </a:cubicBezTo>
                    <a:cubicBezTo>
                      <a:pt x="94515" y="3405"/>
                      <a:pt x="99860" y="8389"/>
                      <a:pt x="105775" y="8199"/>
                    </a:cubicBezTo>
                    <a:cubicBezTo>
                      <a:pt x="113764" y="7932"/>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5"/>
              <p:cNvSpPr/>
              <p:nvPr/>
            </p:nvSpPr>
            <p:spPr>
              <a:xfrm>
                <a:off x="774975" y="3446400"/>
                <a:ext cx="3162725" cy="209725"/>
              </a:xfrm>
              <a:custGeom>
                <a:avLst/>
                <a:gdLst/>
                <a:ahLst/>
                <a:cxnLst/>
                <a:rect l="l" t="t" r="r" b="b"/>
                <a:pathLst>
                  <a:path w="126509" h="8389" fill="none" extrusionOk="0">
                    <a:moveTo>
                      <a:pt x="1" y="1066"/>
                    </a:moveTo>
                    <a:cubicBezTo>
                      <a:pt x="1" y="1066"/>
                      <a:pt x="5745" y="895"/>
                      <a:pt x="9321" y="3482"/>
                    </a:cubicBezTo>
                    <a:cubicBezTo>
                      <a:pt x="12687" y="5935"/>
                      <a:pt x="16206" y="8142"/>
                      <a:pt x="19991" y="8180"/>
                    </a:cubicBezTo>
                    <a:cubicBezTo>
                      <a:pt x="25184" y="8199"/>
                      <a:pt x="28246" y="6791"/>
                      <a:pt x="31994" y="4052"/>
                    </a:cubicBezTo>
                    <a:cubicBezTo>
                      <a:pt x="37586" y="1"/>
                      <a:pt x="45651" y="58"/>
                      <a:pt x="49683" y="2683"/>
                    </a:cubicBezTo>
                    <a:cubicBezTo>
                      <a:pt x="53639" y="5231"/>
                      <a:pt x="57462" y="7704"/>
                      <a:pt x="63226" y="7913"/>
                    </a:cubicBezTo>
                    <a:cubicBezTo>
                      <a:pt x="70073" y="8199"/>
                      <a:pt x="72755" y="4509"/>
                      <a:pt x="76635" y="2683"/>
                    </a:cubicBezTo>
                    <a:cubicBezTo>
                      <a:pt x="80991" y="609"/>
                      <a:pt x="86526" y="724"/>
                      <a:pt x="90197" y="1941"/>
                    </a:cubicBezTo>
                    <a:cubicBezTo>
                      <a:pt x="94515" y="3386"/>
                      <a:pt x="99860" y="8389"/>
                      <a:pt x="105775" y="8199"/>
                    </a:cubicBezTo>
                    <a:cubicBezTo>
                      <a:pt x="113764" y="7932"/>
                      <a:pt x="116218" y="1142"/>
                      <a:pt x="126508" y="1028"/>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5"/>
              <p:cNvSpPr/>
              <p:nvPr/>
            </p:nvSpPr>
            <p:spPr>
              <a:xfrm>
                <a:off x="774975" y="3538175"/>
                <a:ext cx="3162725" cy="210200"/>
              </a:xfrm>
              <a:custGeom>
                <a:avLst/>
                <a:gdLst/>
                <a:ahLst/>
                <a:cxnLst/>
                <a:rect l="l" t="t" r="r" b="b"/>
                <a:pathLst>
                  <a:path w="126509" h="8408" fill="none" extrusionOk="0">
                    <a:moveTo>
                      <a:pt x="1" y="1085"/>
                    </a:moveTo>
                    <a:cubicBezTo>
                      <a:pt x="1" y="1085"/>
                      <a:pt x="5745" y="914"/>
                      <a:pt x="9321" y="3501"/>
                    </a:cubicBezTo>
                    <a:cubicBezTo>
                      <a:pt x="12687" y="5954"/>
                      <a:pt x="16206" y="8161"/>
                      <a:pt x="19991" y="8180"/>
                    </a:cubicBezTo>
                    <a:cubicBezTo>
                      <a:pt x="25184" y="8218"/>
                      <a:pt x="28246" y="6810"/>
                      <a:pt x="31994" y="4071"/>
                    </a:cubicBezTo>
                    <a:cubicBezTo>
                      <a:pt x="37586" y="1"/>
                      <a:pt x="45651" y="77"/>
                      <a:pt x="49683" y="2702"/>
                    </a:cubicBezTo>
                    <a:cubicBezTo>
                      <a:pt x="53639" y="5231"/>
                      <a:pt x="57462" y="7704"/>
                      <a:pt x="63226" y="7932"/>
                    </a:cubicBezTo>
                    <a:cubicBezTo>
                      <a:pt x="70073" y="8218"/>
                      <a:pt x="72755" y="4528"/>
                      <a:pt x="76635" y="2702"/>
                    </a:cubicBezTo>
                    <a:cubicBezTo>
                      <a:pt x="80991" y="628"/>
                      <a:pt x="86526" y="743"/>
                      <a:pt x="90197" y="1960"/>
                    </a:cubicBezTo>
                    <a:cubicBezTo>
                      <a:pt x="94515" y="3405"/>
                      <a:pt x="99860" y="8408"/>
                      <a:pt x="105775" y="8218"/>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26;p5"/>
              <p:cNvSpPr/>
              <p:nvPr/>
            </p:nvSpPr>
            <p:spPr>
              <a:xfrm>
                <a:off x="774975" y="3629950"/>
                <a:ext cx="3162725" cy="209725"/>
              </a:xfrm>
              <a:custGeom>
                <a:avLst/>
                <a:gdLst/>
                <a:ahLst/>
                <a:cxnLst/>
                <a:rect l="l" t="t" r="r" b="b"/>
                <a:pathLst>
                  <a:path w="126509" h="8389" fill="none" extrusionOk="0">
                    <a:moveTo>
                      <a:pt x="1" y="1066"/>
                    </a:moveTo>
                    <a:cubicBezTo>
                      <a:pt x="1" y="1066"/>
                      <a:pt x="5745" y="895"/>
                      <a:pt x="9321" y="3501"/>
                    </a:cubicBezTo>
                    <a:cubicBezTo>
                      <a:pt x="12687" y="5935"/>
                      <a:pt x="16206" y="8161"/>
                      <a:pt x="19991" y="8180"/>
                    </a:cubicBezTo>
                    <a:cubicBezTo>
                      <a:pt x="25184" y="8199"/>
                      <a:pt x="28246" y="6791"/>
                      <a:pt x="31994" y="4071"/>
                    </a:cubicBezTo>
                    <a:cubicBezTo>
                      <a:pt x="37586" y="1"/>
                      <a:pt x="45651" y="58"/>
                      <a:pt x="49683" y="2683"/>
                    </a:cubicBezTo>
                    <a:cubicBezTo>
                      <a:pt x="53639" y="5231"/>
                      <a:pt x="57462" y="7704"/>
                      <a:pt x="63226" y="7913"/>
                    </a:cubicBezTo>
                    <a:cubicBezTo>
                      <a:pt x="70073" y="8199"/>
                      <a:pt x="72755" y="4509"/>
                      <a:pt x="76635" y="2683"/>
                    </a:cubicBezTo>
                    <a:cubicBezTo>
                      <a:pt x="80991" y="609"/>
                      <a:pt x="86526" y="743"/>
                      <a:pt x="90197" y="1941"/>
                    </a:cubicBezTo>
                    <a:cubicBezTo>
                      <a:pt x="94515" y="3386"/>
                      <a:pt x="99860" y="8389"/>
                      <a:pt x="105775" y="8199"/>
                    </a:cubicBezTo>
                    <a:cubicBezTo>
                      <a:pt x="113764" y="7932"/>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5"/>
              <p:cNvSpPr/>
              <p:nvPr/>
            </p:nvSpPr>
            <p:spPr>
              <a:xfrm>
                <a:off x="774975" y="3721725"/>
                <a:ext cx="3162725" cy="210200"/>
              </a:xfrm>
              <a:custGeom>
                <a:avLst/>
                <a:gdLst/>
                <a:ahLst/>
                <a:cxnLst/>
                <a:rect l="l" t="t" r="r" b="b"/>
                <a:pathLst>
                  <a:path w="126509" h="8408" fill="none" extrusionOk="0">
                    <a:moveTo>
                      <a:pt x="1" y="1085"/>
                    </a:moveTo>
                    <a:cubicBezTo>
                      <a:pt x="1" y="1085"/>
                      <a:pt x="5745" y="914"/>
                      <a:pt x="9321" y="3501"/>
                    </a:cubicBezTo>
                    <a:cubicBezTo>
                      <a:pt x="12687" y="5954"/>
                      <a:pt x="16206" y="8161"/>
                      <a:pt x="19991" y="8199"/>
                    </a:cubicBezTo>
                    <a:cubicBezTo>
                      <a:pt x="25184" y="8218"/>
                      <a:pt x="28246" y="6810"/>
                      <a:pt x="31994" y="4071"/>
                    </a:cubicBezTo>
                    <a:cubicBezTo>
                      <a:pt x="37586" y="1"/>
                      <a:pt x="45651" y="77"/>
                      <a:pt x="49683" y="2702"/>
                    </a:cubicBezTo>
                    <a:cubicBezTo>
                      <a:pt x="53639" y="5232"/>
                      <a:pt x="57462" y="7723"/>
                      <a:pt x="63226" y="7932"/>
                    </a:cubicBezTo>
                    <a:cubicBezTo>
                      <a:pt x="70073" y="8218"/>
                      <a:pt x="72755" y="4528"/>
                      <a:pt x="76635" y="2702"/>
                    </a:cubicBezTo>
                    <a:cubicBezTo>
                      <a:pt x="80991" y="628"/>
                      <a:pt x="86526" y="743"/>
                      <a:pt x="90197" y="1960"/>
                    </a:cubicBezTo>
                    <a:cubicBezTo>
                      <a:pt x="94515" y="3406"/>
                      <a:pt x="99860" y="8408"/>
                      <a:pt x="105775" y="8218"/>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8" name="Google Shape;128;p5"/>
            <p:cNvGrpSpPr/>
            <p:nvPr/>
          </p:nvGrpSpPr>
          <p:grpSpPr>
            <a:xfrm>
              <a:off x="4615098" y="4175283"/>
              <a:ext cx="4618211" cy="834834"/>
              <a:chOff x="774975" y="3262375"/>
              <a:chExt cx="3162725" cy="577300"/>
            </a:xfrm>
          </p:grpSpPr>
          <p:sp>
            <p:nvSpPr>
              <p:cNvPr id="129" name="Google Shape;129;p5"/>
              <p:cNvSpPr/>
              <p:nvPr/>
            </p:nvSpPr>
            <p:spPr>
              <a:xfrm>
                <a:off x="774975" y="3262375"/>
                <a:ext cx="3162725" cy="209725"/>
              </a:xfrm>
              <a:custGeom>
                <a:avLst/>
                <a:gdLst/>
                <a:ahLst/>
                <a:cxnLst/>
                <a:rect l="l" t="t" r="r" b="b"/>
                <a:pathLst>
                  <a:path w="126509" h="8389" fill="none" extrusionOk="0">
                    <a:moveTo>
                      <a:pt x="1" y="1085"/>
                    </a:moveTo>
                    <a:cubicBezTo>
                      <a:pt x="1" y="1085"/>
                      <a:pt x="5745" y="914"/>
                      <a:pt x="9321" y="3501"/>
                    </a:cubicBezTo>
                    <a:cubicBezTo>
                      <a:pt x="12687" y="5954"/>
                      <a:pt x="16206" y="8161"/>
                      <a:pt x="19991" y="8180"/>
                    </a:cubicBezTo>
                    <a:cubicBezTo>
                      <a:pt x="25184" y="8218"/>
                      <a:pt x="28246" y="6810"/>
                      <a:pt x="31994" y="4071"/>
                    </a:cubicBezTo>
                    <a:cubicBezTo>
                      <a:pt x="37586" y="1"/>
                      <a:pt x="45651" y="77"/>
                      <a:pt x="49683" y="2683"/>
                    </a:cubicBezTo>
                    <a:cubicBezTo>
                      <a:pt x="53639" y="5231"/>
                      <a:pt x="57462" y="7704"/>
                      <a:pt x="63226" y="7913"/>
                    </a:cubicBezTo>
                    <a:cubicBezTo>
                      <a:pt x="70073" y="8199"/>
                      <a:pt x="72755" y="4528"/>
                      <a:pt x="76635" y="2683"/>
                    </a:cubicBezTo>
                    <a:cubicBezTo>
                      <a:pt x="80991" y="628"/>
                      <a:pt x="86526" y="743"/>
                      <a:pt x="90197" y="1960"/>
                    </a:cubicBezTo>
                    <a:cubicBezTo>
                      <a:pt x="94515" y="3405"/>
                      <a:pt x="99860" y="8389"/>
                      <a:pt x="105775" y="8199"/>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30;p5"/>
              <p:cNvSpPr/>
              <p:nvPr/>
            </p:nvSpPr>
            <p:spPr>
              <a:xfrm>
                <a:off x="774975" y="3354625"/>
                <a:ext cx="3162725" cy="209725"/>
              </a:xfrm>
              <a:custGeom>
                <a:avLst/>
                <a:gdLst/>
                <a:ahLst/>
                <a:cxnLst/>
                <a:rect l="l" t="t" r="r" b="b"/>
                <a:pathLst>
                  <a:path w="126509" h="8389" fill="none" extrusionOk="0">
                    <a:moveTo>
                      <a:pt x="1" y="1066"/>
                    </a:moveTo>
                    <a:cubicBezTo>
                      <a:pt x="1" y="1066"/>
                      <a:pt x="5745" y="914"/>
                      <a:pt x="9321" y="3501"/>
                    </a:cubicBezTo>
                    <a:cubicBezTo>
                      <a:pt x="12687" y="5954"/>
                      <a:pt x="16206" y="8161"/>
                      <a:pt x="19991" y="8180"/>
                    </a:cubicBezTo>
                    <a:cubicBezTo>
                      <a:pt x="25184" y="8199"/>
                      <a:pt x="28246" y="6791"/>
                      <a:pt x="31994" y="4071"/>
                    </a:cubicBezTo>
                    <a:cubicBezTo>
                      <a:pt x="37586" y="1"/>
                      <a:pt x="45651" y="77"/>
                      <a:pt x="49683" y="2683"/>
                    </a:cubicBezTo>
                    <a:cubicBezTo>
                      <a:pt x="53639" y="5231"/>
                      <a:pt x="57462" y="7704"/>
                      <a:pt x="63226" y="7913"/>
                    </a:cubicBezTo>
                    <a:cubicBezTo>
                      <a:pt x="70073" y="8199"/>
                      <a:pt x="72755" y="4509"/>
                      <a:pt x="76635" y="2683"/>
                    </a:cubicBezTo>
                    <a:cubicBezTo>
                      <a:pt x="80991" y="609"/>
                      <a:pt x="86526" y="743"/>
                      <a:pt x="90197" y="1941"/>
                    </a:cubicBezTo>
                    <a:cubicBezTo>
                      <a:pt x="94515" y="3405"/>
                      <a:pt x="99860" y="8389"/>
                      <a:pt x="105775" y="8199"/>
                    </a:cubicBezTo>
                    <a:cubicBezTo>
                      <a:pt x="113764" y="7932"/>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5"/>
              <p:cNvSpPr/>
              <p:nvPr/>
            </p:nvSpPr>
            <p:spPr>
              <a:xfrm>
                <a:off x="774975" y="3446400"/>
                <a:ext cx="3162725" cy="209725"/>
              </a:xfrm>
              <a:custGeom>
                <a:avLst/>
                <a:gdLst/>
                <a:ahLst/>
                <a:cxnLst/>
                <a:rect l="l" t="t" r="r" b="b"/>
                <a:pathLst>
                  <a:path w="126509" h="8389" fill="none" extrusionOk="0">
                    <a:moveTo>
                      <a:pt x="1" y="1066"/>
                    </a:moveTo>
                    <a:cubicBezTo>
                      <a:pt x="1" y="1066"/>
                      <a:pt x="5745" y="895"/>
                      <a:pt x="9321" y="3482"/>
                    </a:cubicBezTo>
                    <a:cubicBezTo>
                      <a:pt x="12687" y="5935"/>
                      <a:pt x="16206" y="8142"/>
                      <a:pt x="19991" y="8180"/>
                    </a:cubicBezTo>
                    <a:cubicBezTo>
                      <a:pt x="25184" y="8199"/>
                      <a:pt x="28246" y="6791"/>
                      <a:pt x="31994" y="4052"/>
                    </a:cubicBezTo>
                    <a:cubicBezTo>
                      <a:pt x="37586" y="1"/>
                      <a:pt x="45651" y="58"/>
                      <a:pt x="49683" y="2683"/>
                    </a:cubicBezTo>
                    <a:cubicBezTo>
                      <a:pt x="53639" y="5231"/>
                      <a:pt x="57462" y="7704"/>
                      <a:pt x="63226" y="7913"/>
                    </a:cubicBezTo>
                    <a:cubicBezTo>
                      <a:pt x="70073" y="8199"/>
                      <a:pt x="72755" y="4509"/>
                      <a:pt x="76635" y="2683"/>
                    </a:cubicBezTo>
                    <a:cubicBezTo>
                      <a:pt x="80991" y="609"/>
                      <a:pt x="86526" y="724"/>
                      <a:pt x="90197" y="1941"/>
                    </a:cubicBezTo>
                    <a:cubicBezTo>
                      <a:pt x="94515" y="3386"/>
                      <a:pt x="99860" y="8389"/>
                      <a:pt x="105775" y="8199"/>
                    </a:cubicBezTo>
                    <a:cubicBezTo>
                      <a:pt x="113764" y="7932"/>
                      <a:pt x="116218" y="1142"/>
                      <a:pt x="126508" y="1028"/>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32;p5"/>
              <p:cNvSpPr/>
              <p:nvPr/>
            </p:nvSpPr>
            <p:spPr>
              <a:xfrm>
                <a:off x="774975" y="3538175"/>
                <a:ext cx="3162725" cy="210200"/>
              </a:xfrm>
              <a:custGeom>
                <a:avLst/>
                <a:gdLst/>
                <a:ahLst/>
                <a:cxnLst/>
                <a:rect l="l" t="t" r="r" b="b"/>
                <a:pathLst>
                  <a:path w="126509" h="8408" fill="none" extrusionOk="0">
                    <a:moveTo>
                      <a:pt x="1" y="1085"/>
                    </a:moveTo>
                    <a:cubicBezTo>
                      <a:pt x="1" y="1085"/>
                      <a:pt x="5745" y="914"/>
                      <a:pt x="9321" y="3501"/>
                    </a:cubicBezTo>
                    <a:cubicBezTo>
                      <a:pt x="12687" y="5954"/>
                      <a:pt x="16206" y="8161"/>
                      <a:pt x="19991" y="8180"/>
                    </a:cubicBezTo>
                    <a:cubicBezTo>
                      <a:pt x="25184" y="8218"/>
                      <a:pt x="28246" y="6810"/>
                      <a:pt x="31994" y="4071"/>
                    </a:cubicBezTo>
                    <a:cubicBezTo>
                      <a:pt x="37586" y="1"/>
                      <a:pt x="45651" y="77"/>
                      <a:pt x="49683" y="2702"/>
                    </a:cubicBezTo>
                    <a:cubicBezTo>
                      <a:pt x="53639" y="5231"/>
                      <a:pt x="57462" y="7704"/>
                      <a:pt x="63226" y="7932"/>
                    </a:cubicBezTo>
                    <a:cubicBezTo>
                      <a:pt x="70073" y="8218"/>
                      <a:pt x="72755" y="4528"/>
                      <a:pt x="76635" y="2702"/>
                    </a:cubicBezTo>
                    <a:cubicBezTo>
                      <a:pt x="80991" y="628"/>
                      <a:pt x="86526" y="743"/>
                      <a:pt x="90197" y="1960"/>
                    </a:cubicBezTo>
                    <a:cubicBezTo>
                      <a:pt x="94515" y="3405"/>
                      <a:pt x="99860" y="8408"/>
                      <a:pt x="105775" y="8218"/>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5"/>
              <p:cNvSpPr/>
              <p:nvPr/>
            </p:nvSpPr>
            <p:spPr>
              <a:xfrm>
                <a:off x="774975" y="3629950"/>
                <a:ext cx="3162725" cy="209725"/>
              </a:xfrm>
              <a:custGeom>
                <a:avLst/>
                <a:gdLst/>
                <a:ahLst/>
                <a:cxnLst/>
                <a:rect l="l" t="t" r="r" b="b"/>
                <a:pathLst>
                  <a:path w="126509" h="8389" fill="none" extrusionOk="0">
                    <a:moveTo>
                      <a:pt x="1" y="1066"/>
                    </a:moveTo>
                    <a:cubicBezTo>
                      <a:pt x="1" y="1066"/>
                      <a:pt x="5745" y="895"/>
                      <a:pt x="9321" y="3501"/>
                    </a:cubicBezTo>
                    <a:cubicBezTo>
                      <a:pt x="12687" y="5935"/>
                      <a:pt x="16206" y="8161"/>
                      <a:pt x="19991" y="8180"/>
                    </a:cubicBezTo>
                    <a:cubicBezTo>
                      <a:pt x="25184" y="8199"/>
                      <a:pt x="28246" y="6791"/>
                      <a:pt x="31994" y="4071"/>
                    </a:cubicBezTo>
                    <a:cubicBezTo>
                      <a:pt x="37586" y="1"/>
                      <a:pt x="45651" y="58"/>
                      <a:pt x="49683" y="2683"/>
                    </a:cubicBezTo>
                    <a:cubicBezTo>
                      <a:pt x="53639" y="5231"/>
                      <a:pt x="57462" y="7704"/>
                      <a:pt x="63226" y="7913"/>
                    </a:cubicBezTo>
                    <a:cubicBezTo>
                      <a:pt x="70073" y="8199"/>
                      <a:pt x="72755" y="4509"/>
                      <a:pt x="76635" y="2683"/>
                    </a:cubicBezTo>
                    <a:cubicBezTo>
                      <a:pt x="80991" y="609"/>
                      <a:pt x="86526" y="743"/>
                      <a:pt x="90197" y="1941"/>
                    </a:cubicBezTo>
                    <a:cubicBezTo>
                      <a:pt x="94515" y="3386"/>
                      <a:pt x="99860" y="8389"/>
                      <a:pt x="105775" y="8199"/>
                    </a:cubicBezTo>
                    <a:cubicBezTo>
                      <a:pt x="113764" y="7932"/>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34" name="Google Shape;134;p5"/>
          <p:cNvGrpSpPr/>
          <p:nvPr/>
        </p:nvGrpSpPr>
        <p:grpSpPr>
          <a:xfrm>
            <a:off x="-369580" y="-11"/>
            <a:ext cx="9858564" cy="4725714"/>
            <a:chOff x="-369580" y="-11"/>
            <a:chExt cx="9858564" cy="4725714"/>
          </a:xfrm>
        </p:grpSpPr>
        <p:grpSp>
          <p:nvGrpSpPr>
            <p:cNvPr id="135" name="Google Shape;135;p5"/>
            <p:cNvGrpSpPr/>
            <p:nvPr/>
          </p:nvGrpSpPr>
          <p:grpSpPr>
            <a:xfrm>
              <a:off x="8071685" y="-11"/>
              <a:ext cx="1417300" cy="4725714"/>
              <a:chOff x="8071685" y="-11"/>
              <a:chExt cx="1417300" cy="4725714"/>
            </a:xfrm>
          </p:grpSpPr>
          <p:sp>
            <p:nvSpPr>
              <p:cNvPr id="136" name="Google Shape;136;p5"/>
              <p:cNvSpPr/>
              <p:nvPr/>
            </p:nvSpPr>
            <p:spPr>
              <a:xfrm rot="-907986">
                <a:off x="8394885" y="60721"/>
                <a:ext cx="789338" cy="2439633"/>
              </a:xfrm>
              <a:custGeom>
                <a:avLst/>
                <a:gdLst/>
                <a:ahLst/>
                <a:cxnLst/>
                <a:rect l="l" t="t" r="r" b="b"/>
                <a:pathLst>
                  <a:path w="14438" h="44624" fill="none" extrusionOk="0">
                    <a:moveTo>
                      <a:pt x="4965" y="39545"/>
                    </a:moveTo>
                    <a:cubicBezTo>
                      <a:pt x="3805" y="39602"/>
                      <a:pt x="2873" y="40553"/>
                      <a:pt x="2892" y="41732"/>
                    </a:cubicBezTo>
                    <a:cubicBezTo>
                      <a:pt x="2835" y="43425"/>
                      <a:pt x="3786" y="44623"/>
                      <a:pt x="5973" y="44604"/>
                    </a:cubicBezTo>
                    <a:cubicBezTo>
                      <a:pt x="7989" y="44604"/>
                      <a:pt x="9359" y="42132"/>
                      <a:pt x="9359" y="39849"/>
                    </a:cubicBezTo>
                    <a:cubicBezTo>
                      <a:pt x="9359" y="37567"/>
                      <a:pt x="7780" y="11413"/>
                      <a:pt x="7723" y="8237"/>
                    </a:cubicBezTo>
                    <a:cubicBezTo>
                      <a:pt x="7647" y="4832"/>
                      <a:pt x="7761" y="2188"/>
                      <a:pt x="8960" y="1009"/>
                    </a:cubicBezTo>
                    <a:cubicBezTo>
                      <a:pt x="10006" y="0"/>
                      <a:pt x="11451" y="685"/>
                      <a:pt x="12098" y="3348"/>
                    </a:cubicBezTo>
                    <a:cubicBezTo>
                      <a:pt x="12707" y="5878"/>
                      <a:pt x="12516" y="8122"/>
                      <a:pt x="11737" y="9739"/>
                    </a:cubicBezTo>
                    <a:cubicBezTo>
                      <a:pt x="10957" y="11375"/>
                      <a:pt x="8883" y="13391"/>
                      <a:pt x="6430" y="15807"/>
                    </a:cubicBezTo>
                    <a:cubicBezTo>
                      <a:pt x="3995" y="18184"/>
                      <a:pt x="647" y="21133"/>
                      <a:pt x="343" y="24252"/>
                    </a:cubicBezTo>
                    <a:cubicBezTo>
                      <a:pt x="1" y="27771"/>
                      <a:pt x="2378" y="31023"/>
                      <a:pt x="6354" y="31366"/>
                    </a:cubicBezTo>
                    <a:cubicBezTo>
                      <a:pt x="10177" y="31689"/>
                      <a:pt x="12326" y="30434"/>
                      <a:pt x="13201" y="28075"/>
                    </a:cubicBezTo>
                    <a:cubicBezTo>
                      <a:pt x="14438" y="24689"/>
                      <a:pt x="12802" y="21646"/>
                      <a:pt x="10101" y="20942"/>
                    </a:cubicBezTo>
                    <a:cubicBezTo>
                      <a:pt x="6962" y="20105"/>
                      <a:pt x="4794" y="21247"/>
                      <a:pt x="4071" y="23206"/>
                    </a:cubicBezTo>
                    <a:cubicBezTo>
                      <a:pt x="3253" y="25602"/>
                      <a:pt x="4908" y="28132"/>
                      <a:pt x="7438" y="28322"/>
                    </a:cubicBezTo>
                    <a:cubicBezTo>
                      <a:pt x="9302" y="28513"/>
                      <a:pt x="11128" y="27333"/>
                      <a:pt x="11090" y="25279"/>
                    </a:cubicBez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7" name="Google Shape;137;p5"/>
              <p:cNvGrpSpPr/>
              <p:nvPr/>
            </p:nvGrpSpPr>
            <p:grpSpPr>
              <a:xfrm rot="761777">
                <a:off x="8208206" y="3328737"/>
                <a:ext cx="772685" cy="1328294"/>
                <a:chOff x="828700" y="1522888"/>
                <a:chExt cx="1156833" cy="1988667"/>
              </a:xfrm>
            </p:grpSpPr>
            <p:sp>
              <p:nvSpPr>
                <p:cNvPr id="138" name="Google Shape;138;p5"/>
                <p:cNvSpPr/>
                <p:nvPr/>
              </p:nvSpPr>
              <p:spPr>
                <a:xfrm>
                  <a:off x="828700" y="2942288"/>
                  <a:ext cx="701047" cy="569267"/>
                </a:xfrm>
                <a:custGeom>
                  <a:avLst/>
                  <a:gdLst/>
                  <a:ahLst/>
                  <a:cxnLst/>
                  <a:rect l="l" t="t" r="r" b="b"/>
                  <a:pathLst>
                    <a:path w="14571" h="11832" fill="none" extrusionOk="0">
                      <a:moveTo>
                        <a:pt x="13487" y="3139"/>
                      </a:moveTo>
                      <a:cubicBezTo>
                        <a:pt x="14571" y="5574"/>
                        <a:pt x="12669" y="8769"/>
                        <a:pt x="9245" y="10310"/>
                      </a:cubicBezTo>
                      <a:cubicBezTo>
                        <a:pt x="5821" y="11832"/>
                        <a:pt x="2150" y="11109"/>
                        <a:pt x="1085" y="8674"/>
                      </a:cubicBezTo>
                      <a:cubicBezTo>
                        <a:pt x="1" y="6259"/>
                        <a:pt x="1903" y="3044"/>
                        <a:pt x="5327" y="1523"/>
                      </a:cubicBezTo>
                      <a:cubicBezTo>
                        <a:pt x="8750" y="1"/>
                        <a:pt x="12402" y="724"/>
                        <a:pt x="13487" y="3139"/>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5"/>
                <p:cNvSpPr/>
                <p:nvPr/>
              </p:nvSpPr>
              <p:spPr>
                <a:xfrm>
                  <a:off x="1494063" y="1564073"/>
                  <a:ext cx="48" cy="1600607"/>
                </a:xfrm>
                <a:custGeom>
                  <a:avLst/>
                  <a:gdLst/>
                  <a:ahLst/>
                  <a:cxnLst/>
                  <a:rect l="l" t="t" r="r" b="b"/>
                  <a:pathLst>
                    <a:path w="1" h="33268" fill="none" extrusionOk="0">
                      <a:moveTo>
                        <a:pt x="0" y="1"/>
                      </a:moveTo>
                      <a:lnTo>
                        <a:pt x="0" y="33268"/>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5"/>
                <p:cNvSpPr/>
                <p:nvPr/>
              </p:nvSpPr>
              <p:spPr>
                <a:xfrm>
                  <a:off x="1494063" y="1522888"/>
                  <a:ext cx="491469" cy="992080"/>
                </a:xfrm>
                <a:custGeom>
                  <a:avLst/>
                  <a:gdLst/>
                  <a:ahLst/>
                  <a:cxnLst/>
                  <a:rect l="l" t="t" r="r" b="b"/>
                  <a:pathLst>
                    <a:path w="10215" h="20620" fill="none" extrusionOk="0">
                      <a:moveTo>
                        <a:pt x="0" y="7476"/>
                      </a:moveTo>
                      <a:cubicBezTo>
                        <a:pt x="0" y="7723"/>
                        <a:pt x="2929" y="8218"/>
                        <a:pt x="4565" y="9796"/>
                      </a:cubicBezTo>
                      <a:cubicBezTo>
                        <a:pt x="5935" y="11128"/>
                        <a:pt x="6943" y="14456"/>
                        <a:pt x="6391" y="17500"/>
                      </a:cubicBezTo>
                      <a:cubicBezTo>
                        <a:pt x="6030" y="19478"/>
                        <a:pt x="5459" y="20391"/>
                        <a:pt x="5763" y="20505"/>
                      </a:cubicBezTo>
                      <a:cubicBezTo>
                        <a:pt x="6068" y="20619"/>
                        <a:pt x="10214" y="16301"/>
                        <a:pt x="8331" y="11185"/>
                      </a:cubicBezTo>
                      <a:cubicBezTo>
                        <a:pt x="7076" y="7818"/>
                        <a:pt x="5136" y="6924"/>
                        <a:pt x="3234" y="5517"/>
                      </a:cubicBezTo>
                      <a:cubicBezTo>
                        <a:pt x="304" y="3329"/>
                        <a:pt x="0" y="1"/>
                        <a:pt x="0" y="685"/>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41" name="Google Shape;141;p5"/>
            <p:cNvGrpSpPr/>
            <p:nvPr/>
          </p:nvGrpSpPr>
          <p:grpSpPr>
            <a:xfrm rot="-663214">
              <a:off x="-230796" y="1398211"/>
              <a:ext cx="892393" cy="1534080"/>
              <a:chOff x="828700" y="1522888"/>
              <a:chExt cx="1156833" cy="1988667"/>
            </a:xfrm>
          </p:grpSpPr>
          <p:sp>
            <p:nvSpPr>
              <p:cNvPr id="142" name="Google Shape;142;p5"/>
              <p:cNvSpPr/>
              <p:nvPr/>
            </p:nvSpPr>
            <p:spPr>
              <a:xfrm>
                <a:off x="828700" y="2942288"/>
                <a:ext cx="701047" cy="569267"/>
              </a:xfrm>
              <a:custGeom>
                <a:avLst/>
                <a:gdLst/>
                <a:ahLst/>
                <a:cxnLst/>
                <a:rect l="l" t="t" r="r" b="b"/>
                <a:pathLst>
                  <a:path w="14571" h="11832" fill="none" extrusionOk="0">
                    <a:moveTo>
                      <a:pt x="13487" y="3139"/>
                    </a:moveTo>
                    <a:cubicBezTo>
                      <a:pt x="14571" y="5574"/>
                      <a:pt x="12669" y="8769"/>
                      <a:pt x="9245" y="10310"/>
                    </a:cubicBezTo>
                    <a:cubicBezTo>
                      <a:pt x="5821" y="11832"/>
                      <a:pt x="2150" y="11109"/>
                      <a:pt x="1085" y="8674"/>
                    </a:cubicBezTo>
                    <a:cubicBezTo>
                      <a:pt x="1" y="6259"/>
                      <a:pt x="1903" y="3044"/>
                      <a:pt x="5327" y="1523"/>
                    </a:cubicBezTo>
                    <a:cubicBezTo>
                      <a:pt x="8750" y="1"/>
                      <a:pt x="12402" y="724"/>
                      <a:pt x="13487" y="3139"/>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5"/>
              <p:cNvSpPr/>
              <p:nvPr/>
            </p:nvSpPr>
            <p:spPr>
              <a:xfrm>
                <a:off x="1494063" y="1564073"/>
                <a:ext cx="48" cy="1600607"/>
              </a:xfrm>
              <a:custGeom>
                <a:avLst/>
                <a:gdLst/>
                <a:ahLst/>
                <a:cxnLst/>
                <a:rect l="l" t="t" r="r" b="b"/>
                <a:pathLst>
                  <a:path w="1" h="33268" fill="none" extrusionOk="0">
                    <a:moveTo>
                      <a:pt x="0" y="1"/>
                    </a:moveTo>
                    <a:lnTo>
                      <a:pt x="0" y="33268"/>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5"/>
              <p:cNvSpPr/>
              <p:nvPr/>
            </p:nvSpPr>
            <p:spPr>
              <a:xfrm>
                <a:off x="1494063" y="1522888"/>
                <a:ext cx="491469" cy="992080"/>
              </a:xfrm>
              <a:custGeom>
                <a:avLst/>
                <a:gdLst/>
                <a:ahLst/>
                <a:cxnLst/>
                <a:rect l="l" t="t" r="r" b="b"/>
                <a:pathLst>
                  <a:path w="10215" h="20620" fill="none" extrusionOk="0">
                    <a:moveTo>
                      <a:pt x="0" y="7476"/>
                    </a:moveTo>
                    <a:cubicBezTo>
                      <a:pt x="0" y="7723"/>
                      <a:pt x="2929" y="8218"/>
                      <a:pt x="4565" y="9796"/>
                    </a:cubicBezTo>
                    <a:cubicBezTo>
                      <a:pt x="5935" y="11128"/>
                      <a:pt x="6943" y="14456"/>
                      <a:pt x="6391" y="17500"/>
                    </a:cubicBezTo>
                    <a:cubicBezTo>
                      <a:pt x="6030" y="19478"/>
                      <a:pt x="5459" y="20391"/>
                      <a:pt x="5763" y="20505"/>
                    </a:cubicBezTo>
                    <a:cubicBezTo>
                      <a:pt x="6068" y="20619"/>
                      <a:pt x="10214" y="16301"/>
                      <a:pt x="8331" y="11185"/>
                    </a:cubicBezTo>
                    <a:cubicBezTo>
                      <a:pt x="7076" y="7818"/>
                      <a:pt x="5136" y="6924"/>
                      <a:pt x="3234" y="5517"/>
                    </a:cubicBezTo>
                    <a:cubicBezTo>
                      <a:pt x="304" y="3329"/>
                      <a:pt x="0" y="1"/>
                      <a:pt x="0" y="685"/>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45"/>
        <p:cNvGrpSpPr/>
        <p:nvPr/>
      </p:nvGrpSpPr>
      <p:grpSpPr>
        <a:xfrm>
          <a:off x="0" y="0"/>
          <a:ext cx="0" cy="0"/>
          <a:chOff x="0" y="0"/>
          <a:chExt cx="0" cy="0"/>
        </a:xfrm>
      </p:grpSpPr>
      <p:pic>
        <p:nvPicPr>
          <p:cNvPr id="146" name="Google Shape;146;p6"/>
          <p:cNvPicPr preferRelativeResize="0"/>
          <p:nvPr/>
        </p:nvPicPr>
        <p:blipFill rotWithShape="1">
          <a:blip r:embed="rId2">
            <a:alphaModFix/>
          </a:blip>
          <a:srcRect l="3121" r="3131"/>
          <a:stretch/>
        </p:blipFill>
        <p:spPr>
          <a:xfrm>
            <a:off x="-35075" y="0"/>
            <a:ext cx="9214149" cy="5143501"/>
          </a:xfrm>
          <a:prstGeom prst="rect">
            <a:avLst/>
          </a:prstGeom>
          <a:noFill/>
          <a:ln>
            <a:noFill/>
          </a:ln>
        </p:spPr>
      </p:pic>
      <p:sp>
        <p:nvSpPr>
          <p:cNvPr id="147" name="Google Shape;147;p6"/>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148" name="Google Shape;148;p6"/>
          <p:cNvGrpSpPr/>
          <p:nvPr/>
        </p:nvGrpSpPr>
        <p:grpSpPr>
          <a:xfrm>
            <a:off x="-44621" y="-200583"/>
            <a:ext cx="9233267" cy="569402"/>
            <a:chOff x="42" y="4574117"/>
            <a:chExt cx="9233267" cy="569402"/>
          </a:xfrm>
        </p:grpSpPr>
        <p:grpSp>
          <p:nvGrpSpPr>
            <p:cNvPr id="149" name="Google Shape;149;p6"/>
            <p:cNvGrpSpPr/>
            <p:nvPr/>
          </p:nvGrpSpPr>
          <p:grpSpPr>
            <a:xfrm>
              <a:off x="42" y="4574117"/>
              <a:ext cx="4618211" cy="569402"/>
              <a:chOff x="774975" y="3538175"/>
              <a:chExt cx="3162725" cy="393750"/>
            </a:xfrm>
          </p:grpSpPr>
          <p:sp>
            <p:nvSpPr>
              <p:cNvPr id="150" name="Google Shape;150;p6"/>
              <p:cNvSpPr/>
              <p:nvPr/>
            </p:nvSpPr>
            <p:spPr>
              <a:xfrm>
                <a:off x="774975" y="3538175"/>
                <a:ext cx="3162725" cy="210200"/>
              </a:xfrm>
              <a:custGeom>
                <a:avLst/>
                <a:gdLst/>
                <a:ahLst/>
                <a:cxnLst/>
                <a:rect l="l" t="t" r="r" b="b"/>
                <a:pathLst>
                  <a:path w="126509" h="8408" fill="none" extrusionOk="0">
                    <a:moveTo>
                      <a:pt x="1" y="1085"/>
                    </a:moveTo>
                    <a:cubicBezTo>
                      <a:pt x="1" y="1085"/>
                      <a:pt x="5745" y="914"/>
                      <a:pt x="9321" y="3501"/>
                    </a:cubicBezTo>
                    <a:cubicBezTo>
                      <a:pt x="12687" y="5954"/>
                      <a:pt x="16206" y="8161"/>
                      <a:pt x="19991" y="8180"/>
                    </a:cubicBezTo>
                    <a:cubicBezTo>
                      <a:pt x="25184" y="8218"/>
                      <a:pt x="28246" y="6810"/>
                      <a:pt x="31994" y="4071"/>
                    </a:cubicBezTo>
                    <a:cubicBezTo>
                      <a:pt x="37586" y="1"/>
                      <a:pt x="45651" y="77"/>
                      <a:pt x="49683" y="2702"/>
                    </a:cubicBezTo>
                    <a:cubicBezTo>
                      <a:pt x="53639" y="5231"/>
                      <a:pt x="57462" y="7704"/>
                      <a:pt x="63226" y="7932"/>
                    </a:cubicBezTo>
                    <a:cubicBezTo>
                      <a:pt x="70073" y="8218"/>
                      <a:pt x="72755" y="4528"/>
                      <a:pt x="76635" y="2702"/>
                    </a:cubicBezTo>
                    <a:cubicBezTo>
                      <a:pt x="80991" y="628"/>
                      <a:pt x="86526" y="743"/>
                      <a:pt x="90197" y="1960"/>
                    </a:cubicBezTo>
                    <a:cubicBezTo>
                      <a:pt x="94515" y="3405"/>
                      <a:pt x="99860" y="8408"/>
                      <a:pt x="105775" y="8218"/>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1;p6"/>
              <p:cNvSpPr/>
              <p:nvPr/>
            </p:nvSpPr>
            <p:spPr>
              <a:xfrm>
                <a:off x="774975" y="3629950"/>
                <a:ext cx="3162725" cy="209725"/>
              </a:xfrm>
              <a:custGeom>
                <a:avLst/>
                <a:gdLst/>
                <a:ahLst/>
                <a:cxnLst/>
                <a:rect l="l" t="t" r="r" b="b"/>
                <a:pathLst>
                  <a:path w="126509" h="8389" fill="none" extrusionOk="0">
                    <a:moveTo>
                      <a:pt x="1" y="1066"/>
                    </a:moveTo>
                    <a:cubicBezTo>
                      <a:pt x="1" y="1066"/>
                      <a:pt x="5745" y="895"/>
                      <a:pt x="9321" y="3501"/>
                    </a:cubicBezTo>
                    <a:cubicBezTo>
                      <a:pt x="12687" y="5935"/>
                      <a:pt x="16206" y="8161"/>
                      <a:pt x="19991" y="8180"/>
                    </a:cubicBezTo>
                    <a:cubicBezTo>
                      <a:pt x="25184" y="8199"/>
                      <a:pt x="28246" y="6791"/>
                      <a:pt x="31994" y="4071"/>
                    </a:cubicBezTo>
                    <a:cubicBezTo>
                      <a:pt x="37586" y="1"/>
                      <a:pt x="45651" y="58"/>
                      <a:pt x="49683" y="2683"/>
                    </a:cubicBezTo>
                    <a:cubicBezTo>
                      <a:pt x="53639" y="5231"/>
                      <a:pt x="57462" y="7704"/>
                      <a:pt x="63226" y="7913"/>
                    </a:cubicBezTo>
                    <a:cubicBezTo>
                      <a:pt x="70073" y="8199"/>
                      <a:pt x="72755" y="4509"/>
                      <a:pt x="76635" y="2683"/>
                    </a:cubicBezTo>
                    <a:cubicBezTo>
                      <a:pt x="80991" y="609"/>
                      <a:pt x="86526" y="743"/>
                      <a:pt x="90197" y="1941"/>
                    </a:cubicBezTo>
                    <a:cubicBezTo>
                      <a:pt x="94515" y="3386"/>
                      <a:pt x="99860" y="8389"/>
                      <a:pt x="105775" y="8199"/>
                    </a:cubicBezTo>
                    <a:cubicBezTo>
                      <a:pt x="113764" y="7932"/>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6"/>
              <p:cNvSpPr/>
              <p:nvPr/>
            </p:nvSpPr>
            <p:spPr>
              <a:xfrm>
                <a:off x="774975" y="3721725"/>
                <a:ext cx="3162725" cy="210200"/>
              </a:xfrm>
              <a:custGeom>
                <a:avLst/>
                <a:gdLst/>
                <a:ahLst/>
                <a:cxnLst/>
                <a:rect l="l" t="t" r="r" b="b"/>
                <a:pathLst>
                  <a:path w="126509" h="8408" fill="none" extrusionOk="0">
                    <a:moveTo>
                      <a:pt x="1" y="1085"/>
                    </a:moveTo>
                    <a:cubicBezTo>
                      <a:pt x="1" y="1085"/>
                      <a:pt x="5745" y="914"/>
                      <a:pt x="9321" y="3501"/>
                    </a:cubicBezTo>
                    <a:cubicBezTo>
                      <a:pt x="12687" y="5954"/>
                      <a:pt x="16206" y="8161"/>
                      <a:pt x="19991" y="8199"/>
                    </a:cubicBezTo>
                    <a:cubicBezTo>
                      <a:pt x="25184" y="8218"/>
                      <a:pt x="28246" y="6810"/>
                      <a:pt x="31994" y="4071"/>
                    </a:cubicBezTo>
                    <a:cubicBezTo>
                      <a:pt x="37586" y="1"/>
                      <a:pt x="45651" y="77"/>
                      <a:pt x="49683" y="2702"/>
                    </a:cubicBezTo>
                    <a:cubicBezTo>
                      <a:pt x="53639" y="5232"/>
                      <a:pt x="57462" y="7723"/>
                      <a:pt x="63226" y="7932"/>
                    </a:cubicBezTo>
                    <a:cubicBezTo>
                      <a:pt x="70073" y="8218"/>
                      <a:pt x="72755" y="4528"/>
                      <a:pt x="76635" y="2702"/>
                    </a:cubicBezTo>
                    <a:cubicBezTo>
                      <a:pt x="80991" y="628"/>
                      <a:pt x="86526" y="743"/>
                      <a:pt x="90197" y="1960"/>
                    </a:cubicBezTo>
                    <a:cubicBezTo>
                      <a:pt x="94515" y="3406"/>
                      <a:pt x="99860" y="8408"/>
                      <a:pt x="105775" y="8218"/>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3" name="Google Shape;153;p6"/>
            <p:cNvGrpSpPr/>
            <p:nvPr/>
          </p:nvGrpSpPr>
          <p:grpSpPr>
            <a:xfrm>
              <a:off x="4615098" y="4574117"/>
              <a:ext cx="4618211" cy="569402"/>
              <a:chOff x="774975" y="3538175"/>
              <a:chExt cx="3162725" cy="393750"/>
            </a:xfrm>
          </p:grpSpPr>
          <p:sp>
            <p:nvSpPr>
              <p:cNvPr id="154" name="Google Shape;154;p6"/>
              <p:cNvSpPr/>
              <p:nvPr/>
            </p:nvSpPr>
            <p:spPr>
              <a:xfrm>
                <a:off x="774975" y="3538175"/>
                <a:ext cx="3162725" cy="210200"/>
              </a:xfrm>
              <a:custGeom>
                <a:avLst/>
                <a:gdLst/>
                <a:ahLst/>
                <a:cxnLst/>
                <a:rect l="l" t="t" r="r" b="b"/>
                <a:pathLst>
                  <a:path w="126509" h="8408" fill="none" extrusionOk="0">
                    <a:moveTo>
                      <a:pt x="1" y="1085"/>
                    </a:moveTo>
                    <a:cubicBezTo>
                      <a:pt x="1" y="1085"/>
                      <a:pt x="5745" y="914"/>
                      <a:pt x="9321" y="3501"/>
                    </a:cubicBezTo>
                    <a:cubicBezTo>
                      <a:pt x="12687" y="5954"/>
                      <a:pt x="16206" y="8161"/>
                      <a:pt x="19991" y="8180"/>
                    </a:cubicBezTo>
                    <a:cubicBezTo>
                      <a:pt x="25184" y="8218"/>
                      <a:pt x="28246" y="6810"/>
                      <a:pt x="31994" y="4071"/>
                    </a:cubicBezTo>
                    <a:cubicBezTo>
                      <a:pt x="37586" y="1"/>
                      <a:pt x="45651" y="77"/>
                      <a:pt x="49683" y="2702"/>
                    </a:cubicBezTo>
                    <a:cubicBezTo>
                      <a:pt x="53639" y="5231"/>
                      <a:pt x="57462" y="7704"/>
                      <a:pt x="63226" y="7932"/>
                    </a:cubicBezTo>
                    <a:cubicBezTo>
                      <a:pt x="70073" y="8218"/>
                      <a:pt x="72755" y="4528"/>
                      <a:pt x="76635" y="2702"/>
                    </a:cubicBezTo>
                    <a:cubicBezTo>
                      <a:pt x="80991" y="628"/>
                      <a:pt x="86526" y="743"/>
                      <a:pt x="90197" y="1960"/>
                    </a:cubicBezTo>
                    <a:cubicBezTo>
                      <a:pt x="94515" y="3405"/>
                      <a:pt x="99860" y="8408"/>
                      <a:pt x="105775" y="8218"/>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6"/>
              <p:cNvSpPr/>
              <p:nvPr/>
            </p:nvSpPr>
            <p:spPr>
              <a:xfrm>
                <a:off x="774975" y="3629950"/>
                <a:ext cx="3162725" cy="209725"/>
              </a:xfrm>
              <a:custGeom>
                <a:avLst/>
                <a:gdLst/>
                <a:ahLst/>
                <a:cxnLst/>
                <a:rect l="l" t="t" r="r" b="b"/>
                <a:pathLst>
                  <a:path w="126509" h="8389" fill="none" extrusionOk="0">
                    <a:moveTo>
                      <a:pt x="1" y="1066"/>
                    </a:moveTo>
                    <a:cubicBezTo>
                      <a:pt x="1" y="1066"/>
                      <a:pt x="5745" y="895"/>
                      <a:pt x="9321" y="3501"/>
                    </a:cubicBezTo>
                    <a:cubicBezTo>
                      <a:pt x="12687" y="5935"/>
                      <a:pt x="16206" y="8161"/>
                      <a:pt x="19991" y="8180"/>
                    </a:cubicBezTo>
                    <a:cubicBezTo>
                      <a:pt x="25184" y="8199"/>
                      <a:pt x="28246" y="6791"/>
                      <a:pt x="31994" y="4071"/>
                    </a:cubicBezTo>
                    <a:cubicBezTo>
                      <a:pt x="37586" y="1"/>
                      <a:pt x="45651" y="58"/>
                      <a:pt x="49683" y="2683"/>
                    </a:cubicBezTo>
                    <a:cubicBezTo>
                      <a:pt x="53639" y="5231"/>
                      <a:pt x="57462" y="7704"/>
                      <a:pt x="63226" y="7913"/>
                    </a:cubicBezTo>
                    <a:cubicBezTo>
                      <a:pt x="70073" y="8199"/>
                      <a:pt x="72755" y="4509"/>
                      <a:pt x="76635" y="2683"/>
                    </a:cubicBezTo>
                    <a:cubicBezTo>
                      <a:pt x="80991" y="609"/>
                      <a:pt x="86526" y="743"/>
                      <a:pt x="90197" y="1941"/>
                    </a:cubicBezTo>
                    <a:cubicBezTo>
                      <a:pt x="94515" y="3386"/>
                      <a:pt x="99860" y="8389"/>
                      <a:pt x="105775" y="8199"/>
                    </a:cubicBezTo>
                    <a:cubicBezTo>
                      <a:pt x="113764" y="7932"/>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6"/>
              <p:cNvSpPr/>
              <p:nvPr/>
            </p:nvSpPr>
            <p:spPr>
              <a:xfrm>
                <a:off x="774975" y="3721725"/>
                <a:ext cx="3162725" cy="210200"/>
              </a:xfrm>
              <a:custGeom>
                <a:avLst/>
                <a:gdLst/>
                <a:ahLst/>
                <a:cxnLst/>
                <a:rect l="l" t="t" r="r" b="b"/>
                <a:pathLst>
                  <a:path w="126509" h="8408" fill="none" extrusionOk="0">
                    <a:moveTo>
                      <a:pt x="1" y="1085"/>
                    </a:moveTo>
                    <a:cubicBezTo>
                      <a:pt x="1" y="1085"/>
                      <a:pt x="5745" y="914"/>
                      <a:pt x="9321" y="3501"/>
                    </a:cubicBezTo>
                    <a:cubicBezTo>
                      <a:pt x="12687" y="5954"/>
                      <a:pt x="16206" y="8161"/>
                      <a:pt x="19991" y="8199"/>
                    </a:cubicBezTo>
                    <a:cubicBezTo>
                      <a:pt x="25184" y="8218"/>
                      <a:pt x="28246" y="6810"/>
                      <a:pt x="31994" y="4071"/>
                    </a:cubicBezTo>
                    <a:cubicBezTo>
                      <a:pt x="37586" y="1"/>
                      <a:pt x="45651" y="77"/>
                      <a:pt x="49683" y="2702"/>
                    </a:cubicBezTo>
                    <a:cubicBezTo>
                      <a:pt x="53639" y="5232"/>
                      <a:pt x="57462" y="7723"/>
                      <a:pt x="63226" y="7932"/>
                    </a:cubicBezTo>
                    <a:cubicBezTo>
                      <a:pt x="70073" y="8218"/>
                      <a:pt x="72755" y="4528"/>
                      <a:pt x="76635" y="2702"/>
                    </a:cubicBezTo>
                    <a:cubicBezTo>
                      <a:pt x="80991" y="628"/>
                      <a:pt x="86526" y="743"/>
                      <a:pt x="90197" y="1960"/>
                    </a:cubicBezTo>
                    <a:cubicBezTo>
                      <a:pt x="94515" y="3406"/>
                      <a:pt x="99860" y="8408"/>
                      <a:pt x="105775" y="8218"/>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57" name="Google Shape;157;p6"/>
          <p:cNvGrpSpPr/>
          <p:nvPr/>
        </p:nvGrpSpPr>
        <p:grpSpPr>
          <a:xfrm>
            <a:off x="-230600" y="914410"/>
            <a:ext cx="9719722" cy="4401313"/>
            <a:chOff x="-306800" y="838210"/>
            <a:chExt cx="9719722" cy="4401313"/>
          </a:xfrm>
        </p:grpSpPr>
        <p:sp>
          <p:nvSpPr>
            <p:cNvPr id="158" name="Google Shape;158;p6"/>
            <p:cNvSpPr/>
            <p:nvPr/>
          </p:nvSpPr>
          <p:spPr>
            <a:xfrm rot="-523721">
              <a:off x="-175145" y="871583"/>
              <a:ext cx="575596" cy="1779013"/>
            </a:xfrm>
            <a:custGeom>
              <a:avLst/>
              <a:gdLst/>
              <a:ahLst/>
              <a:cxnLst/>
              <a:rect l="l" t="t" r="r" b="b"/>
              <a:pathLst>
                <a:path w="14438" h="44624" fill="none" extrusionOk="0">
                  <a:moveTo>
                    <a:pt x="4965" y="39545"/>
                  </a:moveTo>
                  <a:cubicBezTo>
                    <a:pt x="3805" y="39602"/>
                    <a:pt x="2873" y="40553"/>
                    <a:pt x="2892" y="41732"/>
                  </a:cubicBezTo>
                  <a:cubicBezTo>
                    <a:pt x="2835" y="43425"/>
                    <a:pt x="3786" y="44623"/>
                    <a:pt x="5973" y="44604"/>
                  </a:cubicBezTo>
                  <a:cubicBezTo>
                    <a:pt x="7989" y="44604"/>
                    <a:pt x="9359" y="42132"/>
                    <a:pt x="9359" y="39849"/>
                  </a:cubicBezTo>
                  <a:cubicBezTo>
                    <a:pt x="9359" y="37567"/>
                    <a:pt x="7780" y="11413"/>
                    <a:pt x="7723" y="8237"/>
                  </a:cubicBezTo>
                  <a:cubicBezTo>
                    <a:pt x="7647" y="4832"/>
                    <a:pt x="7761" y="2188"/>
                    <a:pt x="8960" y="1009"/>
                  </a:cubicBezTo>
                  <a:cubicBezTo>
                    <a:pt x="10006" y="0"/>
                    <a:pt x="11451" y="685"/>
                    <a:pt x="12098" y="3348"/>
                  </a:cubicBezTo>
                  <a:cubicBezTo>
                    <a:pt x="12707" y="5878"/>
                    <a:pt x="12516" y="8122"/>
                    <a:pt x="11737" y="9739"/>
                  </a:cubicBezTo>
                  <a:cubicBezTo>
                    <a:pt x="10957" y="11375"/>
                    <a:pt x="8883" y="13391"/>
                    <a:pt x="6430" y="15807"/>
                  </a:cubicBezTo>
                  <a:cubicBezTo>
                    <a:pt x="3995" y="18184"/>
                    <a:pt x="647" y="21133"/>
                    <a:pt x="343" y="24252"/>
                  </a:cubicBezTo>
                  <a:cubicBezTo>
                    <a:pt x="1" y="27771"/>
                    <a:pt x="2378" y="31023"/>
                    <a:pt x="6354" y="31366"/>
                  </a:cubicBezTo>
                  <a:cubicBezTo>
                    <a:pt x="10177" y="31689"/>
                    <a:pt x="12326" y="30434"/>
                    <a:pt x="13201" y="28075"/>
                  </a:cubicBezTo>
                  <a:cubicBezTo>
                    <a:pt x="14438" y="24689"/>
                    <a:pt x="12802" y="21646"/>
                    <a:pt x="10101" y="20942"/>
                  </a:cubicBezTo>
                  <a:cubicBezTo>
                    <a:pt x="6962" y="20105"/>
                    <a:pt x="4794" y="21247"/>
                    <a:pt x="4071" y="23206"/>
                  </a:cubicBezTo>
                  <a:cubicBezTo>
                    <a:pt x="3253" y="25602"/>
                    <a:pt x="4908" y="28132"/>
                    <a:pt x="7438" y="28322"/>
                  </a:cubicBezTo>
                  <a:cubicBezTo>
                    <a:pt x="9302" y="28513"/>
                    <a:pt x="11128" y="27333"/>
                    <a:pt x="11090" y="25279"/>
                  </a:cubicBez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59" name="Google Shape;159;p6"/>
            <p:cNvGrpSpPr/>
            <p:nvPr/>
          </p:nvGrpSpPr>
          <p:grpSpPr>
            <a:xfrm rot="-1244148">
              <a:off x="8518167" y="2302040"/>
              <a:ext cx="703459" cy="1209289"/>
              <a:chOff x="-269288" y="4307842"/>
              <a:chExt cx="1156833" cy="1988667"/>
            </a:xfrm>
          </p:grpSpPr>
          <p:sp>
            <p:nvSpPr>
              <p:cNvPr id="160" name="Google Shape;160;p6"/>
              <p:cNvSpPr/>
              <p:nvPr/>
            </p:nvSpPr>
            <p:spPr>
              <a:xfrm>
                <a:off x="-269288" y="5727242"/>
                <a:ext cx="701047" cy="569267"/>
              </a:xfrm>
              <a:custGeom>
                <a:avLst/>
                <a:gdLst/>
                <a:ahLst/>
                <a:cxnLst/>
                <a:rect l="l" t="t" r="r" b="b"/>
                <a:pathLst>
                  <a:path w="14571" h="11832" fill="none" extrusionOk="0">
                    <a:moveTo>
                      <a:pt x="13487" y="3139"/>
                    </a:moveTo>
                    <a:cubicBezTo>
                      <a:pt x="14571" y="5574"/>
                      <a:pt x="12669" y="8769"/>
                      <a:pt x="9245" y="10310"/>
                    </a:cubicBezTo>
                    <a:cubicBezTo>
                      <a:pt x="5821" y="11832"/>
                      <a:pt x="2150" y="11109"/>
                      <a:pt x="1085" y="8674"/>
                    </a:cubicBezTo>
                    <a:cubicBezTo>
                      <a:pt x="1" y="6259"/>
                      <a:pt x="1903" y="3044"/>
                      <a:pt x="5327" y="1523"/>
                    </a:cubicBezTo>
                    <a:cubicBezTo>
                      <a:pt x="8750" y="1"/>
                      <a:pt x="12402" y="724"/>
                      <a:pt x="13487" y="3139"/>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161;p6"/>
              <p:cNvSpPr/>
              <p:nvPr/>
            </p:nvSpPr>
            <p:spPr>
              <a:xfrm>
                <a:off x="396076" y="4349027"/>
                <a:ext cx="48" cy="1600607"/>
              </a:xfrm>
              <a:custGeom>
                <a:avLst/>
                <a:gdLst/>
                <a:ahLst/>
                <a:cxnLst/>
                <a:rect l="l" t="t" r="r" b="b"/>
                <a:pathLst>
                  <a:path w="1" h="33268" fill="none" extrusionOk="0">
                    <a:moveTo>
                      <a:pt x="0" y="1"/>
                    </a:moveTo>
                    <a:lnTo>
                      <a:pt x="0" y="33268"/>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p6"/>
              <p:cNvSpPr/>
              <p:nvPr/>
            </p:nvSpPr>
            <p:spPr>
              <a:xfrm>
                <a:off x="396076" y="4307842"/>
                <a:ext cx="491469" cy="992080"/>
              </a:xfrm>
              <a:custGeom>
                <a:avLst/>
                <a:gdLst/>
                <a:ahLst/>
                <a:cxnLst/>
                <a:rect l="l" t="t" r="r" b="b"/>
                <a:pathLst>
                  <a:path w="10215" h="20620" fill="none" extrusionOk="0">
                    <a:moveTo>
                      <a:pt x="0" y="7476"/>
                    </a:moveTo>
                    <a:cubicBezTo>
                      <a:pt x="0" y="7723"/>
                      <a:pt x="2929" y="8218"/>
                      <a:pt x="4565" y="9796"/>
                    </a:cubicBezTo>
                    <a:cubicBezTo>
                      <a:pt x="5935" y="11128"/>
                      <a:pt x="6943" y="14456"/>
                      <a:pt x="6391" y="17500"/>
                    </a:cubicBezTo>
                    <a:cubicBezTo>
                      <a:pt x="6030" y="19478"/>
                      <a:pt x="5459" y="20391"/>
                      <a:pt x="5763" y="20505"/>
                    </a:cubicBezTo>
                    <a:cubicBezTo>
                      <a:pt x="6068" y="20619"/>
                      <a:pt x="10214" y="16301"/>
                      <a:pt x="8331" y="11185"/>
                    </a:cubicBezTo>
                    <a:cubicBezTo>
                      <a:pt x="7076" y="7818"/>
                      <a:pt x="5136" y="6924"/>
                      <a:pt x="3234" y="5517"/>
                    </a:cubicBezTo>
                    <a:cubicBezTo>
                      <a:pt x="304" y="3329"/>
                      <a:pt x="0" y="1"/>
                      <a:pt x="0" y="685"/>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3" name="Google Shape;163;p6"/>
            <p:cNvGrpSpPr/>
            <p:nvPr/>
          </p:nvGrpSpPr>
          <p:grpSpPr>
            <a:xfrm rot="754068">
              <a:off x="8112917" y="3965436"/>
              <a:ext cx="1102654" cy="1168116"/>
              <a:chOff x="3806645" y="1888022"/>
              <a:chExt cx="1572291" cy="1665634"/>
            </a:xfrm>
          </p:grpSpPr>
          <p:sp>
            <p:nvSpPr>
              <p:cNvPr id="164" name="Google Shape;164;p6"/>
              <p:cNvSpPr/>
              <p:nvPr/>
            </p:nvSpPr>
            <p:spPr>
              <a:xfrm>
                <a:off x="4792301" y="3045732"/>
                <a:ext cx="586636" cy="479585"/>
              </a:xfrm>
              <a:custGeom>
                <a:avLst/>
                <a:gdLst/>
                <a:ahLst/>
                <a:cxnLst/>
                <a:rect l="l" t="t" r="r" b="b"/>
                <a:pathLst>
                  <a:path w="12193" h="9968" fill="none" extrusionOk="0">
                    <a:moveTo>
                      <a:pt x="11222" y="2549"/>
                    </a:moveTo>
                    <a:cubicBezTo>
                      <a:pt x="12192" y="4546"/>
                      <a:pt x="10652" y="7266"/>
                      <a:pt x="7818" y="8617"/>
                    </a:cubicBezTo>
                    <a:cubicBezTo>
                      <a:pt x="4984" y="9967"/>
                      <a:pt x="1902" y="9435"/>
                      <a:pt x="951" y="7437"/>
                    </a:cubicBezTo>
                    <a:cubicBezTo>
                      <a:pt x="0" y="5421"/>
                      <a:pt x="1522" y="2701"/>
                      <a:pt x="4356" y="1351"/>
                    </a:cubicBezTo>
                    <a:cubicBezTo>
                      <a:pt x="7209" y="0"/>
                      <a:pt x="10271" y="533"/>
                      <a:pt x="11222" y="2549"/>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p6"/>
              <p:cNvSpPr/>
              <p:nvPr/>
            </p:nvSpPr>
            <p:spPr>
              <a:xfrm>
                <a:off x="3806645" y="3074071"/>
                <a:ext cx="586684" cy="479585"/>
              </a:xfrm>
              <a:custGeom>
                <a:avLst/>
                <a:gdLst/>
                <a:ahLst/>
                <a:cxnLst/>
                <a:rect l="l" t="t" r="r" b="b"/>
                <a:pathLst>
                  <a:path w="12194" h="9968" fill="none" extrusionOk="0">
                    <a:moveTo>
                      <a:pt x="11242" y="2531"/>
                    </a:moveTo>
                    <a:cubicBezTo>
                      <a:pt x="12193" y="4547"/>
                      <a:pt x="10671" y="7267"/>
                      <a:pt x="7818" y="8617"/>
                    </a:cubicBezTo>
                    <a:cubicBezTo>
                      <a:pt x="4984" y="9968"/>
                      <a:pt x="1922" y="9435"/>
                      <a:pt x="952" y="7419"/>
                    </a:cubicBezTo>
                    <a:cubicBezTo>
                      <a:pt x="1" y="5422"/>
                      <a:pt x="1541" y="2702"/>
                      <a:pt x="4375" y="1351"/>
                    </a:cubicBezTo>
                    <a:cubicBezTo>
                      <a:pt x="7210" y="1"/>
                      <a:pt x="10291" y="533"/>
                      <a:pt x="11242" y="2531"/>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166;p6"/>
              <p:cNvSpPr/>
              <p:nvPr/>
            </p:nvSpPr>
            <p:spPr>
              <a:xfrm>
                <a:off x="4330121" y="1914581"/>
                <a:ext cx="32091" cy="1340703"/>
              </a:xfrm>
              <a:custGeom>
                <a:avLst/>
                <a:gdLst/>
                <a:ahLst/>
                <a:cxnLst/>
                <a:rect l="l" t="t" r="r" b="b"/>
                <a:pathLst>
                  <a:path w="667" h="27866" fill="none" extrusionOk="0">
                    <a:moveTo>
                      <a:pt x="1" y="1"/>
                    </a:moveTo>
                    <a:lnTo>
                      <a:pt x="666" y="27866"/>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6"/>
              <p:cNvSpPr/>
              <p:nvPr/>
            </p:nvSpPr>
            <p:spPr>
              <a:xfrm>
                <a:off x="5314863" y="1888022"/>
                <a:ext cx="32957" cy="1338923"/>
              </a:xfrm>
              <a:custGeom>
                <a:avLst/>
                <a:gdLst/>
                <a:ahLst/>
                <a:cxnLst/>
                <a:rect l="l" t="t" r="r" b="b"/>
                <a:pathLst>
                  <a:path w="685" h="27829" fill="none" extrusionOk="0">
                    <a:moveTo>
                      <a:pt x="0" y="1"/>
                    </a:moveTo>
                    <a:lnTo>
                      <a:pt x="685" y="27828"/>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6"/>
              <p:cNvSpPr/>
              <p:nvPr/>
            </p:nvSpPr>
            <p:spPr>
              <a:xfrm>
                <a:off x="4330127" y="1937358"/>
                <a:ext cx="995736" cy="24778"/>
              </a:xfrm>
              <a:custGeom>
                <a:avLst/>
                <a:gdLst/>
                <a:ahLst/>
                <a:cxnLst/>
                <a:rect l="l" t="t" r="r" b="b"/>
                <a:pathLst>
                  <a:path w="20696" h="515" fill="none" extrusionOk="0">
                    <a:moveTo>
                      <a:pt x="20695" y="1"/>
                    </a:moveTo>
                    <a:lnTo>
                      <a:pt x="0" y="515"/>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169;p6"/>
              <p:cNvSpPr/>
              <p:nvPr/>
            </p:nvSpPr>
            <p:spPr>
              <a:xfrm>
                <a:off x="4337441" y="2092043"/>
                <a:ext cx="991166" cy="24778"/>
              </a:xfrm>
              <a:custGeom>
                <a:avLst/>
                <a:gdLst/>
                <a:ahLst/>
                <a:cxnLst/>
                <a:rect l="l" t="t" r="r" b="b"/>
                <a:pathLst>
                  <a:path w="20601" h="515" fill="none" extrusionOk="0">
                    <a:moveTo>
                      <a:pt x="20600" y="1"/>
                    </a:moveTo>
                    <a:lnTo>
                      <a:pt x="1" y="514"/>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70"/>
        <p:cNvGrpSpPr/>
        <p:nvPr/>
      </p:nvGrpSpPr>
      <p:grpSpPr>
        <a:xfrm>
          <a:off x="0" y="0"/>
          <a:ext cx="0" cy="0"/>
          <a:chOff x="0" y="0"/>
          <a:chExt cx="0" cy="0"/>
        </a:xfrm>
      </p:grpSpPr>
      <p:pic>
        <p:nvPicPr>
          <p:cNvPr id="171" name="Google Shape;171;p7"/>
          <p:cNvPicPr preferRelativeResize="0"/>
          <p:nvPr/>
        </p:nvPicPr>
        <p:blipFill rotWithShape="1">
          <a:blip r:embed="rId2">
            <a:alphaModFix/>
          </a:blip>
          <a:srcRect l="3121" r="3131"/>
          <a:stretch/>
        </p:blipFill>
        <p:spPr>
          <a:xfrm>
            <a:off x="-35075" y="0"/>
            <a:ext cx="9214149" cy="5143501"/>
          </a:xfrm>
          <a:prstGeom prst="rect">
            <a:avLst/>
          </a:prstGeom>
          <a:noFill/>
          <a:ln>
            <a:noFill/>
          </a:ln>
        </p:spPr>
      </p:pic>
      <p:sp>
        <p:nvSpPr>
          <p:cNvPr id="172" name="Google Shape;172;p7"/>
          <p:cNvSpPr txBox="1">
            <a:spLocks noGrp="1"/>
          </p:cNvSpPr>
          <p:nvPr>
            <p:ph type="title"/>
          </p:nvPr>
        </p:nvSpPr>
        <p:spPr>
          <a:xfrm>
            <a:off x="720000" y="445025"/>
            <a:ext cx="4686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73" name="Google Shape;173;p7"/>
          <p:cNvSpPr txBox="1">
            <a:spLocks noGrp="1"/>
          </p:cNvSpPr>
          <p:nvPr>
            <p:ph type="body" idx="1"/>
          </p:nvPr>
        </p:nvSpPr>
        <p:spPr>
          <a:xfrm>
            <a:off x="715100" y="1525450"/>
            <a:ext cx="3691200" cy="2589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dk2"/>
              </a:buClr>
              <a:buSzPts val="1400"/>
              <a:buFont typeface="Open Sans"/>
              <a:buChar char="●"/>
              <a:defRPr sz="1400">
                <a:solidFill>
                  <a:srgbClr val="434343"/>
                </a:solidFill>
              </a:defRPr>
            </a:lvl1pPr>
            <a:lvl2pPr marL="914400" lvl="1" indent="-304800" rtl="0">
              <a:lnSpc>
                <a:spcPct val="115000"/>
              </a:lnSpc>
              <a:spcBef>
                <a:spcPts val="1600"/>
              </a:spcBef>
              <a:spcAft>
                <a:spcPts val="0"/>
              </a:spcAft>
              <a:buClr>
                <a:srgbClr val="191919"/>
              </a:buClr>
              <a:buSzPts val="1200"/>
              <a:buFont typeface="Open Sans"/>
              <a:buChar char="○"/>
              <a:defRPr>
                <a:solidFill>
                  <a:srgbClr val="434343"/>
                </a:solidFill>
              </a:defRPr>
            </a:lvl2pPr>
            <a:lvl3pPr marL="1371600" lvl="2" indent="-304800" rtl="0">
              <a:lnSpc>
                <a:spcPct val="115000"/>
              </a:lnSpc>
              <a:spcBef>
                <a:spcPts val="0"/>
              </a:spcBef>
              <a:spcAft>
                <a:spcPts val="0"/>
              </a:spcAft>
              <a:buClr>
                <a:srgbClr val="191919"/>
              </a:buClr>
              <a:buSzPts val="1200"/>
              <a:buFont typeface="Open Sans"/>
              <a:buChar char="■"/>
              <a:defRPr>
                <a:solidFill>
                  <a:srgbClr val="434343"/>
                </a:solidFill>
              </a:defRPr>
            </a:lvl3pPr>
            <a:lvl4pPr marL="1828800" lvl="3" indent="-304800" rtl="0">
              <a:lnSpc>
                <a:spcPct val="115000"/>
              </a:lnSpc>
              <a:spcBef>
                <a:spcPts val="0"/>
              </a:spcBef>
              <a:spcAft>
                <a:spcPts val="0"/>
              </a:spcAft>
              <a:buClr>
                <a:srgbClr val="191919"/>
              </a:buClr>
              <a:buSzPts val="1200"/>
              <a:buFont typeface="Open Sans"/>
              <a:buChar char="●"/>
              <a:defRPr>
                <a:solidFill>
                  <a:srgbClr val="434343"/>
                </a:solidFill>
              </a:defRPr>
            </a:lvl4pPr>
            <a:lvl5pPr marL="2286000" lvl="4" indent="-304800" rtl="0">
              <a:lnSpc>
                <a:spcPct val="115000"/>
              </a:lnSpc>
              <a:spcBef>
                <a:spcPts val="0"/>
              </a:spcBef>
              <a:spcAft>
                <a:spcPts val="0"/>
              </a:spcAft>
              <a:buClr>
                <a:srgbClr val="191919"/>
              </a:buClr>
              <a:buSzPts val="1200"/>
              <a:buFont typeface="Open Sans"/>
              <a:buChar char="○"/>
              <a:defRPr>
                <a:solidFill>
                  <a:srgbClr val="434343"/>
                </a:solidFill>
              </a:defRPr>
            </a:lvl5pPr>
            <a:lvl6pPr marL="2743200" lvl="5" indent="-304800" rtl="0">
              <a:lnSpc>
                <a:spcPct val="115000"/>
              </a:lnSpc>
              <a:spcBef>
                <a:spcPts val="0"/>
              </a:spcBef>
              <a:spcAft>
                <a:spcPts val="0"/>
              </a:spcAft>
              <a:buClr>
                <a:srgbClr val="191919"/>
              </a:buClr>
              <a:buSzPts val="1200"/>
              <a:buFont typeface="Open Sans"/>
              <a:buChar char="■"/>
              <a:defRPr>
                <a:solidFill>
                  <a:srgbClr val="434343"/>
                </a:solidFill>
              </a:defRPr>
            </a:lvl6pPr>
            <a:lvl7pPr marL="3200400" lvl="6" indent="-304800" rtl="0">
              <a:lnSpc>
                <a:spcPct val="115000"/>
              </a:lnSpc>
              <a:spcBef>
                <a:spcPts val="0"/>
              </a:spcBef>
              <a:spcAft>
                <a:spcPts val="0"/>
              </a:spcAft>
              <a:buClr>
                <a:srgbClr val="191919"/>
              </a:buClr>
              <a:buSzPts val="1200"/>
              <a:buFont typeface="Open Sans"/>
              <a:buChar char="●"/>
              <a:defRPr>
                <a:solidFill>
                  <a:srgbClr val="434343"/>
                </a:solidFill>
              </a:defRPr>
            </a:lvl7pPr>
            <a:lvl8pPr marL="3657600" lvl="7" indent="-304800" rtl="0">
              <a:lnSpc>
                <a:spcPct val="115000"/>
              </a:lnSpc>
              <a:spcBef>
                <a:spcPts val="0"/>
              </a:spcBef>
              <a:spcAft>
                <a:spcPts val="0"/>
              </a:spcAft>
              <a:buClr>
                <a:srgbClr val="191919"/>
              </a:buClr>
              <a:buSzPts val="1200"/>
              <a:buFont typeface="Open Sans"/>
              <a:buChar char="○"/>
              <a:defRPr>
                <a:solidFill>
                  <a:srgbClr val="434343"/>
                </a:solidFill>
              </a:defRPr>
            </a:lvl8pPr>
            <a:lvl9pPr marL="4114800" lvl="8" indent="-304800" rtl="0">
              <a:lnSpc>
                <a:spcPct val="115000"/>
              </a:lnSpc>
              <a:spcBef>
                <a:spcPts val="0"/>
              </a:spcBef>
              <a:spcAft>
                <a:spcPts val="0"/>
              </a:spcAft>
              <a:buClr>
                <a:srgbClr val="191919"/>
              </a:buClr>
              <a:buSzPts val="1200"/>
              <a:buFont typeface="Open Sans"/>
              <a:buChar char="■"/>
              <a:defRPr>
                <a:solidFill>
                  <a:srgbClr val="434343"/>
                </a:solidFill>
              </a:defRPr>
            </a:lvl9pPr>
          </a:lstStyle>
          <a:p>
            <a:endParaRPr/>
          </a:p>
        </p:txBody>
      </p:sp>
      <p:sp>
        <p:nvSpPr>
          <p:cNvPr id="174" name="Google Shape;174;p7"/>
          <p:cNvSpPr>
            <a:spLocks noGrp="1"/>
          </p:cNvSpPr>
          <p:nvPr>
            <p:ph type="pic" idx="2"/>
          </p:nvPr>
        </p:nvSpPr>
        <p:spPr>
          <a:xfrm>
            <a:off x="5159724" y="1270324"/>
            <a:ext cx="3049200" cy="2984400"/>
          </a:xfrm>
          <a:prstGeom prst="ellipse">
            <a:avLst/>
          </a:prstGeom>
          <a:noFill/>
          <a:ln w="28575" cap="flat" cmpd="sng">
            <a:solidFill>
              <a:schemeClr val="dk1"/>
            </a:solidFill>
            <a:prstDash val="solid"/>
            <a:round/>
            <a:headEnd type="none" w="sm" len="sm"/>
            <a:tailEnd type="none" w="sm" len="sm"/>
          </a:ln>
        </p:spPr>
      </p:sp>
      <p:grpSp>
        <p:nvGrpSpPr>
          <p:cNvPr id="175" name="Google Shape;175;p7"/>
          <p:cNvGrpSpPr/>
          <p:nvPr/>
        </p:nvGrpSpPr>
        <p:grpSpPr>
          <a:xfrm rot="10800000">
            <a:off x="54585" y="3988726"/>
            <a:ext cx="1727276" cy="1154781"/>
            <a:chOff x="6139750" y="1002125"/>
            <a:chExt cx="2849350" cy="1904950"/>
          </a:xfrm>
        </p:grpSpPr>
        <p:sp>
          <p:nvSpPr>
            <p:cNvPr id="176" name="Google Shape;176;p7"/>
            <p:cNvSpPr/>
            <p:nvPr/>
          </p:nvSpPr>
          <p:spPr>
            <a:xfrm>
              <a:off x="6139750" y="1002125"/>
              <a:ext cx="25" cy="235400"/>
            </a:xfrm>
            <a:custGeom>
              <a:avLst/>
              <a:gdLst/>
              <a:ahLst/>
              <a:cxnLst/>
              <a:rect l="l" t="t" r="r" b="b"/>
              <a:pathLst>
                <a:path w="1" h="9416" fill="none" extrusionOk="0">
                  <a:moveTo>
                    <a:pt x="0" y="1"/>
                  </a:moveTo>
                  <a:lnTo>
                    <a:pt x="0" y="9416"/>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7"/>
            <p:cNvSpPr/>
            <p:nvPr/>
          </p:nvSpPr>
          <p:spPr>
            <a:xfrm>
              <a:off x="6329475" y="1002125"/>
              <a:ext cx="25" cy="340975"/>
            </a:xfrm>
            <a:custGeom>
              <a:avLst/>
              <a:gdLst/>
              <a:ahLst/>
              <a:cxnLst/>
              <a:rect l="l" t="t" r="r" b="b"/>
              <a:pathLst>
                <a:path w="1" h="13639" fill="none" extrusionOk="0">
                  <a:moveTo>
                    <a:pt x="1" y="1"/>
                  </a:moveTo>
                  <a:lnTo>
                    <a:pt x="1" y="13638"/>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7"/>
            <p:cNvSpPr/>
            <p:nvPr/>
          </p:nvSpPr>
          <p:spPr>
            <a:xfrm>
              <a:off x="6519700" y="1002125"/>
              <a:ext cx="25" cy="447500"/>
            </a:xfrm>
            <a:custGeom>
              <a:avLst/>
              <a:gdLst/>
              <a:ahLst/>
              <a:cxnLst/>
              <a:rect l="l" t="t" r="r" b="b"/>
              <a:pathLst>
                <a:path w="1" h="17900" fill="none" extrusionOk="0">
                  <a:moveTo>
                    <a:pt x="0" y="1"/>
                  </a:moveTo>
                  <a:lnTo>
                    <a:pt x="0" y="17899"/>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7"/>
            <p:cNvSpPr/>
            <p:nvPr/>
          </p:nvSpPr>
          <p:spPr>
            <a:xfrm>
              <a:off x="8414650" y="2117700"/>
              <a:ext cx="25" cy="447475"/>
            </a:xfrm>
            <a:custGeom>
              <a:avLst/>
              <a:gdLst/>
              <a:ahLst/>
              <a:cxnLst/>
              <a:rect l="l" t="t" r="r" b="b"/>
              <a:pathLst>
                <a:path w="1" h="17899" fill="none" extrusionOk="0">
                  <a:moveTo>
                    <a:pt x="0" y="0"/>
                  </a:moveTo>
                  <a:lnTo>
                    <a:pt x="0" y="17899"/>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7"/>
            <p:cNvSpPr/>
            <p:nvPr/>
          </p:nvSpPr>
          <p:spPr>
            <a:xfrm>
              <a:off x="8989075" y="2521400"/>
              <a:ext cx="25" cy="385675"/>
            </a:xfrm>
            <a:custGeom>
              <a:avLst/>
              <a:gdLst/>
              <a:ahLst/>
              <a:cxnLst/>
              <a:rect l="l" t="t" r="r" b="b"/>
              <a:pathLst>
                <a:path w="1" h="15427" fill="none" extrusionOk="0">
                  <a:moveTo>
                    <a:pt x="0" y="1"/>
                  </a:moveTo>
                  <a:lnTo>
                    <a:pt x="0" y="15427"/>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7"/>
            <p:cNvSpPr/>
            <p:nvPr/>
          </p:nvSpPr>
          <p:spPr>
            <a:xfrm>
              <a:off x="8798850" y="1002125"/>
              <a:ext cx="25" cy="514550"/>
            </a:xfrm>
            <a:custGeom>
              <a:avLst/>
              <a:gdLst/>
              <a:ahLst/>
              <a:cxnLst/>
              <a:rect l="l" t="t" r="r" b="b"/>
              <a:pathLst>
                <a:path w="1" h="20582" fill="none" extrusionOk="0">
                  <a:moveTo>
                    <a:pt x="1" y="1"/>
                  </a:moveTo>
                  <a:lnTo>
                    <a:pt x="1" y="20581"/>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7"/>
            <p:cNvSpPr/>
            <p:nvPr/>
          </p:nvSpPr>
          <p:spPr>
            <a:xfrm>
              <a:off x="8798850" y="2123875"/>
              <a:ext cx="25" cy="668125"/>
            </a:xfrm>
            <a:custGeom>
              <a:avLst/>
              <a:gdLst/>
              <a:ahLst/>
              <a:cxnLst/>
              <a:rect l="l" t="t" r="r" b="b"/>
              <a:pathLst>
                <a:path w="1" h="26725" fill="none" extrusionOk="0">
                  <a:moveTo>
                    <a:pt x="1" y="1"/>
                  </a:moveTo>
                  <a:lnTo>
                    <a:pt x="1" y="26725"/>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7"/>
            <p:cNvSpPr/>
            <p:nvPr/>
          </p:nvSpPr>
          <p:spPr>
            <a:xfrm>
              <a:off x="8798850" y="1617925"/>
              <a:ext cx="25" cy="276300"/>
            </a:xfrm>
            <a:custGeom>
              <a:avLst/>
              <a:gdLst/>
              <a:ahLst/>
              <a:cxnLst/>
              <a:rect l="l" t="t" r="r" b="b"/>
              <a:pathLst>
                <a:path w="1" h="11052" fill="none" extrusionOk="0">
                  <a:moveTo>
                    <a:pt x="1" y="0"/>
                  </a:moveTo>
                  <a:lnTo>
                    <a:pt x="1" y="11052"/>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7"/>
            <p:cNvSpPr/>
            <p:nvPr/>
          </p:nvSpPr>
          <p:spPr>
            <a:xfrm>
              <a:off x="6898675" y="1002125"/>
              <a:ext cx="25" cy="673350"/>
            </a:xfrm>
            <a:custGeom>
              <a:avLst/>
              <a:gdLst/>
              <a:ahLst/>
              <a:cxnLst/>
              <a:rect l="l" t="t" r="r" b="b"/>
              <a:pathLst>
                <a:path w="1" h="26934" fill="none" extrusionOk="0">
                  <a:moveTo>
                    <a:pt x="1" y="1"/>
                  </a:moveTo>
                  <a:lnTo>
                    <a:pt x="1" y="26934"/>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7"/>
            <p:cNvSpPr/>
            <p:nvPr/>
          </p:nvSpPr>
          <p:spPr>
            <a:xfrm>
              <a:off x="7468825" y="1302650"/>
              <a:ext cx="25" cy="709025"/>
            </a:xfrm>
            <a:custGeom>
              <a:avLst/>
              <a:gdLst/>
              <a:ahLst/>
              <a:cxnLst/>
              <a:rect l="l" t="t" r="r" b="b"/>
              <a:pathLst>
                <a:path w="1" h="28361" fill="none" extrusionOk="0">
                  <a:moveTo>
                    <a:pt x="1" y="1"/>
                  </a:moveTo>
                  <a:lnTo>
                    <a:pt x="1" y="28361"/>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7"/>
            <p:cNvSpPr/>
            <p:nvPr/>
          </p:nvSpPr>
          <p:spPr>
            <a:xfrm>
              <a:off x="8414650" y="1002125"/>
              <a:ext cx="25" cy="828375"/>
            </a:xfrm>
            <a:custGeom>
              <a:avLst/>
              <a:gdLst/>
              <a:ahLst/>
              <a:cxnLst/>
              <a:rect l="l" t="t" r="r" b="b"/>
              <a:pathLst>
                <a:path w="1" h="33135" fill="none" extrusionOk="0">
                  <a:moveTo>
                    <a:pt x="0" y="1"/>
                  </a:moveTo>
                  <a:lnTo>
                    <a:pt x="0" y="33135"/>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7"/>
            <p:cNvSpPr/>
            <p:nvPr/>
          </p:nvSpPr>
          <p:spPr>
            <a:xfrm>
              <a:off x="8989075" y="1002125"/>
              <a:ext cx="25" cy="1364300"/>
            </a:xfrm>
            <a:custGeom>
              <a:avLst/>
              <a:gdLst/>
              <a:ahLst/>
              <a:cxnLst/>
              <a:rect l="l" t="t" r="r" b="b"/>
              <a:pathLst>
                <a:path w="1" h="54572" fill="none" extrusionOk="0">
                  <a:moveTo>
                    <a:pt x="0" y="1"/>
                  </a:moveTo>
                  <a:lnTo>
                    <a:pt x="0" y="54571"/>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7"/>
            <p:cNvSpPr/>
            <p:nvPr/>
          </p:nvSpPr>
          <p:spPr>
            <a:xfrm>
              <a:off x="8226800" y="1369225"/>
              <a:ext cx="25" cy="1086125"/>
            </a:xfrm>
            <a:custGeom>
              <a:avLst/>
              <a:gdLst/>
              <a:ahLst/>
              <a:cxnLst/>
              <a:rect l="l" t="t" r="r" b="b"/>
              <a:pathLst>
                <a:path w="1" h="43445" fill="none" extrusionOk="0">
                  <a:moveTo>
                    <a:pt x="1" y="1"/>
                  </a:moveTo>
                  <a:lnTo>
                    <a:pt x="1" y="43444"/>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7"/>
            <p:cNvSpPr/>
            <p:nvPr/>
          </p:nvSpPr>
          <p:spPr>
            <a:xfrm>
              <a:off x="8226800" y="1002125"/>
              <a:ext cx="25" cy="209250"/>
            </a:xfrm>
            <a:custGeom>
              <a:avLst/>
              <a:gdLst/>
              <a:ahLst/>
              <a:cxnLst/>
              <a:rect l="l" t="t" r="r" b="b"/>
              <a:pathLst>
                <a:path w="1" h="8370" fill="none" extrusionOk="0">
                  <a:moveTo>
                    <a:pt x="1" y="1"/>
                  </a:moveTo>
                  <a:lnTo>
                    <a:pt x="1" y="8370"/>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7"/>
            <p:cNvSpPr/>
            <p:nvPr/>
          </p:nvSpPr>
          <p:spPr>
            <a:xfrm>
              <a:off x="7088900" y="1002125"/>
              <a:ext cx="25" cy="787000"/>
            </a:xfrm>
            <a:custGeom>
              <a:avLst/>
              <a:gdLst/>
              <a:ahLst/>
              <a:cxnLst/>
              <a:rect l="l" t="t" r="r" b="b"/>
              <a:pathLst>
                <a:path w="1" h="31480" fill="none" extrusionOk="0">
                  <a:moveTo>
                    <a:pt x="0" y="1"/>
                  </a:moveTo>
                  <a:lnTo>
                    <a:pt x="0" y="31480"/>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7"/>
            <p:cNvSpPr/>
            <p:nvPr/>
          </p:nvSpPr>
          <p:spPr>
            <a:xfrm>
              <a:off x="7278625" y="1002125"/>
              <a:ext cx="25" cy="894950"/>
            </a:xfrm>
            <a:custGeom>
              <a:avLst/>
              <a:gdLst/>
              <a:ahLst/>
              <a:cxnLst/>
              <a:rect l="l" t="t" r="r" b="b"/>
              <a:pathLst>
                <a:path w="1" h="35798" fill="none" extrusionOk="0">
                  <a:moveTo>
                    <a:pt x="0" y="1"/>
                  </a:moveTo>
                  <a:lnTo>
                    <a:pt x="0" y="35798"/>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192;p7"/>
            <p:cNvSpPr/>
            <p:nvPr/>
          </p:nvSpPr>
          <p:spPr>
            <a:xfrm>
              <a:off x="7659050" y="1002125"/>
              <a:ext cx="25" cy="1100375"/>
            </a:xfrm>
            <a:custGeom>
              <a:avLst/>
              <a:gdLst/>
              <a:ahLst/>
              <a:cxnLst/>
              <a:rect l="l" t="t" r="r" b="b"/>
              <a:pathLst>
                <a:path w="1" h="44015" fill="none" extrusionOk="0">
                  <a:moveTo>
                    <a:pt x="0" y="1"/>
                  </a:moveTo>
                  <a:lnTo>
                    <a:pt x="0" y="44015"/>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7"/>
            <p:cNvSpPr/>
            <p:nvPr/>
          </p:nvSpPr>
          <p:spPr>
            <a:xfrm>
              <a:off x="7848775" y="1002125"/>
              <a:ext cx="25" cy="1241600"/>
            </a:xfrm>
            <a:custGeom>
              <a:avLst/>
              <a:gdLst/>
              <a:ahLst/>
              <a:cxnLst/>
              <a:rect l="l" t="t" r="r" b="b"/>
              <a:pathLst>
                <a:path w="1" h="49664" fill="none" extrusionOk="0">
                  <a:moveTo>
                    <a:pt x="0" y="1"/>
                  </a:moveTo>
                  <a:lnTo>
                    <a:pt x="0" y="49664"/>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7"/>
            <p:cNvSpPr/>
            <p:nvPr/>
          </p:nvSpPr>
          <p:spPr>
            <a:xfrm>
              <a:off x="8038025" y="1002125"/>
              <a:ext cx="25" cy="1324350"/>
            </a:xfrm>
            <a:custGeom>
              <a:avLst/>
              <a:gdLst/>
              <a:ahLst/>
              <a:cxnLst/>
              <a:rect l="l" t="t" r="r" b="b"/>
              <a:pathLst>
                <a:path w="1" h="52974" fill="none" extrusionOk="0">
                  <a:moveTo>
                    <a:pt x="1" y="1"/>
                  </a:moveTo>
                  <a:lnTo>
                    <a:pt x="1" y="52973"/>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7"/>
            <p:cNvSpPr/>
            <p:nvPr/>
          </p:nvSpPr>
          <p:spPr>
            <a:xfrm>
              <a:off x="8614825" y="1002125"/>
              <a:ext cx="25" cy="1665300"/>
            </a:xfrm>
            <a:custGeom>
              <a:avLst/>
              <a:gdLst/>
              <a:ahLst/>
              <a:cxnLst/>
              <a:rect l="l" t="t" r="r" b="b"/>
              <a:pathLst>
                <a:path w="1" h="66612" fill="none" extrusionOk="0">
                  <a:moveTo>
                    <a:pt x="1" y="1"/>
                  </a:moveTo>
                  <a:lnTo>
                    <a:pt x="1" y="66611"/>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7"/>
            <p:cNvSpPr/>
            <p:nvPr/>
          </p:nvSpPr>
          <p:spPr>
            <a:xfrm>
              <a:off x="6708475" y="1002125"/>
              <a:ext cx="25" cy="245400"/>
            </a:xfrm>
            <a:custGeom>
              <a:avLst/>
              <a:gdLst/>
              <a:ahLst/>
              <a:cxnLst/>
              <a:rect l="l" t="t" r="r" b="b"/>
              <a:pathLst>
                <a:path w="1" h="9816" fill="none" extrusionOk="0">
                  <a:moveTo>
                    <a:pt x="0" y="1"/>
                  </a:moveTo>
                  <a:lnTo>
                    <a:pt x="0" y="9815"/>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97;p7"/>
            <p:cNvSpPr/>
            <p:nvPr/>
          </p:nvSpPr>
          <p:spPr>
            <a:xfrm>
              <a:off x="6708475" y="1370650"/>
              <a:ext cx="25" cy="204025"/>
            </a:xfrm>
            <a:custGeom>
              <a:avLst/>
              <a:gdLst/>
              <a:ahLst/>
              <a:cxnLst/>
              <a:rect l="l" t="t" r="r" b="b"/>
              <a:pathLst>
                <a:path w="1" h="8161" fill="none" extrusionOk="0">
                  <a:moveTo>
                    <a:pt x="0" y="1"/>
                  </a:moveTo>
                  <a:lnTo>
                    <a:pt x="0" y="8161"/>
                  </a:ln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8" name="Google Shape;198;p7"/>
          <p:cNvGrpSpPr/>
          <p:nvPr/>
        </p:nvGrpSpPr>
        <p:grpSpPr>
          <a:xfrm>
            <a:off x="6526837" y="-770985"/>
            <a:ext cx="2742987" cy="7163126"/>
            <a:chOff x="6526837" y="-770985"/>
            <a:chExt cx="2742987" cy="7163126"/>
          </a:xfrm>
        </p:grpSpPr>
        <p:grpSp>
          <p:nvGrpSpPr>
            <p:cNvPr id="199" name="Google Shape;199;p7"/>
            <p:cNvGrpSpPr/>
            <p:nvPr/>
          </p:nvGrpSpPr>
          <p:grpSpPr>
            <a:xfrm rot="-671355">
              <a:off x="7602144" y="-657691"/>
              <a:ext cx="1302881" cy="1380230"/>
              <a:chOff x="3806645" y="1888022"/>
              <a:chExt cx="1572291" cy="1665634"/>
            </a:xfrm>
          </p:grpSpPr>
          <p:sp>
            <p:nvSpPr>
              <p:cNvPr id="200" name="Google Shape;200;p7"/>
              <p:cNvSpPr/>
              <p:nvPr/>
            </p:nvSpPr>
            <p:spPr>
              <a:xfrm>
                <a:off x="4792301" y="3045732"/>
                <a:ext cx="586636" cy="479585"/>
              </a:xfrm>
              <a:custGeom>
                <a:avLst/>
                <a:gdLst/>
                <a:ahLst/>
                <a:cxnLst/>
                <a:rect l="l" t="t" r="r" b="b"/>
                <a:pathLst>
                  <a:path w="12193" h="9968" fill="none" extrusionOk="0">
                    <a:moveTo>
                      <a:pt x="11222" y="2549"/>
                    </a:moveTo>
                    <a:cubicBezTo>
                      <a:pt x="12192" y="4546"/>
                      <a:pt x="10652" y="7266"/>
                      <a:pt x="7818" y="8617"/>
                    </a:cubicBezTo>
                    <a:cubicBezTo>
                      <a:pt x="4984" y="9967"/>
                      <a:pt x="1902" y="9435"/>
                      <a:pt x="951" y="7437"/>
                    </a:cubicBezTo>
                    <a:cubicBezTo>
                      <a:pt x="0" y="5421"/>
                      <a:pt x="1522" y="2701"/>
                      <a:pt x="4356" y="1351"/>
                    </a:cubicBezTo>
                    <a:cubicBezTo>
                      <a:pt x="7209" y="0"/>
                      <a:pt x="10271" y="533"/>
                      <a:pt x="11222" y="2549"/>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01;p7"/>
              <p:cNvSpPr/>
              <p:nvPr/>
            </p:nvSpPr>
            <p:spPr>
              <a:xfrm>
                <a:off x="3806645" y="3074071"/>
                <a:ext cx="586684" cy="479585"/>
              </a:xfrm>
              <a:custGeom>
                <a:avLst/>
                <a:gdLst/>
                <a:ahLst/>
                <a:cxnLst/>
                <a:rect l="l" t="t" r="r" b="b"/>
                <a:pathLst>
                  <a:path w="12194" h="9968" fill="none" extrusionOk="0">
                    <a:moveTo>
                      <a:pt x="11242" y="2531"/>
                    </a:moveTo>
                    <a:cubicBezTo>
                      <a:pt x="12193" y="4547"/>
                      <a:pt x="10671" y="7267"/>
                      <a:pt x="7818" y="8617"/>
                    </a:cubicBezTo>
                    <a:cubicBezTo>
                      <a:pt x="4984" y="9968"/>
                      <a:pt x="1922" y="9435"/>
                      <a:pt x="952" y="7419"/>
                    </a:cubicBezTo>
                    <a:cubicBezTo>
                      <a:pt x="1" y="5422"/>
                      <a:pt x="1541" y="2702"/>
                      <a:pt x="4375" y="1351"/>
                    </a:cubicBezTo>
                    <a:cubicBezTo>
                      <a:pt x="7210" y="1"/>
                      <a:pt x="10291" y="533"/>
                      <a:pt x="11242" y="2531"/>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02;p7"/>
              <p:cNvSpPr/>
              <p:nvPr/>
            </p:nvSpPr>
            <p:spPr>
              <a:xfrm>
                <a:off x="4330121" y="1914581"/>
                <a:ext cx="32091" cy="1340703"/>
              </a:xfrm>
              <a:custGeom>
                <a:avLst/>
                <a:gdLst/>
                <a:ahLst/>
                <a:cxnLst/>
                <a:rect l="l" t="t" r="r" b="b"/>
                <a:pathLst>
                  <a:path w="667" h="27866" fill="none" extrusionOk="0">
                    <a:moveTo>
                      <a:pt x="1" y="1"/>
                    </a:moveTo>
                    <a:lnTo>
                      <a:pt x="666" y="27866"/>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203;p7"/>
              <p:cNvSpPr/>
              <p:nvPr/>
            </p:nvSpPr>
            <p:spPr>
              <a:xfrm>
                <a:off x="5314863" y="1888022"/>
                <a:ext cx="32957" cy="1338923"/>
              </a:xfrm>
              <a:custGeom>
                <a:avLst/>
                <a:gdLst/>
                <a:ahLst/>
                <a:cxnLst/>
                <a:rect l="l" t="t" r="r" b="b"/>
                <a:pathLst>
                  <a:path w="685" h="27829" fill="none" extrusionOk="0">
                    <a:moveTo>
                      <a:pt x="0" y="1"/>
                    </a:moveTo>
                    <a:lnTo>
                      <a:pt x="685" y="27828"/>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7"/>
              <p:cNvSpPr/>
              <p:nvPr/>
            </p:nvSpPr>
            <p:spPr>
              <a:xfrm>
                <a:off x="4330127" y="1937358"/>
                <a:ext cx="995736" cy="24778"/>
              </a:xfrm>
              <a:custGeom>
                <a:avLst/>
                <a:gdLst/>
                <a:ahLst/>
                <a:cxnLst/>
                <a:rect l="l" t="t" r="r" b="b"/>
                <a:pathLst>
                  <a:path w="20696" h="515" fill="none" extrusionOk="0">
                    <a:moveTo>
                      <a:pt x="20695" y="1"/>
                    </a:moveTo>
                    <a:lnTo>
                      <a:pt x="0" y="515"/>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p7"/>
              <p:cNvSpPr/>
              <p:nvPr/>
            </p:nvSpPr>
            <p:spPr>
              <a:xfrm>
                <a:off x="4337441" y="2092043"/>
                <a:ext cx="991166" cy="24778"/>
              </a:xfrm>
              <a:custGeom>
                <a:avLst/>
                <a:gdLst/>
                <a:ahLst/>
                <a:cxnLst/>
                <a:rect l="l" t="t" r="r" b="b"/>
                <a:pathLst>
                  <a:path w="20601" h="515" fill="none" extrusionOk="0">
                    <a:moveTo>
                      <a:pt x="20600" y="1"/>
                    </a:moveTo>
                    <a:lnTo>
                      <a:pt x="1" y="514"/>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06" name="Google Shape;206;p7"/>
            <p:cNvSpPr/>
            <p:nvPr/>
          </p:nvSpPr>
          <p:spPr>
            <a:xfrm rot="311608">
              <a:off x="8146795" y="865922"/>
              <a:ext cx="773189" cy="2389720"/>
            </a:xfrm>
            <a:custGeom>
              <a:avLst/>
              <a:gdLst/>
              <a:ahLst/>
              <a:cxnLst/>
              <a:rect l="l" t="t" r="r" b="b"/>
              <a:pathLst>
                <a:path w="14438" h="44624" fill="none" extrusionOk="0">
                  <a:moveTo>
                    <a:pt x="4965" y="39545"/>
                  </a:moveTo>
                  <a:cubicBezTo>
                    <a:pt x="3805" y="39602"/>
                    <a:pt x="2873" y="40553"/>
                    <a:pt x="2892" y="41732"/>
                  </a:cubicBezTo>
                  <a:cubicBezTo>
                    <a:pt x="2835" y="43425"/>
                    <a:pt x="3786" y="44623"/>
                    <a:pt x="5973" y="44604"/>
                  </a:cubicBezTo>
                  <a:cubicBezTo>
                    <a:pt x="7989" y="44604"/>
                    <a:pt x="9359" y="42132"/>
                    <a:pt x="9359" y="39849"/>
                  </a:cubicBezTo>
                  <a:cubicBezTo>
                    <a:pt x="9359" y="37567"/>
                    <a:pt x="7780" y="11413"/>
                    <a:pt x="7723" y="8237"/>
                  </a:cubicBezTo>
                  <a:cubicBezTo>
                    <a:pt x="7647" y="4832"/>
                    <a:pt x="7761" y="2188"/>
                    <a:pt x="8960" y="1009"/>
                  </a:cubicBezTo>
                  <a:cubicBezTo>
                    <a:pt x="10006" y="0"/>
                    <a:pt x="11451" y="685"/>
                    <a:pt x="12098" y="3348"/>
                  </a:cubicBezTo>
                  <a:cubicBezTo>
                    <a:pt x="12707" y="5878"/>
                    <a:pt x="12516" y="8122"/>
                    <a:pt x="11737" y="9739"/>
                  </a:cubicBezTo>
                  <a:cubicBezTo>
                    <a:pt x="10957" y="11375"/>
                    <a:pt x="8883" y="13391"/>
                    <a:pt x="6430" y="15807"/>
                  </a:cubicBezTo>
                  <a:cubicBezTo>
                    <a:pt x="3995" y="18184"/>
                    <a:pt x="647" y="21133"/>
                    <a:pt x="343" y="24252"/>
                  </a:cubicBezTo>
                  <a:cubicBezTo>
                    <a:pt x="1" y="27771"/>
                    <a:pt x="2378" y="31023"/>
                    <a:pt x="6354" y="31366"/>
                  </a:cubicBezTo>
                  <a:cubicBezTo>
                    <a:pt x="10177" y="31689"/>
                    <a:pt x="12326" y="30434"/>
                    <a:pt x="13201" y="28075"/>
                  </a:cubicBezTo>
                  <a:cubicBezTo>
                    <a:pt x="14438" y="24689"/>
                    <a:pt x="12802" y="21646"/>
                    <a:pt x="10101" y="20942"/>
                  </a:cubicBezTo>
                  <a:cubicBezTo>
                    <a:pt x="6962" y="20105"/>
                    <a:pt x="4794" y="21247"/>
                    <a:pt x="4071" y="23206"/>
                  </a:cubicBezTo>
                  <a:cubicBezTo>
                    <a:pt x="3253" y="25602"/>
                    <a:pt x="4908" y="28132"/>
                    <a:pt x="7438" y="28322"/>
                  </a:cubicBezTo>
                  <a:cubicBezTo>
                    <a:pt x="9302" y="28513"/>
                    <a:pt x="11128" y="27333"/>
                    <a:pt x="11090" y="25279"/>
                  </a:cubicBez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7" name="Google Shape;207;p7"/>
            <p:cNvGrpSpPr/>
            <p:nvPr/>
          </p:nvGrpSpPr>
          <p:grpSpPr>
            <a:xfrm rot="-497614">
              <a:off x="8371697" y="3428794"/>
              <a:ext cx="802793" cy="1380050"/>
              <a:chOff x="828700" y="1522888"/>
              <a:chExt cx="1156833" cy="1988667"/>
            </a:xfrm>
          </p:grpSpPr>
          <p:sp>
            <p:nvSpPr>
              <p:cNvPr id="208" name="Google Shape;208;p7"/>
              <p:cNvSpPr/>
              <p:nvPr/>
            </p:nvSpPr>
            <p:spPr>
              <a:xfrm>
                <a:off x="828700" y="2942288"/>
                <a:ext cx="701047" cy="569267"/>
              </a:xfrm>
              <a:custGeom>
                <a:avLst/>
                <a:gdLst/>
                <a:ahLst/>
                <a:cxnLst/>
                <a:rect l="l" t="t" r="r" b="b"/>
                <a:pathLst>
                  <a:path w="14571" h="11832" fill="none" extrusionOk="0">
                    <a:moveTo>
                      <a:pt x="13487" y="3139"/>
                    </a:moveTo>
                    <a:cubicBezTo>
                      <a:pt x="14571" y="5574"/>
                      <a:pt x="12669" y="8769"/>
                      <a:pt x="9245" y="10310"/>
                    </a:cubicBezTo>
                    <a:cubicBezTo>
                      <a:pt x="5821" y="11832"/>
                      <a:pt x="2150" y="11109"/>
                      <a:pt x="1085" y="8674"/>
                    </a:cubicBezTo>
                    <a:cubicBezTo>
                      <a:pt x="1" y="6259"/>
                      <a:pt x="1903" y="3044"/>
                      <a:pt x="5327" y="1523"/>
                    </a:cubicBezTo>
                    <a:cubicBezTo>
                      <a:pt x="8750" y="1"/>
                      <a:pt x="12402" y="724"/>
                      <a:pt x="13487" y="3139"/>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7"/>
              <p:cNvSpPr/>
              <p:nvPr/>
            </p:nvSpPr>
            <p:spPr>
              <a:xfrm>
                <a:off x="1494063" y="1564073"/>
                <a:ext cx="48" cy="1600607"/>
              </a:xfrm>
              <a:custGeom>
                <a:avLst/>
                <a:gdLst/>
                <a:ahLst/>
                <a:cxnLst/>
                <a:rect l="l" t="t" r="r" b="b"/>
                <a:pathLst>
                  <a:path w="1" h="33268" fill="none" extrusionOk="0">
                    <a:moveTo>
                      <a:pt x="0" y="1"/>
                    </a:moveTo>
                    <a:lnTo>
                      <a:pt x="0" y="33268"/>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0;p7"/>
              <p:cNvSpPr/>
              <p:nvPr/>
            </p:nvSpPr>
            <p:spPr>
              <a:xfrm>
                <a:off x="1494063" y="1522888"/>
                <a:ext cx="491469" cy="992080"/>
              </a:xfrm>
              <a:custGeom>
                <a:avLst/>
                <a:gdLst/>
                <a:ahLst/>
                <a:cxnLst/>
                <a:rect l="l" t="t" r="r" b="b"/>
                <a:pathLst>
                  <a:path w="10215" h="20620" fill="none" extrusionOk="0">
                    <a:moveTo>
                      <a:pt x="0" y="7476"/>
                    </a:moveTo>
                    <a:cubicBezTo>
                      <a:pt x="0" y="7723"/>
                      <a:pt x="2929" y="8218"/>
                      <a:pt x="4565" y="9796"/>
                    </a:cubicBezTo>
                    <a:cubicBezTo>
                      <a:pt x="5935" y="11128"/>
                      <a:pt x="6943" y="14456"/>
                      <a:pt x="6391" y="17500"/>
                    </a:cubicBezTo>
                    <a:cubicBezTo>
                      <a:pt x="6030" y="19478"/>
                      <a:pt x="5459" y="20391"/>
                      <a:pt x="5763" y="20505"/>
                    </a:cubicBezTo>
                    <a:cubicBezTo>
                      <a:pt x="6068" y="20619"/>
                      <a:pt x="10214" y="16301"/>
                      <a:pt x="8331" y="11185"/>
                    </a:cubicBezTo>
                    <a:cubicBezTo>
                      <a:pt x="7076" y="7818"/>
                      <a:pt x="5136" y="6924"/>
                      <a:pt x="3234" y="5517"/>
                    </a:cubicBezTo>
                    <a:cubicBezTo>
                      <a:pt x="304" y="3329"/>
                      <a:pt x="0" y="1"/>
                      <a:pt x="0" y="685"/>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1" name="Google Shape;211;p7"/>
            <p:cNvGrpSpPr/>
            <p:nvPr/>
          </p:nvGrpSpPr>
          <p:grpSpPr>
            <a:xfrm rot="-671190">
              <a:off x="6676340" y="4554542"/>
              <a:ext cx="1603063" cy="1698232"/>
              <a:chOff x="3806645" y="1888022"/>
              <a:chExt cx="1572291" cy="1665634"/>
            </a:xfrm>
          </p:grpSpPr>
          <p:sp>
            <p:nvSpPr>
              <p:cNvPr id="212" name="Google Shape;212;p7"/>
              <p:cNvSpPr/>
              <p:nvPr/>
            </p:nvSpPr>
            <p:spPr>
              <a:xfrm>
                <a:off x="4792301" y="3045732"/>
                <a:ext cx="586636" cy="479585"/>
              </a:xfrm>
              <a:custGeom>
                <a:avLst/>
                <a:gdLst/>
                <a:ahLst/>
                <a:cxnLst/>
                <a:rect l="l" t="t" r="r" b="b"/>
                <a:pathLst>
                  <a:path w="12193" h="9968" fill="none" extrusionOk="0">
                    <a:moveTo>
                      <a:pt x="11222" y="2549"/>
                    </a:moveTo>
                    <a:cubicBezTo>
                      <a:pt x="12192" y="4546"/>
                      <a:pt x="10652" y="7266"/>
                      <a:pt x="7818" y="8617"/>
                    </a:cubicBezTo>
                    <a:cubicBezTo>
                      <a:pt x="4984" y="9967"/>
                      <a:pt x="1902" y="9435"/>
                      <a:pt x="951" y="7437"/>
                    </a:cubicBezTo>
                    <a:cubicBezTo>
                      <a:pt x="0" y="5421"/>
                      <a:pt x="1522" y="2701"/>
                      <a:pt x="4356" y="1351"/>
                    </a:cubicBezTo>
                    <a:cubicBezTo>
                      <a:pt x="7209" y="0"/>
                      <a:pt x="10271" y="533"/>
                      <a:pt x="11222" y="2549"/>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13;p7"/>
              <p:cNvSpPr/>
              <p:nvPr/>
            </p:nvSpPr>
            <p:spPr>
              <a:xfrm>
                <a:off x="3806645" y="3074071"/>
                <a:ext cx="586684" cy="479585"/>
              </a:xfrm>
              <a:custGeom>
                <a:avLst/>
                <a:gdLst/>
                <a:ahLst/>
                <a:cxnLst/>
                <a:rect l="l" t="t" r="r" b="b"/>
                <a:pathLst>
                  <a:path w="12194" h="9968" fill="none" extrusionOk="0">
                    <a:moveTo>
                      <a:pt x="11242" y="2531"/>
                    </a:moveTo>
                    <a:cubicBezTo>
                      <a:pt x="12193" y="4547"/>
                      <a:pt x="10671" y="7267"/>
                      <a:pt x="7818" y="8617"/>
                    </a:cubicBezTo>
                    <a:cubicBezTo>
                      <a:pt x="4984" y="9968"/>
                      <a:pt x="1922" y="9435"/>
                      <a:pt x="952" y="7419"/>
                    </a:cubicBezTo>
                    <a:cubicBezTo>
                      <a:pt x="1" y="5422"/>
                      <a:pt x="1541" y="2702"/>
                      <a:pt x="4375" y="1351"/>
                    </a:cubicBezTo>
                    <a:cubicBezTo>
                      <a:pt x="7210" y="1"/>
                      <a:pt x="10291" y="533"/>
                      <a:pt x="11242" y="2531"/>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14;p7"/>
              <p:cNvSpPr/>
              <p:nvPr/>
            </p:nvSpPr>
            <p:spPr>
              <a:xfrm>
                <a:off x="4330121" y="1914581"/>
                <a:ext cx="32091" cy="1340703"/>
              </a:xfrm>
              <a:custGeom>
                <a:avLst/>
                <a:gdLst/>
                <a:ahLst/>
                <a:cxnLst/>
                <a:rect l="l" t="t" r="r" b="b"/>
                <a:pathLst>
                  <a:path w="667" h="27866" fill="none" extrusionOk="0">
                    <a:moveTo>
                      <a:pt x="1" y="1"/>
                    </a:moveTo>
                    <a:lnTo>
                      <a:pt x="666" y="27866"/>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15;p7"/>
              <p:cNvSpPr/>
              <p:nvPr/>
            </p:nvSpPr>
            <p:spPr>
              <a:xfrm>
                <a:off x="5314863" y="1888022"/>
                <a:ext cx="32957" cy="1338923"/>
              </a:xfrm>
              <a:custGeom>
                <a:avLst/>
                <a:gdLst/>
                <a:ahLst/>
                <a:cxnLst/>
                <a:rect l="l" t="t" r="r" b="b"/>
                <a:pathLst>
                  <a:path w="685" h="27829" fill="none" extrusionOk="0">
                    <a:moveTo>
                      <a:pt x="0" y="1"/>
                    </a:moveTo>
                    <a:lnTo>
                      <a:pt x="685" y="27828"/>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p7"/>
              <p:cNvSpPr/>
              <p:nvPr/>
            </p:nvSpPr>
            <p:spPr>
              <a:xfrm>
                <a:off x="4330127" y="1937358"/>
                <a:ext cx="995736" cy="24778"/>
              </a:xfrm>
              <a:custGeom>
                <a:avLst/>
                <a:gdLst/>
                <a:ahLst/>
                <a:cxnLst/>
                <a:rect l="l" t="t" r="r" b="b"/>
                <a:pathLst>
                  <a:path w="20696" h="515" fill="none" extrusionOk="0">
                    <a:moveTo>
                      <a:pt x="20695" y="1"/>
                    </a:moveTo>
                    <a:lnTo>
                      <a:pt x="0" y="515"/>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7"/>
              <p:cNvSpPr/>
              <p:nvPr/>
            </p:nvSpPr>
            <p:spPr>
              <a:xfrm>
                <a:off x="4337441" y="2092043"/>
                <a:ext cx="991166" cy="24778"/>
              </a:xfrm>
              <a:custGeom>
                <a:avLst/>
                <a:gdLst/>
                <a:ahLst/>
                <a:cxnLst/>
                <a:rect l="l" t="t" r="r" b="b"/>
                <a:pathLst>
                  <a:path w="20601" h="515" fill="none" extrusionOk="0">
                    <a:moveTo>
                      <a:pt x="20600" y="1"/>
                    </a:moveTo>
                    <a:lnTo>
                      <a:pt x="1" y="514"/>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18"/>
        <p:cNvGrpSpPr/>
        <p:nvPr/>
      </p:nvGrpSpPr>
      <p:grpSpPr>
        <a:xfrm>
          <a:off x="0" y="0"/>
          <a:ext cx="0" cy="0"/>
          <a:chOff x="0" y="0"/>
          <a:chExt cx="0" cy="0"/>
        </a:xfrm>
      </p:grpSpPr>
      <p:pic>
        <p:nvPicPr>
          <p:cNvPr id="219" name="Google Shape;219;p8"/>
          <p:cNvPicPr preferRelativeResize="0"/>
          <p:nvPr/>
        </p:nvPicPr>
        <p:blipFill rotWithShape="1">
          <a:blip r:embed="rId2">
            <a:alphaModFix/>
          </a:blip>
          <a:srcRect l="3121" r="3131"/>
          <a:stretch/>
        </p:blipFill>
        <p:spPr>
          <a:xfrm>
            <a:off x="-35075" y="0"/>
            <a:ext cx="9214149" cy="5143501"/>
          </a:xfrm>
          <a:prstGeom prst="rect">
            <a:avLst/>
          </a:prstGeom>
          <a:noFill/>
          <a:ln>
            <a:noFill/>
          </a:ln>
        </p:spPr>
      </p:pic>
      <p:sp>
        <p:nvSpPr>
          <p:cNvPr id="220" name="Google Shape;220;p8"/>
          <p:cNvSpPr txBox="1">
            <a:spLocks noGrp="1"/>
          </p:cNvSpPr>
          <p:nvPr>
            <p:ph type="title"/>
          </p:nvPr>
        </p:nvSpPr>
        <p:spPr>
          <a:xfrm>
            <a:off x="2724150" y="1307100"/>
            <a:ext cx="3695700" cy="2529300"/>
          </a:xfrm>
          <a:prstGeom prst="rect">
            <a:avLst/>
          </a:prstGeom>
        </p:spPr>
        <p:txBody>
          <a:bodyPr spcFirstLastPara="1" wrap="square" lIns="91425" tIns="91425" rIns="91425" bIns="91425" anchor="ctr" anchorCtr="0">
            <a:noAutofit/>
          </a:bodyPr>
          <a:lstStyle>
            <a:lvl1pPr lvl="0" algn="ctr">
              <a:spcBef>
                <a:spcPts val="0"/>
              </a:spcBef>
              <a:spcAft>
                <a:spcPts val="0"/>
              </a:spcAft>
              <a:buSzPts val="6000"/>
              <a:buNone/>
              <a:defRPr sz="6000"/>
            </a:lvl1pPr>
            <a:lvl2pPr lvl="1" algn="ctr">
              <a:spcBef>
                <a:spcPts val="0"/>
              </a:spcBef>
              <a:spcAft>
                <a:spcPts val="0"/>
              </a:spcAft>
              <a:buSzPts val="6000"/>
              <a:buNone/>
              <a:defRPr sz="6000"/>
            </a:lvl2pPr>
            <a:lvl3pPr lvl="2" algn="ctr">
              <a:spcBef>
                <a:spcPts val="0"/>
              </a:spcBef>
              <a:spcAft>
                <a:spcPts val="0"/>
              </a:spcAft>
              <a:buSzPts val="6000"/>
              <a:buNone/>
              <a:defRPr sz="6000"/>
            </a:lvl3pPr>
            <a:lvl4pPr lvl="3" algn="ctr">
              <a:spcBef>
                <a:spcPts val="0"/>
              </a:spcBef>
              <a:spcAft>
                <a:spcPts val="0"/>
              </a:spcAft>
              <a:buSzPts val="6000"/>
              <a:buNone/>
              <a:defRPr sz="6000"/>
            </a:lvl4pPr>
            <a:lvl5pPr lvl="4" algn="ctr">
              <a:spcBef>
                <a:spcPts val="0"/>
              </a:spcBef>
              <a:spcAft>
                <a:spcPts val="0"/>
              </a:spcAft>
              <a:buSzPts val="6000"/>
              <a:buNone/>
              <a:defRPr sz="6000"/>
            </a:lvl5pPr>
            <a:lvl6pPr lvl="5" algn="ctr">
              <a:spcBef>
                <a:spcPts val="0"/>
              </a:spcBef>
              <a:spcAft>
                <a:spcPts val="0"/>
              </a:spcAft>
              <a:buSzPts val="6000"/>
              <a:buNone/>
              <a:defRPr sz="6000"/>
            </a:lvl6pPr>
            <a:lvl7pPr lvl="6" algn="ctr">
              <a:spcBef>
                <a:spcPts val="0"/>
              </a:spcBef>
              <a:spcAft>
                <a:spcPts val="0"/>
              </a:spcAft>
              <a:buSzPts val="6000"/>
              <a:buNone/>
              <a:defRPr sz="6000"/>
            </a:lvl7pPr>
            <a:lvl8pPr lvl="7" algn="ctr">
              <a:spcBef>
                <a:spcPts val="0"/>
              </a:spcBef>
              <a:spcAft>
                <a:spcPts val="0"/>
              </a:spcAft>
              <a:buSzPts val="6000"/>
              <a:buNone/>
              <a:defRPr sz="6000"/>
            </a:lvl8pPr>
            <a:lvl9pPr lvl="8" algn="ctr">
              <a:spcBef>
                <a:spcPts val="0"/>
              </a:spcBef>
              <a:spcAft>
                <a:spcPts val="0"/>
              </a:spcAft>
              <a:buSzPts val="6000"/>
              <a:buNone/>
              <a:defRPr sz="6000"/>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21"/>
        <p:cNvGrpSpPr/>
        <p:nvPr/>
      </p:nvGrpSpPr>
      <p:grpSpPr>
        <a:xfrm>
          <a:off x="0" y="0"/>
          <a:ext cx="0" cy="0"/>
          <a:chOff x="0" y="0"/>
          <a:chExt cx="0" cy="0"/>
        </a:xfrm>
      </p:grpSpPr>
      <p:pic>
        <p:nvPicPr>
          <p:cNvPr id="222" name="Google Shape;222;p9"/>
          <p:cNvPicPr preferRelativeResize="0"/>
          <p:nvPr/>
        </p:nvPicPr>
        <p:blipFill rotWithShape="1">
          <a:blip r:embed="rId2">
            <a:alphaModFix/>
          </a:blip>
          <a:srcRect l="3121" r="3131"/>
          <a:stretch/>
        </p:blipFill>
        <p:spPr>
          <a:xfrm>
            <a:off x="-35075" y="0"/>
            <a:ext cx="9214149" cy="5143501"/>
          </a:xfrm>
          <a:prstGeom prst="rect">
            <a:avLst/>
          </a:prstGeom>
          <a:noFill/>
          <a:ln>
            <a:noFill/>
          </a:ln>
        </p:spPr>
      </p:pic>
      <p:sp>
        <p:nvSpPr>
          <p:cNvPr id="223" name="Google Shape;223;p9"/>
          <p:cNvSpPr txBox="1">
            <a:spLocks noGrp="1"/>
          </p:cNvSpPr>
          <p:nvPr>
            <p:ph type="title"/>
          </p:nvPr>
        </p:nvSpPr>
        <p:spPr>
          <a:xfrm>
            <a:off x="2201850" y="1584874"/>
            <a:ext cx="4740300" cy="841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600"/>
              <a:buNone/>
              <a:defRPr sz="45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24" name="Google Shape;224;p9"/>
          <p:cNvSpPr txBox="1">
            <a:spLocks noGrp="1"/>
          </p:cNvSpPr>
          <p:nvPr>
            <p:ph type="subTitle" idx="1"/>
          </p:nvPr>
        </p:nvSpPr>
        <p:spPr>
          <a:xfrm>
            <a:off x="2201925" y="2427926"/>
            <a:ext cx="4740300" cy="1130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sz="1600"/>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25"/>
        <p:cNvGrpSpPr/>
        <p:nvPr/>
      </p:nvGrpSpPr>
      <p:grpSpPr>
        <a:xfrm>
          <a:off x="0" y="0"/>
          <a:ext cx="0" cy="0"/>
          <a:chOff x="0" y="0"/>
          <a:chExt cx="0" cy="0"/>
        </a:xfrm>
      </p:grpSpPr>
      <p:sp>
        <p:nvSpPr>
          <p:cNvPr id="226" name="Google Shape;226;p10"/>
          <p:cNvSpPr>
            <a:spLocks noGrp="1"/>
          </p:cNvSpPr>
          <p:nvPr>
            <p:ph type="pic" idx="2"/>
          </p:nvPr>
        </p:nvSpPr>
        <p:spPr>
          <a:xfrm>
            <a:off x="-6875" y="0"/>
            <a:ext cx="9144000" cy="5157300"/>
          </a:xfrm>
          <a:prstGeom prst="rect">
            <a:avLst/>
          </a:prstGeom>
          <a:noFill/>
          <a:ln>
            <a:noFill/>
          </a:ln>
        </p:spPr>
      </p:sp>
      <p:sp>
        <p:nvSpPr>
          <p:cNvPr id="227" name="Google Shape;227;p10"/>
          <p:cNvSpPr txBox="1">
            <a:spLocks noGrp="1"/>
          </p:cNvSpPr>
          <p:nvPr>
            <p:ph type="title"/>
          </p:nvPr>
        </p:nvSpPr>
        <p:spPr>
          <a:xfrm>
            <a:off x="720000" y="4038000"/>
            <a:ext cx="7704000" cy="572700"/>
          </a:xfrm>
          <a:prstGeom prst="rect">
            <a:avLst/>
          </a:prstGeom>
          <a:solidFill>
            <a:schemeClr val="accent2"/>
          </a:solidFill>
        </p:spPr>
        <p:txBody>
          <a:bodyPr spcFirstLastPara="1" wrap="square" lIns="91425" tIns="91425" rIns="91425" bIns="91425" anchor="ctr" anchorCtr="0">
            <a:noAutofit/>
          </a:bodyPr>
          <a:lstStyle>
            <a:lvl1pPr lvl="0" algn="ctr" rtl="0">
              <a:spcBef>
                <a:spcPts val="0"/>
              </a:spcBef>
              <a:spcAft>
                <a:spcPts val="0"/>
              </a:spcAft>
              <a:buSzPts val="3000"/>
              <a:buNone/>
              <a:defRPr>
                <a:solidFill>
                  <a:schemeClr val="lt1"/>
                </a:solidFill>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26.xml"/><Relationship Id="rId1"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5100" y="445025"/>
            <a:ext cx="77139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3000"/>
              <a:buFont typeface="Yeseva One"/>
              <a:buNone/>
              <a:defRPr sz="3000">
                <a:solidFill>
                  <a:schemeClr val="dk1"/>
                </a:solidFill>
                <a:latin typeface="Yeseva One"/>
                <a:ea typeface="Yeseva One"/>
                <a:cs typeface="Yeseva One"/>
                <a:sym typeface="Yeseva One"/>
              </a:defRPr>
            </a:lvl1pPr>
            <a:lvl2pPr lvl="1" rtl="0">
              <a:spcBef>
                <a:spcPts val="0"/>
              </a:spcBef>
              <a:spcAft>
                <a:spcPts val="0"/>
              </a:spcAft>
              <a:buClr>
                <a:schemeClr val="dk1"/>
              </a:buClr>
              <a:buSzPts val="3500"/>
              <a:buFont typeface="Yeseva One"/>
              <a:buNone/>
              <a:defRPr sz="3500">
                <a:solidFill>
                  <a:schemeClr val="dk1"/>
                </a:solidFill>
                <a:latin typeface="Yeseva One"/>
                <a:ea typeface="Yeseva One"/>
                <a:cs typeface="Yeseva One"/>
                <a:sym typeface="Yeseva One"/>
              </a:defRPr>
            </a:lvl2pPr>
            <a:lvl3pPr lvl="2" rtl="0">
              <a:spcBef>
                <a:spcPts val="0"/>
              </a:spcBef>
              <a:spcAft>
                <a:spcPts val="0"/>
              </a:spcAft>
              <a:buClr>
                <a:schemeClr val="dk1"/>
              </a:buClr>
              <a:buSzPts val="3500"/>
              <a:buFont typeface="Yeseva One"/>
              <a:buNone/>
              <a:defRPr sz="3500">
                <a:solidFill>
                  <a:schemeClr val="dk1"/>
                </a:solidFill>
                <a:latin typeface="Yeseva One"/>
                <a:ea typeface="Yeseva One"/>
                <a:cs typeface="Yeseva One"/>
                <a:sym typeface="Yeseva One"/>
              </a:defRPr>
            </a:lvl3pPr>
            <a:lvl4pPr lvl="3" rtl="0">
              <a:spcBef>
                <a:spcPts val="0"/>
              </a:spcBef>
              <a:spcAft>
                <a:spcPts val="0"/>
              </a:spcAft>
              <a:buClr>
                <a:schemeClr val="dk1"/>
              </a:buClr>
              <a:buSzPts val="3500"/>
              <a:buFont typeface="Yeseva One"/>
              <a:buNone/>
              <a:defRPr sz="3500">
                <a:solidFill>
                  <a:schemeClr val="dk1"/>
                </a:solidFill>
                <a:latin typeface="Yeseva One"/>
                <a:ea typeface="Yeseva One"/>
                <a:cs typeface="Yeseva One"/>
                <a:sym typeface="Yeseva One"/>
              </a:defRPr>
            </a:lvl4pPr>
            <a:lvl5pPr lvl="4" rtl="0">
              <a:spcBef>
                <a:spcPts val="0"/>
              </a:spcBef>
              <a:spcAft>
                <a:spcPts val="0"/>
              </a:spcAft>
              <a:buClr>
                <a:schemeClr val="dk1"/>
              </a:buClr>
              <a:buSzPts val="3500"/>
              <a:buFont typeface="Yeseva One"/>
              <a:buNone/>
              <a:defRPr sz="3500">
                <a:solidFill>
                  <a:schemeClr val="dk1"/>
                </a:solidFill>
                <a:latin typeface="Yeseva One"/>
                <a:ea typeface="Yeseva One"/>
                <a:cs typeface="Yeseva One"/>
                <a:sym typeface="Yeseva One"/>
              </a:defRPr>
            </a:lvl5pPr>
            <a:lvl6pPr lvl="5" rtl="0">
              <a:spcBef>
                <a:spcPts val="0"/>
              </a:spcBef>
              <a:spcAft>
                <a:spcPts val="0"/>
              </a:spcAft>
              <a:buClr>
                <a:schemeClr val="dk1"/>
              </a:buClr>
              <a:buSzPts val="3500"/>
              <a:buFont typeface="Yeseva One"/>
              <a:buNone/>
              <a:defRPr sz="3500">
                <a:solidFill>
                  <a:schemeClr val="dk1"/>
                </a:solidFill>
                <a:latin typeface="Yeseva One"/>
                <a:ea typeface="Yeseva One"/>
                <a:cs typeface="Yeseva One"/>
                <a:sym typeface="Yeseva One"/>
              </a:defRPr>
            </a:lvl6pPr>
            <a:lvl7pPr lvl="6" rtl="0">
              <a:spcBef>
                <a:spcPts val="0"/>
              </a:spcBef>
              <a:spcAft>
                <a:spcPts val="0"/>
              </a:spcAft>
              <a:buClr>
                <a:schemeClr val="dk1"/>
              </a:buClr>
              <a:buSzPts val="3500"/>
              <a:buFont typeface="Yeseva One"/>
              <a:buNone/>
              <a:defRPr sz="3500">
                <a:solidFill>
                  <a:schemeClr val="dk1"/>
                </a:solidFill>
                <a:latin typeface="Yeseva One"/>
                <a:ea typeface="Yeseva One"/>
                <a:cs typeface="Yeseva One"/>
                <a:sym typeface="Yeseva One"/>
              </a:defRPr>
            </a:lvl7pPr>
            <a:lvl8pPr lvl="7" rtl="0">
              <a:spcBef>
                <a:spcPts val="0"/>
              </a:spcBef>
              <a:spcAft>
                <a:spcPts val="0"/>
              </a:spcAft>
              <a:buClr>
                <a:schemeClr val="dk1"/>
              </a:buClr>
              <a:buSzPts val="3500"/>
              <a:buFont typeface="Yeseva One"/>
              <a:buNone/>
              <a:defRPr sz="3500">
                <a:solidFill>
                  <a:schemeClr val="dk1"/>
                </a:solidFill>
                <a:latin typeface="Yeseva One"/>
                <a:ea typeface="Yeseva One"/>
                <a:cs typeface="Yeseva One"/>
                <a:sym typeface="Yeseva One"/>
              </a:defRPr>
            </a:lvl8pPr>
            <a:lvl9pPr lvl="8" rtl="0">
              <a:spcBef>
                <a:spcPts val="0"/>
              </a:spcBef>
              <a:spcAft>
                <a:spcPts val="0"/>
              </a:spcAft>
              <a:buClr>
                <a:schemeClr val="dk1"/>
              </a:buClr>
              <a:buSzPts val="3500"/>
              <a:buFont typeface="Yeseva One"/>
              <a:buNone/>
              <a:defRPr sz="3500">
                <a:solidFill>
                  <a:schemeClr val="dk1"/>
                </a:solidFill>
                <a:latin typeface="Yeseva One"/>
                <a:ea typeface="Yeseva One"/>
                <a:cs typeface="Yeseva One"/>
                <a:sym typeface="Yeseva One"/>
              </a:defRPr>
            </a:lvl9pPr>
          </a:lstStyle>
          <a:p>
            <a:endParaRPr/>
          </a:p>
        </p:txBody>
      </p:sp>
      <p:sp>
        <p:nvSpPr>
          <p:cNvPr id="7" name="Google Shape;7;p1"/>
          <p:cNvSpPr txBox="1">
            <a:spLocks noGrp="1"/>
          </p:cNvSpPr>
          <p:nvPr>
            <p:ph type="body" idx="1"/>
          </p:nvPr>
        </p:nvSpPr>
        <p:spPr>
          <a:xfrm>
            <a:off x="715100" y="1152475"/>
            <a:ext cx="7713900" cy="3416400"/>
          </a:xfrm>
          <a:prstGeom prst="rect">
            <a:avLst/>
          </a:prstGeom>
          <a:noFill/>
          <a:ln>
            <a:noFill/>
          </a:ln>
        </p:spPr>
        <p:txBody>
          <a:bodyPr spcFirstLastPara="1" wrap="square" lIns="91425" tIns="91425" rIns="91425" bIns="91425" anchor="t" anchorCtr="0">
            <a:noAutofit/>
          </a:bodyPr>
          <a:lstStyle>
            <a:lvl1pPr marL="457200" lvl="0" indent="-304800">
              <a:lnSpc>
                <a:spcPct val="100000"/>
              </a:lnSpc>
              <a:spcBef>
                <a:spcPts val="0"/>
              </a:spcBef>
              <a:spcAft>
                <a:spcPts val="0"/>
              </a:spcAft>
              <a:buClr>
                <a:schemeClr val="dk1"/>
              </a:buClr>
              <a:buSzPts val="1200"/>
              <a:buFont typeface="Actor"/>
              <a:buChar char="●"/>
              <a:defRPr sz="1200">
                <a:solidFill>
                  <a:schemeClr val="dk1"/>
                </a:solidFill>
                <a:latin typeface="Actor"/>
                <a:ea typeface="Actor"/>
                <a:cs typeface="Actor"/>
                <a:sym typeface="Actor"/>
              </a:defRPr>
            </a:lvl1pPr>
            <a:lvl2pPr marL="914400" lvl="1" indent="-304800">
              <a:lnSpc>
                <a:spcPct val="100000"/>
              </a:lnSpc>
              <a:spcBef>
                <a:spcPts val="0"/>
              </a:spcBef>
              <a:spcAft>
                <a:spcPts val="0"/>
              </a:spcAft>
              <a:buClr>
                <a:schemeClr val="dk1"/>
              </a:buClr>
              <a:buSzPts val="1200"/>
              <a:buFont typeface="Actor"/>
              <a:buChar char="○"/>
              <a:defRPr sz="1200">
                <a:solidFill>
                  <a:schemeClr val="dk1"/>
                </a:solidFill>
                <a:latin typeface="Actor"/>
                <a:ea typeface="Actor"/>
                <a:cs typeface="Actor"/>
                <a:sym typeface="Actor"/>
              </a:defRPr>
            </a:lvl2pPr>
            <a:lvl3pPr marL="1371600" lvl="2" indent="-304800">
              <a:lnSpc>
                <a:spcPct val="100000"/>
              </a:lnSpc>
              <a:spcBef>
                <a:spcPts val="0"/>
              </a:spcBef>
              <a:spcAft>
                <a:spcPts val="0"/>
              </a:spcAft>
              <a:buClr>
                <a:schemeClr val="dk1"/>
              </a:buClr>
              <a:buSzPts val="1200"/>
              <a:buFont typeface="Actor"/>
              <a:buChar char="■"/>
              <a:defRPr sz="1200">
                <a:solidFill>
                  <a:schemeClr val="dk1"/>
                </a:solidFill>
                <a:latin typeface="Actor"/>
                <a:ea typeface="Actor"/>
                <a:cs typeface="Actor"/>
                <a:sym typeface="Actor"/>
              </a:defRPr>
            </a:lvl3pPr>
            <a:lvl4pPr marL="1828800" lvl="3" indent="-304800">
              <a:lnSpc>
                <a:spcPct val="100000"/>
              </a:lnSpc>
              <a:spcBef>
                <a:spcPts val="0"/>
              </a:spcBef>
              <a:spcAft>
                <a:spcPts val="0"/>
              </a:spcAft>
              <a:buClr>
                <a:schemeClr val="dk1"/>
              </a:buClr>
              <a:buSzPts val="1200"/>
              <a:buFont typeface="Actor"/>
              <a:buChar char="●"/>
              <a:defRPr sz="1200">
                <a:solidFill>
                  <a:schemeClr val="dk1"/>
                </a:solidFill>
                <a:latin typeface="Actor"/>
                <a:ea typeface="Actor"/>
                <a:cs typeface="Actor"/>
                <a:sym typeface="Actor"/>
              </a:defRPr>
            </a:lvl4pPr>
            <a:lvl5pPr marL="2286000" lvl="4" indent="-304800">
              <a:lnSpc>
                <a:spcPct val="100000"/>
              </a:lnSpc>
              <a:spcBef>
                <a:spcPts val="0"/>
              </a:spcBef>
              <a:spcAft>
                <a:spcPts val="0"/>
              </a:spcAft>
              <a:buClr>
                <a:schemeClr val="dk1"/>
              </a:buClr>
              <a:buSzPts val="1200"/>
              <a:buFont typeface="Actor"/>
              <a:buChar char="○"/>
              <a:defRPr sz="1200">
                <a:solidFill>
                  <a:schemeClr val="dk1"/>
                </a:solidFill>
                <a:latin typeface="Actor"/>
                <a:ea typeface="Actor"/>
                <a:cs typeface="Actor"/>
                <a:sym typeface="Actor"/>
              </a:defRPr>
            </a:lvl5pPr>
            <a:lvl6pPr marL="2743200" lvl="5" indent="-304800">
              <a:lnSpc>
                <a:spcPct val="100000"/>
              </a:lnSpc>
              <a:spcBef>
                <a:spcPts val="0"/>
              </a:spcBef>
              <a:spcAft>
                <a:spcPts val="0"/>
              </a:spcAft>
              <a:buClr>
                <a:schemeClr val="dk1"/>
              </a:buClr>
              <a:buSzPts val="1200"/>
              <a:buFont typeface="Actor"/>
              <a:buChar char="■"/>
              <a:defRPr sz="1200">
                <a:solidFill>
                  <a:schemeClr val="dk1"/>
                </a:solidFill>
                <a:latin typeface="Actor"/>
                <a:ea typeface="Actor"/>
                <a:cs typeface="Actor"/>
                <a:sym typeface="Actor"/>
              </a:defRPr>
            </a:lvl6pPr>
            <a:lvl7pPr marL="3200400" lvl="6" indent="-304800">
              <a:lnSpc>
                <a:spcPct val="100000"/>
              </a:lnSpc>
              <a:spcBef>
                <a:spcPts val="0"/>
              </a:spcBef>
              <a:spcAft>
                <a:spcPts val="0"/>
              </a:spcAft>
              <a:buClr>
                <a:schemeClr val="dk1"/>
              </a:buClr>
              <a:buSzPts val="1200"/>
              <a:buFont typeface="Actor"/>
              <a:buChar char="●"/>
              <a:defRPr sz="1200">
                <a:solidFill>
                  <a:schemeClr val="dk1"/>
                </a:solidFill>
                <a:latin typeface="Actor"/>
                <a:ea typeface="Actor"/>
                <a:cs typeface="Actor"/>
                <a:sym typeface="Actor"/>
              </a:defRPr>
            </a:lvl7pPr>
            <a:lvl8pPr marL="3657600" lvl="7" indent="-304800">
              <a:lnSpc>
                <a:spcPct val="100000"/>
              </a:lnSpc>
              <a:spcBef>
                <a:spcPts val="0"/>
              </a:spcBef>
              <a:spcAft>
                <a:spcPts val="0"/>
              </a:spcAft>
              <a:buClr>
                <a:schemeClr val="dk1"/>
              </a:buClr>
              <a:buSzPts val="1200"/>
              <a:buFont typeface="Actor"/>
              <a:buChar char="○"/>
              <a:defRPr sz="1200">
                <a:solidFill>
                  <a:schemeClr val="dk1"/>
                </a:solidFill>
                <a:latin typeface="Actor"/>
                <a:ea typeface="Actor"/>
                <a:cs typeface="Actor"/>
                <a:sym typeface="Actor"/>
              </a:defRPr>
            </a:lvl8pPr>
            <a:lvl9pPr marL="4114800" lvl="8" indent="-304800">
              <a:lnSpc>
                <a:spcPct val="100000"/>
              </a:lnSpc>
              <a:spcBef>
                <a:spcPts val="0"/>
              </a:spcBef>
              <a:spcAft>
                <a:spcPts val="0"/>
              </a:spcAft>
              <a:buClr>
                <a:schemeClr val="dk1"/>
              </a:buClr>
              <a:buSzPts val="1200"/>
              <a:buFont typeface="Actor"/>
              <a:buChar char="■"/>
              <a:defRPr sz="1200">
                <a:solidFill>
                  <a:schemeClr val="dk1"/>
                </a:solidFill>
                <a:latin typeface="Actor"/>
                <a:ea typeface="Actor"/>
                <a:cs typeface="Actor"/>
                <a:sym typeface="Actor"/>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rgbClr val="0E2A47"/>
        </a:solidFill>
        <a:effectLst/>
      </p:bgPr>
    </p:bg>
    <p:spTree>
      <p:nvGrpSpPr>
        <p:cNvPr id="1" name="Shape 714"/>
        <p:cNvGrpSpPr/>
        <p:nvPr/>
      </p:nvGrpSpPr>
      <p:grpSpPr>
        <a:xfrm>
          <a:off x="0" y="0"/>
          <a:ext cx="0" cy="0"/>
          <a:chOff x="0" y="0"/>
          <a:chExt cx="0" cy="0"/>
        </a:xfrm>
      </p:grpSpPr>
      <p:sp>
        <p:nvSpPr>
          <p:cNvPr id="715" name="Google Shape;715;p26"/>
          <p:cNvSpPr txBox="1">
            <a:spLocks noGrp="1"/>
          </p:cNvSpPr>
          <p:nvPr>
            <p:ph type="title"/>
          </p:nvPr>
        </p:nvSpPr>
        <p:spPr>
          <a:xfrm>
            <a:off x="1068100" y="933450"/>
            <a:ext cx="7047300" cy="4824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Clr>
                <a:srgbClr val="FFFFFF"/>
              </a:buClr>
              <a:buSzPts val="2400"/>
              <a:buNone/>
              <a:defRPr sz="2400">
                <a:solidFill>
                  <a:srgbClr val="FFFFFF"/>
                </a:solidFill>
              </a:defRPr>
            </a:lvl1pPr>
            <a:lvl2pPr lvl="1" algn="ctr" rtl="0">
              <a:spcBef>
                <a:spcPts val="0"/>
              </a:spcBef>
              <a:spcAft>
                <a:spcPts val="0"/>
              </a:spcAft>
              <a:buClr>
                <a:srgbClr val="FFFFFF"/>
              </a:buClr>
              <a:buSzPts val="2400"/>
              <a:buNone/>
              <a:defRPr sz="2400">
                <a:solidFill>
                  <a:srgbClr val="FFFFFF"/>
                </a:solidFill>
              </a:defRPr>
            </a:lvl2pPr>
            <a:lvl3pPr lvl="2" algn="ctr" rtl="0">
              <a:spcBef>
                <a:spcPts val="0"/>
              </a:spcBef>
              <a:spcAft>
                <a:spcPts val="0"/>
              </a:spcAft>
              <a:buClr>
                <a:srgbClr val="FFFFFF"/>
              </a:buClr>
              <a:buSzPts val="2400"/>
              <a:buNone/>
              <a:defRPr sz="2400">
                <a:solidFill>
                  <a:srgbClr val="FFFFFF"/>
                </a:solidFill>
              </a:defRPr>
            </a:lvl3pPr>
            <a:lvl4pPr lvl="3" algn="ctr" rtl="0">
              <a:spcBef>
                <a:spcPts val="0"/>
              </a:spcBef>
              <a:spcAft>
                <a:spcPts val="0"/>
              </a:spcAft>
              <a:buClr>
                <a:srgbClr val="FFFFFF"/>
              </a:buClr>
              <a:buSzPts val="2400"/>
              <a:buNone/>
              <a:defRPr sz="2400">
                <a:solidFill>
                  <a:srgbClr val="FFFFFF"/>
                </a:solidFill>
              </a:defRPr>
            </a:lvl4pPr>
            <a:lvl5pPr lvl="4" algn="ctr" rtl="0">
              <a:spcBef>
                <a:spcPts val="0"/>
              </a:spcBef>
              <a:spcAft>
                <a:spcPts val="0"/>
              </a:spcAft>
              <a:buClr>
                <a:srgbClr val="FFFFFF"/>
              </a:buClr>
              <a:buSzPts val="2400"/>
              <a:buNone/>
              <a:defRPr sz="2400">
                <a:solidFill>
                  <a:srgbClr val="FFFFFF"/>
                </a:solidFill>
              </a:defRPr>
            </a:lvl5pPr>
            <a:lvl6pPr lvl="5" algn="ctr" rtl="0">
              <a:spcBef>
                <a:spcPts val="0"/>
              </a:spcBef>
              <a:spcAft>
                <a:spcPts val="0"/>
              </a:spcAft>
              <a:buClr>
                <a:srgbClr val="FFFFFF"/>
              </a:buClr>
              <a:buSzPts val="2400"/>
              <a:buNone/>
              <a:defRPr sz="2400">
                <a:solidFill>
                  <a:srgbClr val="FFFFFF"/>
                </a:solidFill>
              </a:defRPr>
            </a:lvl6pPr>
            <a:lvl7pPr lvl="6" algn="ctr" rtl="0">
              <a:spcBef>
                <a:spcPts val="0"/>
              </a:spcBef>
              <a:spcAft>
                <a:spcPts val="0"/>
              </a:spcAft>
              <a:buClr>
                <a:srgbClr val="FFFFFF"/>
              </a:buClr>
              <a:buSzPts val="2400"/>
              <a:buNone/>
              <a:defRPr sz="2400">
                <a:solidFill>
                  <a:srgbClr val="FFFFFF"/>
                </a:solidFill>
              </a:defRPr>
            </a:lvl7pPr>
            <a:lvl8pPr lvl="7" algn="ctr" rtl="0">
              <a:spcBef>
                <a:spcPts val="0"/>
              </a:spcBef>
              <a:spcAft>
                <a:spcPts val="0"/>
              </a:spcAft>
              <a:buClr>
                <a:srgbClr val="FFFFFF"/>
              </a:buClr>
              <a:buSzPts val="2400"/>
              <a:buNone/>
              <a:defRPr sz="2400">
                <a:solidFill>
                  <a:srgbClr val="FFFFFF"/>
                </a:solidFill>
              </a:defRPr>
            </a:lvl8pPr>
            <a:lvl9pPr lvl="8" algn="ctr" rtl="0">
              <a:spcBef>
                <a:spcPts val="0"/>
              </a:spcBef>
              <a:spcAft>
                <a:spcPts val="0"/>
              </a:spcAft>
              <a:buClr>
                <a:srgbClr val="FFFFFF"/>
              </a:buClr>
              <a:buSzPts val="2400"/>
              <a:buNone/>
              <a:defRPr sz="2400">
                <a:solidFill>
                  <a:srgbClr val="FFFFFF"/>
                </a:solidFill>
              </a:defRPr>
            </a:lvl9pPr>
          </a:lstStyle>
          <a:p>
            <a:endParaRPr/>
          </a:p>
        </p:txBody>
      </p:sp>
      <p:sp>
        <p:nvSpPr>
          <p:cNvPr id="716" name="Google Shape;716;p26"/>
          <p:cNvSpPr txBox="1">
            <a:spLocks noGrp="1"/>
          </p:cNvSpPr>
          <p:nvPr>
            <p:ph type="body" idx="1"/>
          </p:nvPr>
        </p:nvSpPr>
        <p:spPr>
          <a:xfrm>
            <a:off x="1068100" y="1695450"/>
            <a:ext cx="7047300" cy="2502000"/>
          </a:xfrm>
          <a:prstGeom prst="rect">
            <a:avLst/>
          </a:prstGeom>
          <a:noFill/>
          <a:ln>
            <a:noFill/>
          </a:ln>
        </p:spPr>
        <p:txBody>
          <a:bodyPr spcFirstLastPara="1" wrap="square" lIns="91425" tIns="91425" rIns="91425" bIns="91425" anchor="t" anchorCtr="0">
            <a:noAutofit/>
          </a:bodyPr>
          <a:lstStyle>
            <a:lvl1pPr marL="457200" lvl="0"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1pPr>
            <a:lvl2pPr marL="914400" lvl="1"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2pPr>
            <a:lvl3pPr marL="1371600" lvl="2"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3pPr>
            <a:lvl4pPr marL="1828800" lvl="3"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4pPr>
            <a:lvl5pPr marL="2286000" lvl="4"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5pPr>
            <a:lvl6pPr marL="2743200" lvl="5"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6pPr>
            <a:lvl7pPr marL="3200400" lvl="6"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7pPr>
            <a:lvl8pPr marL="3657600" lvl="7"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8pPr>
            <a:lvl9pPr marL="4114800" lvl="8"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9pPr>
          </a:lstStyle>
          <a:p>
            <a:endParaRPr/>
          </a:p>
        </p:txBody>
      </p:sp>
    </p:spTree>
  </p:cSld>
  <p:clrMap bg1="lt1" tx1="dk1" bg2="dk2" tx2="lt2" accent1="accent1" accent2="accent2" accent3="accent3" accent4="accent4" accent5="accent5" accent6="accent6" hlink="hlink" folHlink="folHlink"/>
  <p:sldLayoutIdLst>
    <p:sldLayoutId id="2147483672" r:id="rId1"/>
    <p:sldLayoutId id="2147483673"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youtu.be/DxaM-cSMqpc?si=ltJ8IDiGrXnX_YBX" TargetMode="External"/><Relationship Id="rId2" Type="http://schemas.openxmlformats.org/officeDocument/2006/relationships/notesSlide" Target="../notesSlides/notesSlide10.xml"/><Relationship Id="rId1" Type="http://schemas.openxmlformats.org/officeDocument/2006/relationships/slideLayout" Target="../slideLayouts/slideLayout15.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hyperlink" Target="https://youtu.be/31I8RhR2a4M?si=3m8jN_pJXfOPF60V"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youtu.be/P_XI9cJGF5U?si=oXvXdr4R08HL2az8" TargetMode="External"/><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6.xml"/><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23"/>
        <p:cNvGrpSpPr/>
        <p:nvPr/>
      </p:nvGrpSpPr>
      <p:grpSpPr>
        <a:xfrm>
          <a:off x="0" y="0"/>
          <a:ext cx="0" cy="0"/>
          <a:chOff x="0" y="0"/>
          <a:chExt cx="0" cy="0"/>
        </a:xfrm>
      </p:grpSpPr>
      <p:sp>
        <p:nvSpPr>
          <p:cNvPr id="724" name="Google Shape;724;p29"/>
          <p:cNvSpPr txBox="1">
            <a:spLocks noGrp="1"/>
          </p:cNvSpPr>
          <p:nvPr>
            <p:ph type="ctrTitle"/>
          </p:nvPr>
        </p:nvSpPr>
        <p:spPr>
          <a:xfrm>
            <a:off x="1043850" y="1143000"/>
            <a:ext cx="7056300" cy="1895700"/>
          </a:xfrm>
          <a:prstGeom prst="rect">
            <a:avLst/>
          </a:prstGeom>
        </p:spPr>
        <p:txBody>
          <a:bodyPr spcFirstLastPara="1" wrap="square" lIns="91425" tIns="91425" rIns="91425" bIns="91425" anchor="b" anchorCtr="0">
            <a:noAutofit/>
          </a:bodyPr>
          <a:lstStyle/>
          <a:p>
            <a:r>
              <a:rPr lang="en" err="1"/>
              <a:t>Жанры</a:t>
            </a:r>
            <a:r>
              <a:rPr lang="en"/>
              <a:t> </a:t>
            </a:r>
            <a:r>
              <a:rPr lang="en" err="1"/>
              <a:t>вокальной</a:t>
            </a:r>
            <a:r>
              <a:rPr lang="en"/>
              <a:t> и инструментальной музыки</a:t>
            </a:r>
            <a:endParaRPr lang="ru-RU"/>
          </a:p>
          <a:p>
            <a:r>
              <a:rPr lang="en" dirty="0"/>
              <a:t>5 </a:t>
            </a:r>
            <a:r>
              <a:rPr lang="en" dirty="0" err="1"/>
              <a:t>класс</a:t>
            </a:r>
          </a:p>
        </p:txBody>
      </p:sp>
      <p:sp>
        <p:nvSpPr>
          <p:cNvPr id="725" name="Google Shape;725;p29"/>
          <p:cNvSpPr txBox="1">
            <a:spLocks noGrp="1"/>
          </p:cNvSpPr>
          <p:nvPr>
            <p:ph type="subTitle" idx="1"/>
          </p:nvPr>
        </p:nvSpPr>
        <p:spPr>
          <a:xfrm>
            <a:off x="4535408" y="3421345"/>
            <a:ext cx="4607443" cy="830037"/>
          </a:xfrm>
          <a:prstGeom prst="rect">
            <a:avLst/>
          </a:prstGeom>
        </p:spPr>
        <p:txBody>
          <a:bodyPr spcFirstLastPara="1" wrap="square" lIns="91425" tIns="91425" rIns="91425" bIns="91425" anchor="t" anchorCtr="0">
            <a:noAutofit/>
          </a:bodyPr>
          <a:lstStyle/>
          <a:p>
            <a:r>
              <a:rPr lang="en" err="1">
                <a:latin typeface="Batang"/>
              </a:rPr>
              <a:t>Подготовила</a:t>
            </a:r>
            <a:r>
              <a:rPr lang="en" dirty="0">
                <a:latin typeface="Batang"/>
              </a:rPr>
              <a:t> </a:t>
            </a:r>
            <a:r>
              <a:rPr lang="en" err="1">
                <a:latin typeface="Batang"/>
              </a:rPr>
              <a:t>учитель</a:t>
            </a:r>
            <a:r>
              <a:rPr lang="en" dirty="0">
                <a:latin typeface="Batang"/>
              </a:rPr>
              <a:t> </a:t>
            </a:r>
            <a:r>
              <a:rPr lang="en" err="1">
                <a:latin typeface="Batang"/>
              </a:rPr>
              <a:t>музыки</a:t>
            </a:r>
            <a:endParaRPr lang="ru-RU">
              <a:latin typeface="Batang"/>
            </a:endParaRPr>
          </a:p>
          <a:p>
            <a:r>
              <a:rPr lang="en" dirty="0">
                <a:latin typeface="Batang"/>
              </a:rPr>
              <a:t>МБОУ г. </a:t>
            </a:r>
            <a:r>
              <a:rPr lang="en" err="1">
                <a:latin typeface="Batang"/>
              </a:rPr>
              <a:t>Горловки</a:t>
            </a:r>
            <a:r>
              <a:rPr lang="en" dirty="0">
                <a:latin typeface="Batang"/>
              </a:rPr>
              <a:t> "</a:t>
            </a:r>
            <a:r>
              <a:rPr lang="en" err="1">
                <a:latin typeface="Batang"/>
              </a:rPr>
              <a:t>Школа</a:t>
            </a:r>
            <a:r>
              <a:rPr lang="en" dirty="0">
                <a:latin typeface="Batang"/>
              </a:rPr>
              <a:t> № 77"</a:t>
            </a:r>
          </a:p>
          <a:p>
            <a:pPr marL="0" indent="0"/>
            <a:r>
              <a:rPr lang="en" err="1">
                <a:latin typeface="Batang"/>
              </a:rPr>
              <a:t>Павленко</a:t>
            </a:r>
            <a:r>
              <a:rPr lang="en" dirty="0">
                <a:latin typeface="Batang"/>
              </a:rPr>
              <a:t> </a:t>
            </a:r>
            <a:r>
              <a:rPr lang="en" err="1">
                <a:latin typeface="Batang"/>
              </a:rPr>
              <a:t>Ирина</a:t>
            </a:r>
            <a:r>
              <a:rPr lang="en" dirty="0">
                <a:latin typeface="Batang"/>
              </a:rPr>
              <a:t> </a:t>
            </a:r>
            <a:r>
              <a:rPr lang="en" err="1">
                <a:latin typeface="Batang"/>
              </a:rPr>
              <a:t>Ивановна</a:t>
            </a:r>
            <a:endParaRPr lang="en">
              <a:latin typeface="Batang"/>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49"/>
        <p:cNvGrpSpPr/>
        <p:nvPr/>
      </p:nvGrpSpPr>
      <p:grpSpPr>
        <a:xfrm>
          <a:off x="0" y="0"/>
          <a:ext cx="0" cy="0"/>
          <a:chOff x="0" y="0"/>
          <a:chExt cx="0" cy="0"/>
        </a:xfrm>
      </p:grpSpPr>
      <p:sp>
        <p:nvSpPr>
          <p:cNvPr id="953" name="Google Shape;953;p47"/>
          <p:cNvSpPr txBox="1">
            <a:spLocks noGrp="1"/>
          </p:cNvSpPr>
          <p:nvPr>
            <p:ph type="subTitle" idx="1"/>
          </p:nvPr>
        </p:nvSpPr>
        <p:spPr>
          <a:xfrm>
            <a:off x="-146993" y="110826"/>
            <a:ext cx="8209989" cy="928891"/>
          </a:xfrm>
          <a:prstGeom prst="rect">
            <a:avLst/>
          </a:prstGeom>
        </p:spPr>
        <p:txBody>
          <a:bodyPr spcFirstLastPara="1" wrap="square" lIns="91425" tIns="91425" rIns="91425" bIns="91425" anchor="t" anchorCtr="0">
            <a:noAutofit/>
          </a:bodyPr>
          <a:lstStyle/>
          <a:p>
            <a:pPr indent="0"/>
            <a:r>
              <a:rPr lang="en" sz="1400" err="1">
                <a:latin typeface="Batang"/>
              </a:rPr>
              <a:t>Вокальная</a:t>
            </a:r>
            <a:r>
              <a:rPr lang="en" sz="1400" dirty="0">
                <a:latin typeface="Batang"/>
              </a:rPr>
              <a:t> </a:t>
            </a:r>
            <a:r>
              <a:rPr lang="en" sz="1400" err="1">
                <a:latin typeface="Batang"/>
              </a:rPr>
              <a:t>работа</a:t>
            </a:r>
            <a:r>
              <a:rPr lang="en" sz="1400" dirty="0">
                <a:latin typeface="Batang"/>
              </a:rPr>
              <a:t> </a:t>
            </a:r>
            <a:r>
              <a:rPr lang="en" sz="1400" err="1">
                <a:latin typeface="Batang"/>
              </a:rPr>
              <a:t>над</a:t>
            </a:r>
            <a:r>
              <a:rPr lang="en" sz="1400" dirty="0">
                <a:latin typeface="Batang"/>
              </a:rPr>
              <a:t> Романсом Черепахи Тортиллы из к/ф "Приключения Буратино" Музыка А. Рыбникова</a:t>
            </a:r>
            <a:endParaRPr lang="ru-RU" sz="1400">
              <a:latin typeface="Batang"/>
            </a:endParaRPr>
          </a:p>
          <a:p>
            <a:pPr indent="0"/>
            <a:r>
              <a:rPr lang="en" sz="1400" u="sng" dirty="0">
                <a:latin typeface="Batang"/>
                <a:hlinkClick r:id="rId3"/>
              </a:rPr>
              <a:t>https://youtu.be/DxaM-cSMqpc?si=ltJ8IDiGrXnX_YBX</a:t>
            </a:r>
            <a:endParaRPr lang="en" sz="1400" u="sng" dirty="0">
              <a:latin typeface="Batang"/>
            </a:endParaRPr>
          </a:p>
          <a:p>
            <a:pPr indent="0"/>
            <a:endParaRPr lang="en" sz="1400" u="sng" dirty="0">
              <a:latin typeface="Batang"/>
            </a:endParaRPr>
          </a:p>
          <a:p>
            <a:pPr indent="0"/>
            <a:r>
              <a:rPr lang="en" sz="1400" u="sng" dirty="0">
                <a:latin typeface="Batang"/>
              </a:rPr>
              <a:t>https://youtu.be/E0VlFDSZwM4?si=vgt85VBJxwZ7QTwa</a:t>
            </a:r>
            <a:endParaRPr lang="en" u="sng"/>
          </a:p>
        </p:txBody>
      </p:sp>
      <p:pic>
        <p:nvPicPr>
          <p:cNvPr id="6" name="Рисунок 5" descr="Изображение выглядит как одежда, Человеческое лицо, человек, Модный аксессуар&#10;&#10;Автоматически созданное описание">
            <a:extLst>
              <a:ext uri="{FF2B5EF4-FFF2-40B4-BE49-F238E27FC236}">
                <a16:creationId xmlns:a16="http://schemas.microsoft.com/office/drawing/2014/main" id="{D9A09ABE-C808-DC00-A2FA-8BD6FD19ECB4}"/>
              </a:ext>
            </a:extLst>
          </p:cNvPr>
          <p:cNvPicPr>
            <a:picLocks noChangeAspect="1"/>
          </p:cNvPicPr>
          <p:nvPr/>
        </p:nvPicPr>
        <p:blipFill>
          <a:blip r:embed="rId4"/>
          <a:stretch>
            <a:fillRect/>
          </a:stretch>
        </p:blipFill>
        <p:spPr>
          <a:xfrm>
            <a:off x="2400300" y="2069195"/>
            <a:ext cx="4572000" cy="307394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80"/>
        <p:cNvGrpSpPr/>
        <p:nvPr/>
      </p:nvGrpSpPr>
      <p:grpSpPr>
        <a:xfrm>
          <a:off x="0" y="0"/>
          <a:ext cx="0" cy="0"/>
          <a:chOff x="0" y="0"/>
          <a:chExt cx="0" cy="0"/>
        </a:xfrm>
      </p:grpSpPr>
      <p:sp>
        <p:nvSpPr>
          <p:cNvPr id="981" name="Google Shape;981;p49"/>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r>
              <a:rPr lang="en" dirty="0" err="1"/>
              <a:t>Домашнее</a:t>
            </a:r>
            <a:r>
              <a:rPr lang="en" dirty="0"/>
              <a:t> </a:t>
            </a:r>
            <a:r>
              <a:rPr lang="en" dirty="0" err="1"/>
              <a:t>задание</a:t>
            </a:r>
            <a:r>
              <a:rPr lang="en" dirty="0"/>
              <a:t>: </a:t>
            </a:r>
          </a:p>
        </p:txBody>
      </p:sp>
      <p:sp>
        <p:nvSpPr>
          <p:cNvPr id="982" name="Google Shape;982;p49"/>
          <p:cNvSpPr txBox="1">
            <a:spLocks noGrp="1"/>
          </p:cNvSpPr>
          <p:nvPr>
            <p:ph type="body" idx="4294967295"/>
          </p:nvPr>
        </p:nvSpPr>
        <p:spPr>
          <a:xfrm>
            <a:off x="172077" y="1124055"/>
            <a:ext cx="7704000" cy="911790"/>
          </a:xfrm>
          <a:prstGeom prst="rect">
            <a:avLst/>
          </a:prstGeom>
        </p:spPr>
        <p:txBody>
          <a:bodyPr spcFirstLastPara="1" wrap="square" lIns="91425" tIns="91425" rIns="91425" bIns="91425" anchor="t" anchorCtr="0">
            <a:noAutofit/>
          </a:bodyPr>
          <a:lstStyle/>
          <a:p>
            <a:pPr indent="0">
              <a:buNone/>
            </a:pPr>
            <a:r>
              <a:rPr lang="en" sz="1800" b="1" err="1">
                <a:latin typeface="Batang"/>
              </a:rPr>
              <a:t>Проиллюстрировать</a:t>
            </a:r>
            <a:r>
              <a:rPr lang="en" sz="1800" b="1" dirty="0">
                <a:latin typeface="Batang"/>
              </a:rPr>
              <a:t> </a:t>
            </a:r>
            <a:r>
              <a:rPr lang="en" sz="1800" b="1" err="1">
                <a:latin typeface="Batang"/>
              </a:rPr>
              <a:t>художественный</a:t>
            </a:r>
            <a:r>
              <a:rPr lang="en" sz="1800" b="1" dirty="0">
                <a:latin typeface="Batang"/>
              </a:rPr>
              <a:t> </a:t>
            </a:r>
            <a:r>
              <a:rPr lang="en" sz="1800" b="1" err="1">
                <a:latin typeface="Batang"/>
              </a:rPr>
              <a:t>образ</a:t>
            </a:r>
            <a:r>
              <a:rPr lang="en" sz="1800" b="1" dirty="0">
                <a:latin typeface="Batang"/>
              </a:rPr>
              <a:t> "</a:t>
            </a:r>
            <a:r>
              <a:rPr lang="en" sz="1800" b="1" err="1">
                <a:latin typeface="Batang"/>
              </a:rPr>
              <a:t>Вокализа"С</a:t>
            </a:r>
            <a:r>
              <a:rPr lang="en" sz="1800" b="1" dirty="0">
                <a:latin typeface="Batang"/>
              </a:rPr>
              <a:t>. </a:t>
            </a:r>
            <a:r>
              <a:rPr lang="en" sz="1800" b="1" err="1">
                <a:latin typeface="Batang"/>
              </a:rPr>
              <a:t>Рахманинова</a:t>
            </a:r>
            <a:r>
              <a:rPr lang="en" sz="1800" b="1" dirty="0">
                <a:latin typeface="Batang"/>
              </a:rPr>
              <a:t>.</a:t>
            </a:r>
            <a:endParaRPr lang="ru-RU" sz="1800" b="1">
              <a:latin typeface="Batang"/>
            </a:endParaRPr>
          </a:p>
        </p:txBody>
      </p:sp>
      <p:grpSp>
        <p:nvGrpSpPr>
          <p:cNvPr id="1029" name="Google Shape;1029;p49"/>
          <p:cNvGrpSpPr/>
          <p:nvPr/>
        </p:nvGrpSpPr>
        <p:grpSpPr>
          <a:xfrm>
            <a:off x="12405" y="1880964"/>
            <a:ext cx="9116707" cy="1157630"/>
            <a:chOff x="5668337" y="3123225"/>
            <a:chExt cx="2386592" cy="1157630"/>
          </a:xfrm>
        </p:grpSpPr>
        <p:grpSp>
          <p:nvGrpSpPr>
            <p:cNvPr id="1030" name="Google Shape;1030;p49"/>
            <p:cNvGrpSpPr/>
            <p:nvPr/>
          </p:nvGrpSpPr>
          <p:grpSpPr>
            <a:xfrm>
              <a:off x="5668337" y="3616900"/>
              <a:ext cx="2386592" cy="663955"/>
              <a:chOff x="774975" y="3446400"/>
              <a:chExt cx="3162725" cy="485525"/>
            </a:xfrm>
          </p:grpSpPr>
          <p:sp>
            <p:nvSpPr>
              <p:cNvPr id="1031" name="Google Shape;1031;p49"/>
              <p:cNvSpPr/>
              <p:nvPr/>
            </p:nvSpPr>
            <p:spPr>
              <a:xfrm>
                <a:off x="774975" y="3446400"/>
                <a:ext cx="3162725" cy="209725"/>
              </a:xfrm>
              <a:custGeom>
                <a:avLst/>
                <a:gdLst/>
                <a:ahLst/>
                <a:cxnLst/>
                <a:rect l="l" t="t" r="r" b="b"/>
                <a:pathLst>
                  <a:path w="126509" h="8389" fill="none" extrusionOk="0">
                    <a:moveTo>
                      <a:pt x="1" y="1066"/>
                    </a:moveTo>
                    <a:cubicBezTo>
                      <a:pt x="1" y="1066"/>
                      <a:pt x="5745" y="895"/>
                      <a:pt x="9321" y="3482"/>
                    </a:cubicBezTo>
                    <a:cubicBezTo>
                      <a:pt x="12687" y="5935"/>
                      <a:pt x="16206" y="8142"/>
                      <a:pt x="19991" y="8180"/>
                    </a:cubicBezTo>
                    <a:cubicBezTo>
                      <a:pt x="25184" y="8199"/>
                      <a:pt x="28246" y="6791"/>
                      <a:pt x="31994" y="4052"/>
                    </a:cubicBezTo>
                    <a:cubicBezTo>
                      <a:pt x="37586" y="1"/>
                      <a:pt x="45651" y="58"/>
                      <a:pt x="49683" y="2683"/>
                    </a:cubicBezTo>
                    <a:cubicBezTo>
                      <a:pt x="53639" y="5231"/>
                      <a:pt x="57462" y="7704"/>
                      <a:pt x="63226" y="7913"/>
                    </a:cubicBezTo>
                    <a:cubicBezTo>
                      <a:pt x="70073" y="8199"/>
                      <a:pt x="72755" y="4509"/>
                      <a:pt x="76635" y="2683"/>
                    </a:cubicBezTo>
                    <a:cubicBezTo>
                      <a:pt x="80991" y="609"/>
                      <a:pt x="86526" y="724"/>
                      <a:pt x="90197" y="1941"/>
                    </a:cubicBezTo>
                    <a:cubicBezTo>
                      <a:pt x="94515" y="3386"/>
                      <a:pt x="99860" y="8389"/>
                      <a:pt x="105775" y="8199"/>
                    </a:cubicBezTo>
                    <a:cubicBezTo>
                      <a:pt x="113764" y="7932"/>
                      <a:pt x="116218" y="1142"/>
                      <a:pt x="126508" y="1028"/>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 name="Google Shape;1032;p49"/>
              <p:cNvSpPr/>
              <p:nvPr/>
            </p:nvSpPr>
            <p:spPr>
              <a:xfrm>
                <a:off x="774975" y="3538175"/>
                <a:ext cx="3162725" cy="210200"/>
              </a:xfrm>
              <a:custGeom>
                <a:avLst/>
                <a:gdLst/>
                <a:ahLst/>
                <a:cxnLst/>
                <a:rect l="l" t="t" r="r" b="b"/>
                <a:pathLst>
                  <a:path w="126509" h="8408" fill="none" extrusionOk="0">
                    <a:moveTo>
                      <a:pt x="1" y="1085"/>
                    </a:moveTo>
                    <a:cubicBezTo>
                      <a:pt x="1" y="1085"/>
                      <a:pt x="5745" y="914"/>
                      <a:pt x="9321" y="3501"/>
                    </a:cubicBezTo>
                    <a:cubicBezTo>
                      <a:pt x="12687" y="5954"/>
                      <a:pt x="16206" y="8161"/>
                      <a:pt x="19991" y="8180"/>
                    </a:cubicBezTo>
                    <a:cubicBezTo>
                      <a:pt x="25184" y="8218"/>
                      <a:pt x="28246" y="6810"/>
                      <a:pt x="31994" y="4071"/>
                    </a:cubicBezTo>
                    <a:cubicBezTo>
                      <a:pt x="37586" y="1"/>
                      <a:pt x="45651" y="77"/>
                      <a:pt x="49683" y="2702"/>
                    </a:cubicBezTo>
                    <a:cubicBezTo>
                      <a:pt x="53639" y="5231"/>
                      <a:pt x="57462" y="7704"/>
                      <a:pt x="63226" y="7932"/>
                    </a:cubicBezTo>
                    <a:cubicBezTo>
                      <a:pt x="70073" y="8218"/>
                      <a:pt x="72755" y="4528"/>
                      <a:pt x="76635" y="2702"/>
                    </a:cubicBezTo>
                    <a:cubicBezTo>
                      <a:pt x="80991" y="628"/>
                      <a:pt x="86526" y="743"/>
                      <a:pt x="90197" y="1960"/>
                    </a:cubicBezTo>
                    <a:cubicBezTo>
                      <a:pt x="94515" y="3405"/>
                      <a:pt x="99860" y="8408"/>
                      <a:pt x="105775" y="8218"/>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 name="Google Shape;1033;p49"/>
              <p:cNvSpPr/>
              <p:nvPr/>
            </p:nvSpPr>
            <p:spPr>
              <a:xfrm>
                <a:off x="774975" y="3629950"/>
                <a:ext cx="3162725" cy="209725"/>
              </a:xfrm>
              <a:custGeom>
                <a:avLst/>
                <a:gdLst/>
                <a:ahLst/>
                <a:cxnLst/>
                <a:rect l="l" t="t" r="r" b="b"/>
                <a:pathLst>
                  <a:path w="126509" h="8389" fill="none" extrusionOk="0">
                    <a:moveTo>
                      <a:pt x="1" y="1066"/>
                    </a:moveTo>
                    <a:cubicBezTo>
                      <a:pt x="1" y="1066"/>
                      <a:pt x="5745" y="895"/>
                      <a:pt x="9321" y="3501"/>
                    </a:cubicBezTo>
                    <a:cubicBezTo>
                      <a:pt x="12687" y="5935"/>
                      <a:pt x="16206" y="8161"/>
                      <a:pt x="19991" y="8180"/>
                    </a:cubicBezTo>
                    <a:cubicBezTo>
                      <a:pt x="25184" y="8199"/>
                      <a:pt x="28246" y="6791"/>
                      <a:pt x="31994" y="4071"/>
                    </a:cubicBezTo>
                    <a:cubicBezTo>
                      <a:pt x="37586" y="1"/>
                      <a:pt x="45651" y="58"/>
                      <a:pt x="49683" y="2683"/>
                    </a:cubicBezTo>
                    <a:cubicBezTo>
                      <a:pt x="53639" y="5231"/>
                      <a:pt x="57462" y="7704"/>
                      <a:pt x="63226" y="7913"/>
                    </a:cubicBezTo>
                    <a:cubicBezTo>
                      <a:pt x="70073" y="8199"/>
                      <a:pt x="72755" y="4509"/>
                      <a:pt x="76635" y="2683"/>
                    </a:cubicBezTo>
                    <a:cubicBezTo>
                      <a:pt x="80991" y="609"/>
                      <a:pt x="86526" y="743"/>
                      <a:pt x="90197" y="1941"/>
                    </a:cubicBezTo>
                    <a:cubicBezTo>
                      <a:pt x="94515" y="3386"/>
                      <a:pt x="99860" y="8389"/>
                      <a:pt x="105775" y="8199"/>
                    </a:cubicBezTo>
                    <a:cubicBezTo>
                      <a:pt x="113764" y="7932"/>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4" name="Google Shape;1034;p49"/>
              <p:cNvSpPr/>
              <p:nvPr/>
            </p:nvSpPr>
            <p:spPr>
              <a:xfrm>
                <a:off x="774975" y="3721725"/>
                <a:ext cx="3162725" cy="210200"/>
              </a:xfrm>
              <a:custGeom>
                <a:avLst/>
                <a:gdLst/>
                <a:ahLst/>
                <a:cxnLst/>
                <a:rect l="l" t="t" r="r" b="b"/>
                <a:pathLst>
                  <a:path w="126509" h="8408" fill="none" extrusionOk="0">
                    <a:moveTo>
                      <a:pt x="1" y="1085"/>
                    </a:moveTo>
                    <a:cubicBezTo>
                      <a:pt x="1" y="1085"/>
                      <a:pt x="5745" y="914"/>
                      <a:pt x="9321" y="3501"/>
                    </a:cubicBezTo>
                    <a:cubicBezTo>
                      <a:pt x="12687" y="5954"/>
                      <a:pt x="16206" y="8161"/>
                      <a:pt x="19991" y="8199"/>
                    </a:cubicBezTo>
                    <a:cubicBezTo>
                      <a:pt x="25184" y="8218"/>
                      <a:pt x="28246" y="6810"/>
                      <a:pt x="31994" y="4071"/>
                    </a:cubicBezTo>
                    <a:cubicBezTo>
                      <a:pt x="37586" y="1"/>
                      <a:pt x="45651" y="77"/>
                      <a:pt x="49683" y="2702"/>
                    </a:cubicBezTo>
                    <a:cubicBezTo>
                      <a:pt x="53639" y="5232"/>
                      <a:pt x="57462" y="7723"/>
                      <a:pt x="63226" y="7932"/>
                    </a:cubicBezTo>
                    <a:cubicBezTo>
                      <a:pt x="70073" y="8218"/>
                      <a:pt x="72755" y="4528"/>
                      <a:pt x="76635" y="2702"/>
                    </a:cubicBezTo>
                    <a:cubicBezTo>
                      <a:pt x="80991" y="628"/>
                      <a:pt x="86526" y="743"/>
                      <a:pt x="90197" y="1960"/>
                    </a:cubicBezTo>
                    <a:cubicBezTo>
                      <a:pt x="94515" y="3406"/>
                      <a:pt x="99860" y="8408"/>
                      <a:pt x="105775" y="8218"/>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35" name="Google Shape;1035;p49"/>
            <p:cNvGrpSpPr/>
            <p:nvPr/>
          </p:nvGrpSpPr>
          <p:grpSpPr>
            <a:xfrm>
              <a:off x="5668337" y="3123225"/>
              <a:ext cx="2386592" cy="663955"/>
              <a:chOff x="774975" y="3446400"/>
              <a:chExt cx="3162725" cy="485525"/>
            </a:xfrm>
          </p:grpSpPr>
          <p:sp>
            <p:nvSpPr>
              <p:cNvPr id="1036" name="Google Shape;1036;p49"/>
              <p:cNvSpPr/>
              <p:nvPr/>
            </p:nvSpPr>
            <p:spPr>
              <a:xfrm>
                <a:off x="774975" y="3446400"/>
                <a:ext cx="3162725" cy="209725"/>
              </a:xfrm>
              <a:custGeom>
                <a:avLst/>
                <a:gdLst/>
                <a:ahLst/>
                <a:cxnLst/>
                <a:rect l="l" t="t" r="r" b="b"/>
                <a:pathLst>
                  <a:path w="126509" h="8389" fill="none" extrusionOk="0">
                    <a:moveTo>
                      <a:pt x="1" y="1066"/>
                    </a:moveTo>
                    <a:cubicBezTo>
                      <a:pt x="1" y="1066"/>
                      <a:pt x="5745" y="895"/>
                      <a:pt x="9321" y="3482"/>
                    </a:cubicBezTo>
                    <a:cubicBezTo>
                      <a:pt x="12687" y="5935"/>
                      <a:pt x="16206" y="8142"/>
                      <a:pt x="19991" y="8180"/>
                    </a:cubicBezTo>
                    <a:cubicBezTo>
                      <a:pt x="25184" y="8199"/>
                      <a:pt x="28246" y="6791"/>
                      <a:pt x="31994" y="4052"/>
                    </a:cubicBezTo>
                    <a:cubicBezTo>
                      <a:pt x="37586" y="1"/>
                      <a:pt x="45651" y="58"/>
                      <a:pt x="49683" y="2683"/>
                    </a:cubicBezTo>
                    <a:cubicBezTo>
                      <a:pt x="53639" y="5231"/>
                      <a:pt x="57462" y="7704"/>
                      <a:pt x="63226" y="7913"/>
                    </a:cubicBezTo>
                    <a:cubicBezTo>
                      <a:pt x="70073" y="8199"/>
                      <a:pt x="72755" y="4509"/>
                      <a:pt x="76635" y="2683"/>
                    </a:cubicBezTo>
                    <a:cubicBezTo>
                      <a:pt x="80991" y="609"/>
                      <a:pt x="86526" y="724"/>
                      <a:pt x="90197" y="1941"/>
                    </a:cubicBezTo>
                    <a:cubicBezTo>
                      <a:pt x="94515" y="3386"/>
                      <a:pt x="99860" y="8389"/>
                      <a:pt x="105775" y="8199"/>
                    </a:cubicBezTo>
                    <a:cubicBezTo>
                      <a:pt x="113764" y="7932"/>
                      <a:pt x="116218" y="1142"/>
                      <a:pt x="126508" y="1028"/>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7" name="Google Shape;1037;p49"/>
              <p:cNvSpPr/>
              <p:nvPr/>
            </p:nvSpPr>
            <p:spPr>
              <a:xfrm>
                <a:off x="774975" y="3538175"/>
                <a:ext cx="3162725" cy="210200"/>
              </a:xfrm>
              <a:custGeom>
                <a:avLst/>
                <a:gdLst/>
                <a:ahLst/>
                <a:cxnLst/>
                <a:rect l="l" t="t" r="r" b="b"/>
                <a:pathLst>
                  <a:path w="126509" h="8408" fill="none" extrusionOk="0">
                    <a:moveTo>
                      <a:pt x="1" y="1085"/>
                    </a:moveTo>
                    <a:cubicBezTo>
                      <a:pt x="1" y="1085"/>
                      <a:pt x="5745" y="914"/>
                      <a:pt x="9321" y="3501"/>
                    </a:cubicBezTo>
                    <a:cubicBezTo>
                      <a:pt x="12687" y="5954"/>
                      <a:pt x="16206" y="8161"/>
                      <a:pt x="19991" y="8180"/>
                    </a:cubicBezTo>
                    <a:cubicBezTo>
                      <a:pt x="25184" y="8218"/>
                      <a:pt x="28246" y="6810"/>
                      <a:pt x="31994" y="4071"/>
                    </a:cubicBezTo>
                    <a:cubicBezTo>
                      <a:pt x="37586" y="1"/>
                      <a:pt x="45651" y="77"/>
                      <a:pt x="49683" y="2702"/>
                    </a:cubicBezTo>
                    <a:cubicBezTo>
                      <a:pt x="53639" y="5231"/>
                      <a:pt x="57462" y="7704"/>
                      <a:pt x="63226" y="7932"/>
                    </a:cubicBezTo>
                    <a:cubicBezTo>
                      <a:pt x="70073" y="8218"/>
                      <a:pt x="72755" y="4528"/>
                      <a:pt x="76635" y="2702"/>
                    </a:cubicBezTo>
                    <a:cubicBezTo>
                      <a:pt x="80991" y="628"/>
                      <a:pt x="86526" y="743"/>
                      <a:pt x="90197" y="1960"/>
                    </a:cubicBezTo>
                    <a:cubicBezTo>
                      <a:pt x="94515" y="3405"/>
                      <a:pt x="99860" y="8408"/>
                      <a:pt x="105775" y="8218"/>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8" name="Google Shape;1038;p49"/>
              <p:cNvSpPr/>
              <p:nvPr/>
            </p:nvSpPr>
            <p:spPr>
              <a:xfrm>
                <a:off x="774975" y="3629950"/>
                <a:ext cx="3162725" cy="209725"/>
              </a:xfrm>
              <a:custGeom>
                <a:avLst/>
                <a:gdLst/>
                <a:ahLst/>
                <a:cxnLst/>
                <a:rect l="l" t="t" r="r" b="b"/>
                <a:pathLst>
                  <a:path w="126509" h="8389" fill="none" extrusionOk="0">
                    <a:moveTo>
                      <a:pt x="1" y="1066"/>
                    </a:moveTo>
                    <a:cubicBezTo>
                      <a:pt x="1" y="1066"/>
                      <a:pt x="5745" y="895"/>
                      <a:pt x="9321" y="3501"/>
                    </a:cubicBezTo>
                    <a:cubicBezTo>
                      <a:pt x="12687" y="5935"/>
                      <a:pt x="16206" y="8161"/>
                      <a:pt x="19991" y="8180"/>
                    </a:cubicBezTo>
                    <a:cubicBezTo>
                      <a:pt x="25184" y="8199"/>
                      <a:pt x="28246" y="6791"/>
                      <a:pt x="31994" y="4071"/>
                    </a:cubicBezTo>
                    <a:cubicBezTo>
                      <a:pt x="37586" y="1"/>
                      <a:pt x="45651" y="58"/>
                      <a:pt x="49683" y="2683"/>
                    </a:cubicBezTo>
                    <a:cubicBezTo>
                      <a:pt x="53639" y="5231"/>
                      <a:pt x="57462" y="7704"/>
                      <a:pt x="63226" y="7913"/>
                    </a:cubicBezTo>
                    <a:cubicBezTo>
                      <a:pt x="70073" y="8199"/>
                      <a:pt x="72755" y="4509"/>
                      <a:pt x="76635" y="2683"/>
                    </a:cubicBezTo>
                    <a:cubicBezTo>
                      <a:pt x="80991" y="609"/>
                      <a:pt x="86526" y="743"/>
                      <a:pt x="90197" y="1941"/>
                    </a:cubicBezTo>
                    <a:cubicBezTo>
                      <a:pt x="94515" y="3386"/>
                      <a:pt x="99860" y="8389"/>
                      <a:pt x="105775" y="8199"/>
                    </a:cubicBezTo>
                    <a:cubicBezTo>
                      <a:pt x="113764" y="7932"/>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9" name="Google Shape;1039;p49"/>
              <p:cNvSpPr/>
              <p:nvPr/>
            </p:nvSpPr>
            <p:spPr>
              <a:xfrm>
                <a:off x="774975" y="3721725"/>
                <a:ext cx="3162725" cy="210200"/>
              </a:xfrm>
              <a:custGeom>
                <a:avLst/>
                <a:gdLst/>
                <a:ahLst/>
                <a:cxnLst/>
                <a:rect l="l" t="t" r="r" b="b"/>
                <a:pathLst>
                  <a:path w="126509" h="8408" fill="none" extrusionOk="0">
                    <a:moveTo>
                      <a:pt x="1" y="1085"/>
                    </a:moveTo>
                    <a:cubicBezTo>
                      <a:pt x="1" y="1085"/>
                      <a:pt x="5745" y="914"/>
                      <a:pt x="9321" y="3501"/>
                    </a:cubicBezTo>
                    <a:cubicBezTo>
                      <a:pt x="12687" y="5954"/>
                      <a:pt x="16206" y="8161"/>
                      <a:pt x="19991" y="8199"/>
                    </a:cubicBezTo>
                    <a:cubicBezTo>
                      <a:pt x="25184" y="8218"/>
                      <a:pt x="28246" y="6810"/>
                      <a:pt x="31994" y="4071"/>
                    </a:cubicBezTo>
                    <a:cubicBezTo>
                      <a:pt x="37586" y="1"/>
                      <a:pt x="45651" y="77"/>
                      <a:pt x="49683" y="2702"/>
                    </a:cubicBezTo>
                    <a:cubicBezTo>
                      <a:pt x="53639" y="5232"/>
                      <a:pt x="57462" y="7723"/>
                      <a:pt x="63226" y="7932"/>
                    </a:cubicBezTo>
                    <a:cubicBezTo>
                      <a:pt x="70073" y="8218"/>
                      <a:pt x="72755" y="4528"/>
                      <a:pt x="76635" y="2702"/>
                    </a:cubicBezTo>
                    <a:cubicBezTo>
                      <a:pt x="80991" y="628"/>
                      <a:pt x="86526" y="743"/>
                      <a:pt x="90197" y="1960"/>
                    </a:cubicBezTo>
                    <a:cubicBezTo>
                      <a:pt x="94515" y="3406"/>
                      <a:pt x="99860" y="8408"/>
                      <a:pt x="105775" y="8218"/>
                    </a:cubicBezTo>
                    <a:cubicBezTo>
                      <a:pt x="113764" y="7951"/>
                      <a:pt x="116218" y="1142"/>
                      <a:pt x="126508" y="1047"/>
                    </a:cubicBezTo>
                  </a:path>
                </a:pathLst>
              </a:custGeom>
              <a:noFill/>
              <a:ln w="9525" cap="flat" cmpd="sng">
                <a:solidFill>
                  <a:schemeClr val="dk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040" name="Google Shape;1040;p49"/>
          <p:cNvGrpSpPr/>
          <p:nvPr/>
        </p:nvGrpSpPr>
        <p:grpSpPr>
          <a:xfrm>
            <a:off x="800539" y="1883688"/>
            <a:ext cx="916515" cy="1324024"/>
            <a:chOff x="662526" y="3131100"/>
            <a:chExt cx="734328" cy="1060832"/>
          </a:xfrm>
        </p:grpSpPr>
        <p:sp>
          <p:nvSpPr>
            <p:cNvPr id="1041" name="Google Shape;1041;p49"/>
            <p:cNvSpPr/>
            <p:nvPr/>
          </p:nvSpPr>
          <p:spPr>
            <a:xfrm>
              <a:off x="662526" y="3886008"/>
              <a:ext cx="376743" cy="305924"/>
            </a:xfrm>
            <a:custGeom>
              <a:avLst/>
              <a:gdLst/>
              <a:ahLst/>
              <a:cxnLst/>
              <a:rect l="l" t="t" r="r" b="b"/>
              <a:pathLst>
                <a:path w="14571" h="11832" fill="none" extrusionOk="0">
                  <a:moveTo>
                    <a:pt x="13487" y="3139"/>
                  </a:moveTo>
                  <a:cubicBezTo>
                    <a:pt x="14571" y="5574"/>
                    <a:pt x="12669" y="8769"/>
                    <a:pt x="9245" y="10310"/>
                  </a:cubicBezTo>
                  <a:cubicBezTo>
                    <a:pt x="5821" y="11832"/>
                    <a:pt x="2150" y="11109"/>
                    <a:pt x="1085" y="8674"/>
                  </a:cubicBezTo>
                  <a:cubicBezTo>
                    <a:pt x="1" y="6259"/>
                    <a:pt x="1903" y="3044"/>
                    <a:pt x="5327" y="1523"/>
                  </a:cubicBezTo>
                  <a:cubicBezTo>
                    <a:pt x="8750" y="1"/>
                    <a:pt x="12402" y="724"/>
                    <a:pt x="13487" y="3139"/>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2" name="Google Shape;1042;p49"/>
            <p:cNvSpPr/>
            <p:nvPr/>
          </p:nvSpPr>
          <p:spPr>
            <a:xfrm>
              <a:off x="1020093" y="3145355"/>
              <a:ext cx="26" cy="860166"/>
            </a:xfrm>
            <a:custGeom>
              <a:avLst/>
              <a:gdLst/>
              <a:ahLst/>
              <a:cxnLst/>
              <a:rect l="l" t="t" r="r" b="b"/>
              <a:pathLst>
                <a:path w="1" h="33268" fill="none" extrusionOk="0">
                  <a:moveTo>
                    <a:pt x="0" y="1"/>
                  </a:moveTo>
                  <a:lnTo>
                    <a:pt x="0" y="33268"/>
                  </a:lnTo>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3" name="Google Shape;1043;p49"/>
            <p:cNvSpPr/>
            <p:nvPr/>
          </p:nvSpPr>
          <p:spPr>
            <a:xfrm>
              <a:off x="1020100" y="3333925"/>
              <a:ext cx="264109" cy="499056"/>
            </a:xfrm>
            <a:custGeom>
              <a:avLst/>
              <a:gdLst/>
              <a:ahLst/>
              <a:cxnLst/>
              <a:rect l="l" t="t" r="r" b="b"/>
              <a:pathLst>
                <a:path w="10215" h="20620" fill="none" extrusionOk="0">
                  <a:moveTo>
                    <a:pt x="0" y="7476"/>
                  </a:moveTo>
                  <a:cubicBezTo>
                    <a:pt x="0" y="7723"/>
                    <a:pt x="2929" y="8218"/>
                    <a:pt x="4565" y="9796"/>
                  </a:cubicBezTo>
                  <a:cubicBezTo>
                    <a:pt x="5935" y="11128"/>
                    <a:pt x="6943" y="14456"/>
                    <a:pt x="6391" y="17500"/>
                  </a:cubicBezTo>
                  <a:cubicBezTo>
                    <a:pt x="6030" y="19478"/>
                    <a:pt x="5459" y="20391"/>
                    <a:pt x="5763" y="20505"/>
                  </a:cubicBezTo>
                  <a:cubicBezTo>
                    <a:pt x="6068" y="20619"/>
                    <a:pt x="10214" y="16301"/>
                    <a:pt x="8331" y="11185"/>
                  </a:cubicBezTo>
                  <a:cubicBezTo>
                    <a:pt x="7076" y="7818"/>
                    <a:pt x="5136" y="6924"/>
                    <a:pt x="3234" y="5517"/>
                  </a:cubicBezTo>
                  <a:cubicBezTo>
                    <a:pt x="304" y="3329"/>
                    <a:pt x="0" y="1"/>
                    <a:pt x="0" y="685"/>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4" name="Google Shape;1044;p49"/>
            <p:cNvSpPr/>
            <p:nvPr/>
          </p:nvSpPr>
          <p:spPr>
            <a:xfrm>
              <a:off x="1020100" y="3131100"/>
              <a:ext cx="376755" cy="634941"/>
            </a:xfrm>
            <a:custGeom>
              <a:avLst/>
              <a:gdLst/>
              <a:ahLst/>
              <a:cxnLst/>
              <a:rect l="l" t="t" r="r" b="b"/>
              <a:pathLst>
                <a:path w="10215" h="20620" fill="none" extrusionOk="0">
                  <a:moveTo>
                    <a:pt x="0" y="7476"/>
                  </a:moveTo>
                  <a:cubicBezTo>
                    <a:pt x="0" y="7723"/>
                    <a:pt x="2929" y="8218"/>
                    <a:pt x="4565" y="9796"/>
                  </a:cubicBezTo>
                  <a:cubicBezTo>
                    <a:pt x="5935" y="11128"/>
                    <a:pt x="6943" y="14456"/>
                    <a:pt x="6391" y="17500"/>
                  </a:cubicBezTo>
                  <a:cubicBezTo>
                    <a:pt x="6030" y="19478"/>
                    <a:pt x="5459" y="20391"/>
                    <a:pt x="5763" y="20505"/>
                  </a:cubicBezTo>
                  <a:cubicBezTo>
                    <a:pt x="6068" y="20619"/>
                    <a:pt x="10214" y="16301"/>
                    <a:pt x="8331" y="11185"/>
                  </a:cubicBezTo>
                  <a:cubicBezTo>
                    <a:pt x="7076" y="7818"/>
                    <a:pt x="5136" y="6924"/>
                    <a:pt x="3234" y="5517"/>
                  </a:cubicBezTo>
                  <a:cubicBezTo>
                    <a:pt x="304" y="3329"/>
                    <a:pt x="0" y="1"/>
                    <a:pt x="0" y="685"/>
                  </a:cubicBezTo>
                  <a:close/>
                </a:path>
              </a:pathLst>
            </a:custGeom>
            <a:no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45" name="Google Shape;1045;p49"/>
          <p:cNvGrpSpPr/>
          <p:nvPr/>
        </p:nvGrpSpPr>
        <p:grpSpPr>
          <a:xfrm>
            <a:off x="7893925" y="1372519"/>
            <a:ext cx="532200" cy="1324029"/>
            <a:chOff x="2623875" y="3123214"/>
            <a:chExt cx="532200" cy="1324029"/>
          </a:xfrm>
        </p:grpSpPr>
        <p:grpSp>
          <p:nvGrpSpPr>
            <p:cNvPr id="1046" name="Google Shape;1046;p49"/>
            <p:cNvGrpSpPr/>
            <p:nvPr/>
          </p:nvGrpSpPr>
          <p:grpSpPr>
            <a:xfrm>
              <a:off x="2669171" y="3123214"/>
              <a:ext cx="456330" cy="1274917"/>
              <a:chOff x="2209774" y="3267359"/>
              <a:chExt cx="315276" cy="880833"/>
            </a:xfrm>
          </p:grpSpPr>
          <p:sp>
            <p:nvSpPr>
              <p:cNvPr id="1047" name="Google Shape;1047;p49"/>
              <p:cNvSpPr/>
              <p:nvPr/>
            </p:nvSpPr>
            <p:spPr>
              <a:xfrm>
                <a:off x="2209774" y="3890469"/>
                <a:ext cx="315276" cy="257723"/>
              </a:xfrm>
              <a:custGeom>
                <a:avLst/>
                <a:gdLst/>
                <a:ahLst/>
                <a:cxnLst/>
                <a:rect l="l" t="t" r="r" b="b"/>
                <a:pathLst>
                  <a:path w="12194" h="9968" fill="none" extrusionOk="0">
                    <a:moveTo>
                      <a:pt x="11242" y="2531"/>
                    </a:moveTo>
                    <a:cubicBezTo>
                      <a:pt x="12193" y="4547"/>
                      <a:pt x="10671" y="7267"/>
                      <a:pt x="7818" y="8617"/>
                    </a:cubicBezTo>
                    <a:cubicBezTo>
                      <a:pt x="4984" y="9968"/>
                      <a:pt x="1922" y="9435"/>
                      <a:pt x="952" y="7419"/>
                    </a:cubicBezTo>
                    <a:cubicBezTo>
                      <a:pt x="1" y="5422"/>
                      <a:pt x="1541" y="2702"/>
                      <a:pt x="4375" y="1351"/>
                    </a:cubicBezTo>
                    <a:cubicBezTo>
                      <a:pt x="7210" y="1"/>
                      <a:pt x="10291" y="533"/>
                      <a:pt x="11242" y="2531"/>
                    </a:cubicBezTo>
                    <a:close/>
                  </a:path>
                </a:pathLst>
              </a:custGeom>
              <a:solidFill>
                <a:schemeClr val="accent1"/>
              </a:solid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8" name="Google Shape;1048;p49"/>
              <p:cNvSpPr/>
              <p:nvPr/>
            </p:nvSpPr>
            <p:spPr>
              <a:xfrm>
                <a:off x="2491090" y="3267359"/>
                <a:ext cx="17245" cy="720475"/>
              </a:xfrm>
              <a:custGeom>
                <a:avLst/>
                <a:gdLst/>
                <a:ahLst/>
                <a:cxnLst/>
                <a:rect l="l" t="t" r="r" b="b"/>
                <a:pathLst>
                  <a:path w="667" h="27866" fill="none" extrusionOk="0">
                    <a:moveTo>
                      <a:pt x="1" y="1"/>
                    </a:moveTo>
                    <a:lnTo>
                      <a:pt x="666" y="27866"/>
                    </a:lnTo>
                  </a:path>
                </a:pathLst>
              </a:custGeom>
              <a:solidFill>
                <a:schemeClr val="accent1"/>
              </a:solidFill>
              <a:ln w="76200" cap="flat" cmpd="sng">
                <a:solidFill>
                  <a:schemeClr val="accent1"/>
                </a:solidFill>
                <a:prstDash val="solid"/>
                <a:miter lim="1902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49" name="Google Shape;1049;p49"/>
            <p:cNvSpPr/>
            <p:nvPr/>
          </p:nvSpPr>
          <p:spPr>
            <a:xfrm rot="-1724659">
              <a:off x="2674754" y="4041051"/>
              <a:ext cx="430441" cy="322483"/>
            </a:xfrm>
            <a:prstGeom prst="ellipse">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ctor"/>
                <a:ea typeface="Actor"/>
                <a:cs typeface="Actor"/>
                <a:sym typeface="Actor"/>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63"/>
        <p:cNvGrpSpPr/>
        <p:nvPr/>
      </p:nvGrpSpPr>
      <p:grpSpPr>
        <a:xfrm>
          <a:off x="0" y="0"/>
          <a:ext cx="0" cy="0"/>
          <a:chOff x="0" y="0"/>
          <a:chExt cx="0" cy="0"/>
        </a:xfrm>
      </p:grpSpPr>
      <p:sp>
        <p:nvSpPr>
          <p:cNvPr id="766" name="Google Shape;766;p33"/>
          <p:cNvSpPr txBox="1">
            <a:spLocks noGrp="1"/>
          </p:cNvSpPr>
          <p:nvPr>
            <p:ph type="body" idx="1"/>
          </p:nvPr>
        </p:nvSpPr>
        <p:spPr>
          <a:xfrm>
            <a:off x="3847878" y="727808"/>
            <a:ext cx="4737335" cy="3492870"/>
          </a:xfrm>
          <a:prstGeom prst="rect">
            <a:avLst/>
          </a:prstGeom>
        </p:spPr>
        <p:txBody>
          <a:bodyPr spcFirstLastPara="1" wrap="square" lIns="91425" tIns="91425" rIns="91425" bIns="91425" anchor="t" anchorCtr="0">
            <a:noAutofit/>
          </a:bodyPr>
          <a:lstStyle/>
          <a:p>
            <a:pPr indent="0">
              <a:buNone/>
            </a:pPr>
            <a:r>
              <a:rPr lang="en" sz="1600" b="1" dirty="0" err="1">
                <a:solidFill>
                  <a:schemeClr val="tx1"/>
                </a:solidFill>
                <a:latin typeface="Batang"/>
              </a:rPr>
              <a:t>Песенные</a:t>
            </a:r>
            <a:r>
              <a:rPr lang="en" sz="1600" b="1" dirty="0">
                <a:solidFill>
                  <a:schemeClr val="tx1"/>
                </a:solidFill>
                <a:latin typeface="Batang"/>
              </a:rPr>
              <a:t> </a:t>
            </a:r>
            <a:r>
              <a:rPr lang="en" sz="1600" b="1" dirty="0" err="1">
                <a:solidFill>
                  <a:schemeClr val="tx1"/>
                </a:solidFill>
                <a:latin typeface="Batang"/>
              </a:rPr>
              <a:t>жанры</a:t>
            </a:r>
            <a:r>
              <a:rPr lang="en" sz="1600" b="1" dirty="0">
                <a:solidFill>
                  <a:schemeClr val="tx1"/>
                </a:solidFill>
                <a:latin typeface="Batang"/>
              </a:rPr>
              <a:t> </a:t>
            </a:r>
            <a:r>
              <a:rPr lang="en" sz="1600" b="1" dirty="0" err="1">
                <a:solidFill>
                  <a:schemeClr val="tx1"/>
                </a:solidFill>
                <a:latin typeface="Batang"/>
              </a:rPr>
              <a:t>постепенно</a:t>
            </a:r>
            <a:r>
              <a:rPr lang="en" sz="1600" b="1" dirty="0">
                <a:solidFill>
                  <a:schemeClr val="tx1"/>
                </a:solidFill>
                <a:latin typeface="Batang"/>
              </a:rPr>
              <a:t> </a:t>
            </a:r>
            <a:r>
              <a:rPr lang="en" sz="1600" b="1" dirty="0" err="1">
                <a:solidFill>
                  <a:schemeClr val="tx1"/>
                </a:solidFill>
                <a:latin typeface="Batang"/>
              </a:rPr>
              <a:t>перешли</a:t>
            </a:r>
            <a:r>
              <a:rPr lang="en" sz="1600" b="1" dirty="0">
                <a:solidFill>
                  <a:schemeClr val="tx1"/>
                </a:solidFill>
                <a:latin typeface="Batang"/>
              </a:rPr>
              <a:t> в </a:t>
            </a:r>
            <a:r>
              <a:rPr lang="en" sz="1600" b="1" dirty="0" err="1">
                <a:solidFill>
                  <a:schemeClr val="tx1"/>
                </a:solidFill>
                <a:latin typeface="Batang"/>
              </a:rPr>
              <a:t>инструментальную</a:t>
            </a:r>
            <a:r>
              <a:rPr lang="en" sz="1600" b="1" dirty="0">
                <a:solidFill>
                  <a:schemeClr val="tx1"/>
                </a:solidFill>
                <a:latin typeface="Batang"/>
              </a:rPr>
              <a:t> </a:t>
            </a:r>
            <a:r>
              <a:rPr lang="en" sz="1600" b="1" dirty="0" err="1">
                <a:solidFill>
                  <a:schemeClr val="tx1"/>
                </a:solidFill>
                <a:latin typeface="Batang"/>
              </a:rPr>
              <a:t>музыку</a:t>
            </a:r>
            <a:r>
              <a:rPr lang="en" sz="1600" b="1" dirty="0">
                <a:solidFill>
                  <a:schemeClr val="tx1"/>
                </a:solidFill>
                <a:latin typeface="Batang"/>
              </a:rPr>
              <a:t>. Мелодию, </a:t>
            </a:r>
            <a:r>
              <a:rPr lang="en" sz="1600" b="1" dirty="0" err="1">
                <a:solidFill>
                  <a:schemeClr val="tx1"/>
                </a:solidFill>
                <a:latin typeface="Batang"/>
              </a:rPr>
              <a:t>которую</a:t>
            </a:r>
            <a:r>
              <a:rPr lang="en" sz="1600" b="1" dirty="0">
                <a:solidFill>
                  <a:schemeClr val="tx1"/>
                </a:solidFill>
                <a:latin typeface="Batang"/>
              </a:rPr>
              <a:t> </a:t>
            </a:r>
            <a:r>
              <a:rPr lang="en" sz="1600" b="1" dirty="0" err="1">
                <a:solidFill>
                  <a:schemeClr val="tx1"/>
                </a:solidFill>
                <a:latin typeface="Batang"/>
              </a:rPr>
              <a:t>раньше</a:t>
            </a:r>
            <a:r>
              <a:rPr lang="en" sz="1600" b="1" dirty="0">
                <a:solidFill>
                  <a:schemeClr val="tx1"/>
                </a:solidFill>
                <a:latin typeface="Batang"/>
              </a:rPr>
              <a:t> </a:t>
            </a:r>
            <a:r>
              <a:rPr lang="en" sz="1600" b="1" dirty="0" err="1">
                <a:solidFill>
                  <a:schemeClr val="tx1"/>
                </a:solidFill>
                <a:latin typeface="Batang"/>
              </a:rPr>
              <a:t>пел</a:t>
            </a:r>
            <a:r>
              <a:rPr lang="en" sz="1600" b="1" dirty="0">
                <a:solidFill>
                  <a:schemeClr val="tx1"/>
                </a:solidFill>
                <a:latin typeface="Batang"/>
              </a:rPr>
              <a:t> </a:t>
            </a:r>
            <a:r>
              <a:rPr lang="en" sz="1600" b="1" dirty="0" err="1">
                <a:solidFill>
                  <a:schemeClr val="tx1"/>
                </a:solidFill>
                <a:latin typeface="Batang"/>
              </a:rPr>
              <a:t>голос</a:t>
            </a:r>
            <a:r>
              <a:rPr lang="en" sz="1600" b="1" dirty="0">
                <a:solidFill>
                  <a:schemeClr val="tx1"/>
                </a:solidFill>
                <a:latin typeface="Batang"/>
              </a:rPr>
              <a:t>, </a:t>
            </a:r>
            <a:r>
              <a:rPr lang="en" sz="1600" b="1" dirty="0" err="1">
                <a:solidFill>
                  <a:schemeClr val="tx1"/>
                </a:solidFill>
                <a:latin typeface="Batang"/>
              </a:rPr>
              <a:t>теперь</a:t>
            </a:r>
            <a:r>
              <a:rPr lang="en" sz="1600" b="1" dirty="0">
                <a:solidFill>
                  <a:schemeClr val="tx1"/>
                </a:solidFill>
                <a:latin typeface="Batang"/>
              </a:rPr>
              <a:t> </a:t>
            </a:r>
            <a:r>
              <a:rPr lang="en" sz="1600" b="1" dirty="0" err="1">
                <a:solidFill>
                  <a:schemeClr val="tx1"/>
                </a:solidFill>
                <a:latin typeface="Batang"/>
              </a:rPr>
              <a:t>стал</a:t>
            </a:r>
            <a:endParaRPr lang="ru-RU" sz="1600" b="1">
              <a:solidFill>
                <a:schemeClr val="tx1"/>
              </a:solidFill>
              <a:latin typeface="Batang"/>
            </a:endParaRPr>
          </a:p>
          <a:p>
            <a:pPr indent="0">
              <a:buNone/>
            </a:pPr>
            <a:r>
              <a:rPr lang="en" sz="1600" b="1" dirty="0" err="1">
                <a:solidFill>
                  <a:schemeClr val="tx1"/>
                </a:solidFill>
                <a:latin typeface="Batang"/>
              </a:rPr>
              <a:t>играть</a:t>
            </a:r>
            <a:r>
              <a:rPr lang="en" sz="1600" b="1" dirty="0">
                <a:solidFill>
                  <a:schemeClr val="tx1"/>
                </a:solidFill>
                <a:latin typeface="Batang"/>
              </a:rPr>
              <a:t> </a:t>
            </a:r>
            <a:r>
              <a:rPr lang="en" sz="1600" b="1" dirty="0" err="1">
                <a:solidFill>
                  <a:schemeClr val="tx1"/>
                </a:solidFill>
                <a:latin typeface="Batang"/>
              </a:rPr>
              <a:t>музыкальный</a:t>
            </a:r>
            <a:r>
              <a:rPr lang="en" sz="1600" b="1" dirty="0">
                <a:solidFill>
                  <a:schemeClr val="tx1"/>
                </a:solidFill>
                <a:latin typeface="Batang"/>
              </a:rPr>
              <a:t> </a:t>
            </a:r>
            <a:r>
              <a:rPr lang="en" sz="1600" b="1" dirty="0" err="1">
                <a:solidFill>
                  <a:schemeClr val="tx1"/>
                </a:solidFill>
                <a:latin typeface="Batang"/>
              </a:rPr>
              <a:t>инструмент</a:t>
            </a:r>
            <a:r>
              <a:rPr lang="en" sz="1600" b="1" dirty="0">
                <a:solidFill>
                  <a:schemeClr val="tx1"/>
                </a:solidFill>
                <a:latin typeface="Batang"/>
              </a:rPr>
              <a:t> без литературного текста.</a:t>
            </a:r>
          </a:p>
          <a:p>
            <a:pPr indent="0">
              <a:buNone/>
            </a:pPr>
            <a:r>
              <a:rPr lang="en" sz="1600" b="1" dirty="0" err="1">
                <a:solidFill>
                  <a:schemeClr val="tx1"/>
                </a:solidFill>
                <a:latin typeface="Batang"/>
              </a:rPr>
              <a:t>Такие</a:t>
            </a:r>
            <a:r>
              <a:rPr lang="en" sz="1600" b="1" dirty="0">
                <a:solidFill>
                  <a:schemeClr val="tx1"/>
                </a:solidFill>
                <a:latin typeface="Batang"/>
              </a:rPr>
              <a:t> </a:t>
            </a:r>
            <a:r>
              <a:rPr lang="en" sz="1600" b="1" dirty="0" err="1">
                <a:solidFill>
                  <a:schemeClr val="tx1"/>
                </a:solidFill>
                <a:latin typeface="Batang"/>
              </a:rPr>
              <a:t>инструментальные</a:t>
            </a:r>
            <a:r>
              <a:rPr lang="en" sz="1600" b="1" dirty="0">
                <a:solidFill>
                  <a:schemeClr val="tx1"/>
                </a:solidFill>
                <a:latin typeface="Batang"/>
              </a:rPr>
              <a:t> </a:t>
            </a:r>
            <a:r>
              <a:rPr lang="en" sz="1600" b="1" dirty="0" err="1">
                <a:solidFill>
                  <a:schemeClr val="tx1"/>
                </a:solidFill>
                <a:latin typeface="Batang"/>
              </a:rPr>
              <a:t>произведения</a:t>
            </a:r>
            <a:r>
              <a:rPr lang="en" sz="1600" b="1" dirty="0">
                <a:solidFill>
                  <a:schemeClr val="tx1"/>
                </a:solidFill>
                <a:latin typeface="Batang"/>
              </a:rPr>
              <a:t> </a:t>
            </a:r>
            <a:r>
              <a:rPr lang="en" sz="1600" b="1" dirty="0" err="1">
                <a:solidFill>
                  <a:schemeClr val="tx1"/>
                </a:solidFill>
                <a:latin typeface="Batang"/>
              </a:rPr>
              <a:t>напоминают</a:t>
            </a:r>
            <a:r>
              <a:rPr lang="en" sz="1600" b="1" dirty="0">
                <a:solidFill>
                  <a:schemeClr val="tx1"/>
                </a:solidFill>
                <a:latin typeface="Batang"/>
              </a:rPr>
              <a:t> </a:t>
            </a:r>
            <a:r>
              <a:rPr lang="en" sz="1600" b="1" dirty="0" err="1">
                <a:solidFill>
                  <a:schemeClr val="tx1"/>
                </a:solidFill>
                <a:latin typeface="Batang"/>
              </a:rPr>
              <a:t>свои</a:t>
            </a:r>
            <a:r>
              <a:rPr lang="en" sz="1600" b="1" dirty="0">
                <a:solidFill>
                  <a:schemeClr val="tx1"/>
                </a:solidFill>
                <a:latin typeface="Batang"/>
              </a:rPr>
              <a:t> </a:t>
            </a:r>
            <a:r>
              <a:rPr lang="en" sz="1600" b="1" dirty="0" err="1">
                <a:solidFill>
                  <a:schemeClr val="tx1"/>
                </a:solidFill>
                <a:latin typeface="Batang"/>
              </a:rPr>
              <a:t>вокальные</a:t>
            </a:r>
            <a:r>
              <a:rPr lang="en" sz="1600" b="1" dirty="0">
                <a:solidFill>
                  <a:schemeClr val="tx1"/>
                </a:solidFill>
                <a:latin typeface="Batang"/>
              </a:rPr>
              <a:t> </a:t>
            </a:r>
            <a:r>
              <a:rPr lang="en" sz="1600" b="1" dirty="0" err="1">
                <a:solidFill>
                  <a:schemeClr val="tx1"/>
                </a:solidFill>
                <a:latin typeface="Batang"/>
              </a:rPr>
              <a:t>прообразы</a:t>
            </a:r>
            <a:r>
              <a:rPr lang="en" sz="1600" b="1" dirty="0">
                <a:solidFill>
                  <a:schemeClr val="tx1"/>
                </a:solidFill>
                <a:latin typeface="Batang"/>
              </a:rPr>
              <a:t>: </a:t>
            </a:r>
            <a:r>
              <a:rPr lang="en" sz="1600" b="1" dirty="0" err="1">
                <a:solidFill>
                  <a:schemeClr val="tx1"/>
                </a:solidFill>
                <a:latin typeface="Batang"/>
              </a:rPr>
              <a:t>инструмент</a:t>
            </a:r>
            <a:r>
              <a:rPr lang="en" sz="1600" b="1" dirty="0">
                <a:solidFill>
                  <a:schemeClr val="tx1"/>
                </a:solidFill>
                <a:latin typeface="Batang"/>
              </a:rPr>
              <a:t>, </a:t>
            </a:r>
            <a:r>
              <a:rPr lang="en" sz="1600" b="1" dirty="0" err="1">
                <a:solidFill>
                  <a:schemeClr val="tx1"/>
                </a:solidFill>
                <a:latin typeface="Batang"/>
              </a:rPr>
              <a:t>как</a:t>
            </a:r>
            <a:r>
              <a:rPr lang="en" sz="1600" b="1" dirty="0">
                <a:solidFill>
                  <a:schemeClr val="tx1"/>
                </a:solidFill>
                <a:latin typeface="Batang"/>
              </a:rPr>
              <a:t> и </a:t>
            </a:r>
            <a:r>
              <a:rPr lang="en" sz="1600" b="1" dirty="0" err="1">
                <a:solidFill>
                  <a:schemeClr val="tx1"/>
                </a:solidFill>
                <a:latin typeface="Batang"/>
              </a:rPr>
              <a:t>голос</a:t>
            </a:r>
            <a:r>
              <a:rPr lang="en" sz="1600" b="1" dirty="0">
                <a:solidFill>
                  <a:schemeClr val="tx1"/>
                </a:solidFill>
                <a:latin typeface="Batang"/>
              </a:rPr>
              <a:t>,  </a:t>
            </a:r>
            <a:r>
              <a:rPr lang="en" sz="1600" b="1" dirty="0" err="1">
                <a:solidFill>
                  <a:schemeClr val="tx1"/>
                </a:solidFill>
                <a:latin typeface="Batang"/>
              </a:rPr>
              <a:t>исполняет</a:t>
            </a:r>
            <a:r>
              <a:rPr lang="en" sz="1600" b="1" dirty="0">
                <a:solidFill>
                  <a:schemeClr val="tx1"/>
                </a:solidFill>
                <a:latin typeface="Batang"/>
              </a:rPr>
              <a:t> </a:t>
            </a:r>
            <a:r>
              <a:rPr lang="en" sz="1600" b="1" dirty="0" err="1">
                <a:solidFill>
                  <a:schemeClr val="tx1"/>
                </a:solidFill>
                <a:latin typeface="Batang"/>
              </a:rPr>
              <a:t>мелодию</a:t>
            </a:r>
            <a:r>
              <a:rPr lang="en" sz="1600" b="1" dirty="0">
                <a:solidFill>
                  <a:schemeClr val="tx1"/>
                </a:solidFill>
                <a:latin typeface="Batang"/>
              </a:rPr>
              <a:t> с </a:t>
            </a:r>
            <a:r>
              <a:rPr lang="en" sz="1600" b="1" dirty="0" err="1">
                <a:solidFill>
                  <a:schemeClr val="tx1"/>
                </a:solidFill>
                <a:latin typeface="Batang"/>
              </a:rPr>
              <a:t>музыкальным</a:t>
            </a:r>
            <a:r>
              <a:rPr lang="en" sz="1600" b="1" dirty="0">
                <a:solidFill>
                  <a:schemeClr val="tx1"/>
                </a:solidFill>
                <a:latin typeface="Batang"/>
              </a:rPr>
              <a:t> </a:t>
            </a:r>
            <a:r>
              <a:rPr lang="en" sz="1600" b="1" dirty="0" err="1">
                <a:solidFill>
                  <a:schemeClr val="tx1"/>
                </a:solidFill>
                <a:latin typeface="Batang"/>
              </a:rPr>
              <a:t>сопровождением</a:t>
            </a:r>
            <a:r>
              <a:rPr lang="en" sz="1600" b="1" dirty="0">
                <a:solidFill>
                  <a:schemeClr val="tx1"/>
                </a:solidFill>
                <a:latin typeface="Batang"/>
              </a:rPr>
              <a:t>.</a:t>
            </a:r>
          </a:p>
        </p:txBody>
      </p:sp>
      <p:pic>
        <p:nvPicPr>
          <p:cNvPr id="5" name="Рисунок 4" descr="Изображение выглядит как инструмент, музыкальный инструмент, гитара, в помещении&#10;&#10;Автоматически созданное описание">
            <a:extLst>
              <a:ext uri="{FF2B5EF4-FFF2-40B4-BE49-F238E27FC236}">
                <a16:creationId xmlns:a16="http://schemas.microsoft.com/office/drawing/2014/main" id="{4259075D-62DA-0944-6CA8-7A80EBDBD10A}"/>
              </a:ext>
            </a:extLst>
          </p:cNvPr>
          <p:cNvPicPr>
            <a:picLocks noChangeAspect="1"/>
          </p:cNvPicPr>
          <p:nvPr/>
        </p:nvPicPr>
        <p:blipFill>
          <a:blip r:embed="rId3"/>
          <a:stretch>
            <a:fillRect/>
          </a:stretch>
        </p:blipFill>
        <p:spPr>
          <a:xfrm rot="1200000">
            <a:off x="-731520" y="2161125"/>
            <a:ext cx="4572000" cy="27072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71"/>
        <p:cNvGrpSpPr/>
        <p:nvPr/>
      </p:nvGrpSpPr>
      <p:grpSpPr>
        <a:xfrm>
          <a:off x="0" y="0"/>
          <a:ext cx="0" cy="0"/>
          <a:chOff x="0" y="0"/>
          <a:chExt cx="0" cy="0"/>
        </a:xfrm>
      </p:grpSpPr>
      <p:sp>
        <p:nvSpPr>
          <p:cNvPr id="773" name="Google Shape;773;p34"/>
          <p:cNvSpPr txBox="1">
            <a:spLocks noGrp="1"/>
          </p:cNvSpPr>
          <p:nvPr>
            <p:ph type="subTitle" idx="1"/>
          </p:nvPr>
        </p:nvSpPr>
        <p:spPr>
          <a:xfrm>
            <a:off x="-316046" y="147406"/>
            <a:ext cx="7138082" cy="3286667"/>
          </a:xfrm>
          <a:prstGeom prst="rect">
            <a:avLst/>
          </a:prstGeom>
        </p:spPr>
        <p:txBody>
          <a:bodyPr spcFirstLastPara="1" wrap="square" lIns="91425" tIns="91425" rIns="91425" bIns="91425" anchor="t" anchorCtr="0">
            <a:noAutofit/>
          </a:bodyPr>
          <a:lstStyle/>
          <a:p>
            <a:pPr indent="0"/>
            <a:r>
              <a:rPr lang="en" sz="1600" b="1" err="1">
                <a:latin typeface="Batang"/>
              </a:rPr>
              <a:t>Называются</a:t>
            </a:r>
            <a:r>
              <a:rPr lang="en" sz="1600" b="1" dirty="0">
                <a:latin typeface="Batang"/>
              </a:rPr>
              <a:t> </a:t>
            </a:r>
            <a:r>
              <a:rPr lang="en" sz="1600" b="1" err="1">
                <a:latin typeface="Batang"/>
              </a:rPr>
              <a:t>инструментальные</a:t>
            </a:r>
            <a:r>
              <a:rPr lang="en" sz="1600" b="1" dirty="0">
                <a:latin typeface="Batang"/>
              </a:rPr>
              <a:t> </a:t>
            </a:r>
            <a:r>
              <a:rPr lang="en" sz="1600" b="1" err="1">
                <a:latin typeface="Batang"/>
              </a:rPr>
              <a:t>пьесы</a:t>
            </a:r>
            <a:r>
              <a:rPr lang="en" sz="1600" b="1" dirty="0">
                <a:latin typeface="Batang"/>
              </a:rPr>
              <a:t> также как и вокальные: романс,серенада, вокализ, песня. баркарола и</a:t>
            </a:r>
            <a:endParaRPr lang="ru-RU" sz="1600" b="1">
              <a:latin typeface="Batang"/>
            </a:endParaRPr>
          </a:p>
          <a:p>
            <a:pPr indent="0"/>
            <a:r>
              <a:rPr lang="en" sz="1600" b="1" dirty="0">
                <a:latin typeface="Batang"/>
              </a:rPr>
              <a:t>т. д. </a:t>
            </a:r>
          </a:p>
          <a:p>
            <a:pPr indent="0"/>
            <a:endParaRPr lang="en" sz="1600" b="1" dirty="0">
              <a:latin typeface="Batang"/>
            </a:endParaRPr>
          </a:p>
          <a:p>
            <a:pPr indent="0"/>
            <a:r>
              <a:rPr lang="en" sz="1600" b="1" dirty="0" err="1">
                <a:latin typeface="Batang"/>
              </a:rPr>
              <a:t>Красочный</a:t>
            </a:r>
            <a:r>
              <a:rPr lang="en" sz="1600" b="1" dirty="0">
                <a:latin typeface="Batang"/>
              </a:rPr>
              <a:t> </a:t>
            </a:r>
            <a:r>
              <a:rPr lang="en" sz="1600" b="1" dirty="0" err="1">
                <a:latin typeface="Batang"/>
              </a:rPr>
              <a:t>тембр</a:t>
            </a:r>
            <a:r>
              <a:rPr lang="en" sz="1600" b="1" dirty="0">
                <a:latin typeface="Batang"/>
              </a:rPr>
              <a:t> и </a:t>
            </a:r>
            <a:r>
              <a:rPr lang="en" sz="1600" b="1" dirty="0" err="1">
                <a:latin typeface="Batang"/>
              </a:rPr>
              <a:t>яркие</a:t>
            </a:r>
            <a:r>
              <a:rPr lang="en" sz="1600" b="1" dirty="0">
                <a:latin typeface="Batang"/>
              </a:rPr>
              <a:t> </a:t>
            </a:r>
            <a:r>
              <a:rPr lang="en" sz="1600" b="1" dirty="0" err="1">
                <a:latin typeface="Batang"/>
              </a:rPr>
              <a:t>музыкальные</a:t>
            </a:r>
            <a:r>
              <a:rPr lang="en" sz="1600" b="1" dirty="0">
                <a:latin typeface="Batang"/>
              </a:rPr>
              <a:t> </a:t>
            </a:r>
            <a:r>
              <a:rPr lang="en" sz="1600" b="1" dirty="0" err="1">
                <a:latin typeface="Batang"/>
              </a:rPr>
              <a:t>интонации</a:t>
            </a:r>
            <a:r>
              <a:rPr lang="en" sz="1600" b="1" dirty="0">
                <a:latin typeface="Batang"/>
              </a:rPr>
              <a:t> </a:t>
            </a:r>
            <a:r>
              <a:rPr lang="en" sz="1600" b="1" dirty="0" err="1">
                <a:latin typeface="Batang"/>
              </a:rPr>
              <a:t>помогают</a:t>
            </a:r>
            <a:r>
              <a:rPr lang="en" sz="1600" b="1" dirty="0">
                <a:latin typeface="Batang"/>
              </a:rPr>
              <a:t> в </a:t>
            </a:r>
            <a:r>
              <a:rPr lang="en" sz="1600" b="1" dirty="0" err="1">
                <a:latin typeface="Batang"/>
              </a:rPr>
              <a:t>передаче</a:t>
            </a:r>
            <a:r>
              <a:rPr lang="en" sz="1600" b="1" dirty="0">
                <a:latin typeface="Batang"/>
              </a:rPr>
              <a:t> </a:t>
            </a:r>
            <a:r>
              <a:rPr lang="en" sz="1600" b="1" dirty="0" err="1">
                <a:latin typeface="Batang"/>
              </a:rPr>
              <a:t>чувств</a:t>
            </a:r>
            <a:r>
              <a:rPr lang="en" sz="1600" b="1" dirty="0">
                <a:latin typeface="Batang"/>
              </a:rPr>
              <a:t>, </a:t>
            </a:r>
            <a:r>
              <a:rPr lang="en" sz="1600" b="1" dirty="0" err="1">
                <a:latin typeface="Batang"/>
              </a:rPr>
              <a:t>эмоциональных</a:t>
            </a:r>
            <a:r>
              <a:rPr lang="en" sz="1600" b="1" dirty="0">
                <a:latin typeface="Batang"/>
              </a:rPr>
              <a:t> </a:t>
            </a:r>
            <a:r>
              <a:rPr lang="en" sz="1600" b="1" dirty="0" err="1">
                <a:latin typeface="Batang"/>
              </a:rPr>
              <a:t>состояний</a:t>
            </a:r>
            <a:r>
              <a:rPr lang="en" sz="1600" b="1" dirty="0">
                <a:latin typeface="Batang"/>
              </a:rPr>
              <a:t> и </a:t>
            </a:r>
            <a:r>
              <a:rPr lang="en" sz="1600" b="1" dirty="0" err="1">
                <a:latin typeface="Batang"/>
              </a:rPr>
              <a:t>переживаний</a:t>
            </a:r>
            <a:r>
              <a:rPr lang="en" sz="1600" b="1" dirty="0">
                <a:latin typeface="Batang"/>
              </a:rPr>
              <a:t>. </a:t>
            </a:r>
            <a:r>
              <a:rPr lang="en" sz="1600" b="1" dirty="0" err="1">
                <a:latin typeface="Batang"/>
              </a:rPr>
              <a:t>Инструментальные</a:t>
            </a:r>
            <a:r>
              <a:rPr lang="en" sz="1600" b="1" dirty="0">
                <a:latin typeface="Batang"/>
              </a:rPr>
              <a:t> </a:t>
            </a:r>
            <a:r>
              <a:rPr lang="en" sz="1600" b="1" dirty="0" err="1">
                <a:latin typeface="Batang"/>
              </a:rPr>
              <a:t>жанры</a:t>
            </a:r>
            <a:r>
              <a:rPr lang="en" sz="1600" b="1" dirty="0">
                <a:latin typeface="Batang"/>
              </a:rPr>
              <a:t> </a:t>
            </a:r>
            <a:r>
              <a:rPr lang="en" sz="1600" b="1" dirty="0" err="1">
                <a:latin typeface="Batang"/>
              </a:rPr>
              <a:t>дают</a:t>
            </a:r>
            <a:r>
              <a:rPr lang="en" sz="1600" b="1" dirty="0">
                <a:latin typeface="Batang"/>
              </a:rPr>
              <a:t> </a:t>
            </a:r>
            <a:r>
              <a:rPr lang="en" sz="1600" b="1" dirty="0" err="1">
                <a:latin typeface="Batang"/>
              </a:rPr>
              <a:t>возможность</a:t>
            </a:r>
            <a:r>
              <a:rPr lang="en" sz="1600" b="1" dirty="0">
                <a:latin typeface="Batang"/>
              </a:rPr>
              <a:t> </a:t>
            </a:r>
            <a:r>
              <a:rPr lang="en" sz="1600" b="1" dirty="0" err="1">
                <a:latin typeface="Batang"/>
              </a:rPr>
              <a:t>слушателю</a:t>
            </a:r>
            <a:r>
              <a:rPr lang="en" sz="1600" b="1" dirty="0">
                <a:latin typeface="Batang"/>
              </a:rPr>
              <a:t> </a:t>
            </a:r>
            <a:r>
              <a:rPr lang="en" sz="1600" b="1" dirty="0" err="1">
                <a:latin typeface="Batang"/>
              </a:rPr>
              <a:t>индивидуально</a:t>
            </a:r>
            <a:r>
              <a:rPr lang="en" sz="1600" b="1" dirty="0">
                <a:latin typeface="Batang"/>
              </a:rPr>
              <a:t> </a:t>
            </a:r>
            <a:r>
              <a:rPr lang="en" sz="1600" b="1" dirty="0" err="1">
                <a:latin typeface="Batang"/>
              </a:rPr>
              <a:t>воспринимать</a:t>
            </a:r>
            <a:r>
              <a:rPr lang="en" sz="1600" b="1" dirty="0">
                <a:latin typeface="Batang"/>
              </a:rPr>
              <a:t> </a:t>
            </a:r>
            <a:r>
              <a:rPr lang="en" sz="1600" b="1" dirty="0" err="1">
                <a:latin typeface="Batang"/>
              </a:rPr>
              <a:t>музыку</a:t>
            </a:r>
            <a:r>
              <a:rPr lang="en" sz="1600" b="1" dirty="0">
                <a:latin typeface="Batang"/>
              </a:rPr>
              <a:t> и </a:t>
            </a:r>
            <a:r>
              <a:rPr lang="en" sz="1600" b="1" dirty="0" err="1">
                <a:latin typeface="Batang"/>
              </a:rPr>
              <a:t>каждому</a:t>
            </a:r>
            <a:r>
              <a:rPr lang="en" sz="1600" b="1" dirty="0">
                <a:latin typeface="Batang"/>
              </a:rPr>
              <a:t> " </a:t>
            </a:r>
            <a:r>
              <a:rPr lang="en" sz="1600" b="1" dirty="0" err="1">
                <a:latin typeface="Batang"/>
              </a:rPr>
              <a:t>рисовать</a:t>
            </a:r>
            <a:r>
              <a:rPr lang="en" sz="1600" b="1" dirty="0">
                <a:latin typeface="Batang"/>
              </a:rPr>
              <a:t>" </a:t>
            </a:r>
            <a:r>
              <a:rPr lang="en" sz="1600" b="1" dirty="0" err="1">
                <a:latin typeface="Batang"/>
              </a:rPr>
              <a:t>свои</a:t>
            </a:r>
            <a:r>
              <a:rPr lang="en" sz="1600" b="1" dirty="0">
                <a:latin typeface="Batang"/>
              </a:rPr>
              <a:t> </a:t>
            </a:r>
            <a:r>
              <a:rPr lang="en" sz="1600" b="1" dirty="0" err="1">
                <a:latin typeface="Batang"/>
              </a:rPr>
              <a:t>музыкальные</a:t>
            </a:r>
            <a:r>
              <a:rPr lang="en" sz="1600" b="1" dirty="0">
                <a:latin typeface="Batang"/>
              </a:rPr>
              <a:t> </a:t>
            </a:r>
            <a:r>
              <a:rPr lang="en" sz="1600" b="1" dirty="0" err="1">
                <a:latin typeface="Batang"/>
              </a:rPr>
              <a:t>образы</a:t>
            </a:r>
            <a:r>
              <a:rPr lang="en" sz="1600" b="1" dirty="0">
                <a:latin typeface="Batang"/>
              </a:rPr>
              <a:t>. </a:t>
            </a:r>
            <a:endParaRPr lang="en"/>
          </a:p>
        </p:txBody>
      </p:sp>
      <p:pic>
        <p:nvPicPr>
          <p:cNvPr id="4" name="Рисунок 3" descr="Изображение выглядит как одежда, Человеческое лицо, музыкальный инструмент, человек&#10;&#10;Автоматически созданное описание">
            <a:extLst>
              <a:ext uri="{FF2B5EF4-FFF2-40B4-BE49-F238E27FC236}">
                <a16:creationId xmlns:a16="http://schemas.microsoft.com/office/drawing/2014/main" id="{F287099C-E6FF-FD2F-E277-AA106854ED03}"/>
              </a:ext>
            </a:extLst>
          </p:cNvPr>
          <p:cNvPicPr>
            <a:picLocks noChangeAspect="1"/>
          </p:cNvPicPr>
          <p:nvPr/>
        </p:nvPicPr>
        <p:blipFill>
          <a:blip r:embed="rId3"/>
          <a:stretch>
            <a:fillRect/>
          </a:stretch>
        </p:blipFill>
        <p:spPr>
          <a:xfrm>
            <a:off x="6821451" y="1394460"/>
            <a:ext cx="2324807" cy="3086100"/>
          </a:xfrm>
          <a:prstGeom prst="rect">
            <a:avLst/>
          </a:prstGeom>
        </p:spPr>
      </p:pic>
      <p:pic>
        <p:nvPicPr>
          <p:cNvPr id="5" name="Рисунок 4" descr="Изображение выглядит как человек, музыкальный инструмент, одежда, Человеческое лицо&#10;&#10;Автоматически созданное описание">
            <a:extLst>
              <a:ext uri="{FF2B5EF4-FFF2-40B4-BE49-F238E27FC236}">
                <a16:creationId xmlns:a16="http://schemas.microsoft.com/office/drawing/2014/main" id="{0D94B9AB-1593-727F-AEA5-C0F6C86E2EC0}"/>
              </a:ext>
            </a:extLst>
          </p:cNvPr>
          <p:cNvPicPr>
            <a:picLocks noChangeAspect="1"/>
          </p:cNvPicPr>
          <p:nvPr/>
        </p:nvPicPr>
        <p:blipFill>
          <a:blip r:embed="rId4"/>
          <a:stretch>
            <a:fillRect/>
          </a:stretch>
        </p:blipFill>
        <p:spPr>
          <a:xfrm>
            <a:off x="-267653" y="2767013"/>
            <a:ext cx="2752725" cy="292417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55"/>
        <p:cNvGrpSpPr/>
        <p:nvPr/>
      </p:nvGrpSpPr>
      <p:grpSpPr>
        <a:xfrm>
          <a:off x="0" y="0"/>
          <a:ext cx="0" cy="0"/>
          <a:chOff x="0" y="0"/>
          <a:chExt cx="0" cy="0"/>
        </a:xfrm>
      </p:grpSpPr>
      <p:sp>
        <p:nvSpPr>
          <p:cNvPr id="757" name="Google Shape;757;p32"/>
          <p:cNvSpPr txBox="1">
            <a:spLocks noGrp="1"/>
          </p:cNvSpPr>
          <p:nvPr>
            <p:ph type="title"/>
          </p:nvPr>
        </p:nvSpPr>
        <p:spPr>
          <a:xfrm>
            <a:off x="1786665" y="516401"/>
            <a:ext cx="5572977" cy="3036905"/>
          </a:xfrm>
          <a:prstGeom prst="rect">
            <a:avLst/>
          </a:prstGeom>
        </p:spPr>
        <p:txBody>
          <a:bodyPr spcFirstLastPara="1" wrap="square" lIns="91425" tIns="91425" rIns="91425" bIns="91425" anchor="t" anchorCtr="0">
            <a:noAutofit/>
          </a:bodyPr>
          <a:lstStyle/>
          <a:p>
            <a:r>
              <a:rPr lang="en" sz="1600" b="1" dirty="0">
                <a:solidFill>
                  <a:schemeClr val="tx1"/>
                </a:solidFill>
                <a:latin typeface="Batang"/>
              </a:rPr>
              <a:t>Слово "вокализ" в переводе с латинского означает "певучий,</a:t>
            </a:r>
            <a:endParaRPr lang="ru-RU" sz="1600" b="1" dirty="0">
              <a:solidFill>
                <a:schemeClr val="tx1"/>
              </a:solidFill>
              <a:latin typeface="Batang"/>
            </a:endParaRPr>
          </a:p>
          <a:p>
            <a:r>
              <a:rPr lang="en" sz="1600" b="1" dirty="0">
                <a:solidFill>
                  <a:schemeClr val="tx1"/>
                </a:solidFill>
                <a:latin typeface="Batang"/>
              </a:rPr>
              <a:t>звонкий". Это произведение, написанное для голоса с музыкальным сопровождением. Оно исполняется на какой -</a:t>
            </a:r>
          </a:p>
          <a:p>
            <a:r>
              <a:rPr lang="en" sz="1600" b="1" dirty="0">
                <a:solidFill>
                  <a:schemeClr val="tx1"/>
                </a:solidFill>
                <a:latin typeface="Batang"/>
              </a:rPr>
              <a:t>то слог, гласный звук или ноту. Также "вокализ" - это пьеса -  упражнение для раскрытия диапазона и</a:t>
            </a:r>
          </a:p>
          <a:p>
            <a:r>
              <a:rPr lang="en" sz="1600" b="1" dirty="0">
                <a:solidFill>
                  <a:schemeClr val="tx1"/>
                </a:solidFill>
                <a:latin typeface="Batang"/>
              </a:rPr>
              <a:t>развития техники голоса.</a:t>
            </a:r>
          </a:p>
        </p:txBody>
      </p:sp>
      <p:pic>
        <p:nvPicPr>
          <p:cNvPr id="10" name="Рисунок 9" descr="Изображение выглядит как одежда, человек, Стиль ретро, женщина&#10;&#10;Автоматически созданное описание">
            <a:extLst>
              <a:ext uri="{FF2B5EF4-FFF2-40B4-BE49-F238E27FC236}">
                <a16:creationId xmlns:a16="http://schemas.microsoft.com/office/drawing/2014/main" id="{6B19FF1F-307F-2138-AFF1-00424AD3F210}"/>
              </a:ext>
            </a:extLst>
          </p:cNvPr>
          <p:cNvPicPr>
            <a:picLocks noChangeAspect="1"/>
          </p:cNvPicPr>
          <p:nvPr/>
        </p:nvPicPr>
        <p:blipFill>
          <a:blip r:embed="rId3"/>
          <a:stretch>
            <a:fillRect/>
          </a:stretch>
        </p:blipFill>
        <p:spPr>
          <a:xfrm>
            <a:off x="5705475" y="1923098"/>
            <a:ext cx="3790950" cy="374332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45"/>
        <p:cNvGrpSpPr/>
        <p:nvPr/>
      </p:nvGrpSpPr>
      <p:grpSpPr>
        <a:xfrm>
          <a:off x="0" y="0"/>
          <a:ext cx="0" cy="0"/>
          <a:chOff x="0" y="0"/>
          <a:chExt cx="0" cy="0"/>
        </a:xfrm>
      </p:grpSpPr>
      <p:sp>
        <p:nvSpPr>
          <p:cNvPr id="847" name="Google Shape;847;p40"/>
          <p:cNvSpPr txBox="1">
            <a:spLocks noGrp="1"/>
          </p:cNvSpPr>
          <p:nvPr>
            <p:ph type="title"/>
          </p:nvPr>
        </p:nvSpPr>
        <p:spPr>
          <a:xfrm>
            <a:off x="2207716" y="889565"/>
            <a:ext cx="3074100" cy="1685323"/>
          </a:xfrm>
          <a:prstGeom prst="rect">
            <a:avLst/>
          </a:prstGeom>
        </p:spPr>
        <p:txBody>
          <a:bodyPr spcFirstLastPara="1" wrap="square" lIns="91425" tIns="91425" rIns="91425" bIns="91425" anchor="b" anchorCtr="0">
            <a:noAutofit/>
          </a:bodyPr>
          <a:lstStyle/>
          <a:p>
            <a:r>
              <a:rPr lang="en" sz="2400" err="1"/>
              <a:t>На</a:t>
            </a:r>
            <a:r>
              <a:rPr lang="en" sz="2400" dirty="0"/>
              <a:t> </a:t>
            </a:r>
            <a:r>
              <a:rPr lang="en" sz="2400" err="1"/>
              <a:t>вершине</a:t>
            </a:r>
            <a:r>
              <a:rPr lang="en" sz="2400" dirty="0"/>
              <a:t> </a:t>
            </a:r>
            <a:r>
              <a:rPr lang="en" sz="2400" err="1"/>
              <a:t>популярности</a:t>
            </a:r>
            <a:r>
              <a:rPr lang="en" sz="2400" dirty="0"/>
              <a:t> </a:t>
            </a:r>
            <a:r>
              <a:rPr lang="en" sz="2400"/>
              <a:t>находится "Вокализ" С. Рахмани -</a:t>
            </a:r>
            <a:endParaRPr lang="ru-RU" sz="2400"/>
          </a:p>
          <a:p>
            <a:r>
              <a:rPr lang="en" sz="2400" err="1"/>
              <a:t>нова</a:t>
            </a:r>
            <a:r>
              <a:rPr lang="en" sz="2400" dirty="0"/>
              <a:t> .</a:t>
            </a:r>
          </a:p>
        </p:txBody>
      </p:sp>
      <p:sp>
        <p:nvSpPr>
          <p:cNvPr id="849" name="Google Shape;849;p40"/>
          <p:cNvSpPr txBox="1">
            <a:spLocks noGrp="1"/>
          </p:cNvSpPr>
          <p:nvPr>
            <p:ph type="subTitle" idx="1"/>
          </p:nvPr>
        </p:nvSpPr>
        <p:spPr>
          <a:xfrm>
            <a:off x="4570948" y="1729918"/>
            <a:ext cx="4328494" cy="2183898"/>
          </a:xfrm>
          <a:prstGeom prst="rect">
            <a:avLst/>
          </a:prstGeom>
        </p:spPr>
        <p:txBody>
          <a:bodyPr spcFirstLastPara="1" wrap="square" lIns="91425" tIns="91425" rIns="91425" bIns="91425" anchor="t" anchorCtr="0">
            <a:noAutofit/>
          </a:bodyPr>
          <a:lstStyle/>
          <a:p>
            <a:pPr indent="0"/>
            <a:r>
              <a:rPr lang="en" sz="1600" dirty="0" err="1">
                <a:latin typeface="Batang"/>
              </a:rPr>
              <a:t>Эта</a:t>
            </a:r>
            <a:r>
              <a:rPr lang="en" sz="1600" dirty="0">
                <a:latin typeface="Batang"/>
              </a:rPr>
              <a:t> </a:t>
            </a:r>
            <a:r>
              <a:rPr lang="en" sz="1600" dirty="0" err="1">
                <a:latin typeface="Batang"/>
              </a:rPr>
              <a:t>музыка</a:t>
            </a:r>
            <a:r>
              <a:rPr lang="en" sz="1600" dirty="0">
                <a:latin typeface="Batang"/>
              </a:rPr>
              <a:t> </a:t>
            </a:r>
            <a:r>
              <a:rPr lang="en" sz="1600" dirty="0" err="1">
                <a:latin typeface="Batang"/>
              </a:rPr>
              <a:t>может</a:t>
            </a:r>
            <a:r>
              <a:rPr lang="en" sz="1600" dirty="0">
                <a:latin typeface="Batang"/>
              </a:rPr>
              <a:t> </a:t>
            </a:r>
            <a:r>
              <a:rPr lang="en" sz="1600" dirty="0" err="1">
                <a:latin typeface="Batang"/>
              </a:rPr>
              <a:t>звучать</a:t>
            </a:r>
            <a:r>
              <a:rPr lang="en" sz="1600" dirty="0">
                <a:latin typeface="Batang"/>
              </a:rPr>
              <a:t> в </a:t>
            </a:r>
            <a:r>
              <a:rPr lang="en" sz="1600" dirty="0" err="1">
                <a:latin typeface="Batang"/>
              </a:rPr>
              <a:t>исполнении</a:t>
            </a:r>
            <a:r>
              <a:rPr lang="en" sz="1600" dirty="0">
                <a:latin typeface="Batang"/>
              </a:rPr>
              <a:t> </a:t>
            </a:r>
            <a:r>
              <a:rPr lang="en" sz="1600" dirty="0" err="1">
                <a:latin typeface="Batang"/>
              </a:rPr>
              <a:t>разных</a:t>
            </a:r>
            <a:r>
              <a:rPr lang="en" sz="1600" dirty="0">
                <a:latin typeface="Batang"/>
              </a:rPr>
              <a:t> </a:t>
            </a:r>
            <a:r>
              <a:rPr lang="en" sz="1600" dirty="0" err="1">
                <a:latin typeface="Batang"/>
              </a:rPr>
              <a:t>инструментов</a:t>
            </a:r>
            <a:r>
              <a:rPr lang="en" sz="1600" dirty="0">
                <a:latin typeface="Batang"/>
              </a:rPr>
              <a:t>. </a:t>
            </a:r>
            <a:r>
              <a:rPr lang="en" sz="1600" dirty="0" err="1">
                <a:latin typeface="Batang"/>
              </a:rPr>
              <a:t>Благодаря</a:t>
            </a:r>
            <a:r>
              <a:rPr lang="en" sz="1600" dirty="0">
                <a:latin typeface="Batang"/>
              </a:rPr>
              <a:t> </a:t>
            </a:r>
            <a:r>
              <a:rPr lang="en" sz="1600" dirty="0" err="1">
                <a:latin typeface="Batang"/>
              </a:rPr>
              <a:t>родству</a:t>
            </a:r>
            <a:r>
              <a:rPr lang="en" sz="1600" dirty="0">
                <a:latin typeface="Batang"/>
              </a:rPr>
              <a:t> </a:t>
            </a:r>
            <a:r>
              <a:rPr lang="en" sz="1600" dirty="0" err="1">
                <a:latin typeface="Batang"/>
              </a:rPr>
              <a:t>речевой</a:t>
            </a:r>
            <a:r>
              <a:rPr lang="en" sz="1600" dirty="0">
                <a:latin typeface="Batang"/>
              </a:rPr>
              <a:t> и </a:t>
            </a:r>
            <a:r>
              <a:rPr lang="en" sz="1600" dirty="0" err="1">
                <a:latin typeface="Batang"/>
              </a:rPr>
              <a:t>музыкальной</a:t>
            </a:r>
            <a:r>
              <a:rPr lang="en" sz="1600" dirty="0">
                <a:latin typeface="Batang"/>
              </a:rPr>
              <a:t> </a:t>
            </a:r>
            <a:r>
              <a:rPr lang="en" sz="1600" dirty="0" err="1">
                <a:latin typeface="Batang"/>
              </a:rPr>
              <a:t>интонации</a:t>
            </a:r>
            <a:r>
              <a:rPr lang="en" sz="1600" dirty="0">
                <a:latin typeface="Batang"/>
              </a:rPr>
              <a:t>, </a:t>
            </a:r>
            <a:r>
              <a:rPr lang="en" sz="1600" dirty="0" err="1">
                <a:latin typeface="Batang"/>
              </a:rPr>
              <a:t>лежащих</a:t>
            </a:r>
            <a:r>
              <a:rPr lang="en" sz="1600" dirty="0">
                <a:latin typeface="Batang"/>
              </a:rPr>
              <a:t> в </a:t>
            </a:r>
            <a:r>
              <a:rPr lang="en" sz="1600" dirty="0" err="1">
                <a:latin typeface="Batang"/>
              </a:rPr>
              <a:t>основе</a:t>
            </a:r>
            <a:r>
              <a:rPr lang="en" sz="1600" dirty="0">
                <a:latin typeface="Batang"/>
              </a:rPr>
              <a:t> </a:t>
            </a:r>
            <a:r>
              <a:rPr lang="en" sz="1600" dirty="0" err="1">
                <a:latin typeface="Batang"/>
              </a:rPr>
              <a:t>разговорного</a:t>
            </a:r>
            <a:r>
              <a:rPr lang="en" sz="1600" dirty="0">
                <a:latin typeface="Batang"/>
              </a:rPr>
              <a:t> и </a:t>
            </a:r>
            <a:r>
              <a:rPr lang="en" sz="1600" dirty="0" err="1">
                <a:latin typeface="Batang"/>
              </a:rPr>
              <a:t>музыкального</a:t>
            </a:r>
            <a:r>
              <a:rPr lang="en" sz="1600" dirty="0">
                <a:latin typeface="Batang"/>
              </a:rPr>
              <a:t> </a:t>
            </a:r>
            <a:r>
              <a:rPr lang="en" sz="1600" dirty="0" err="1">
                <a:latin typeface="Batang"/>
              </a:rPr>
              <a:t>языка</a:t>
            </a:r>
            <a:r>
              <a:rPr lang="en" sz="1600" dirty="0">
                <a:latin typeface="Batang"/>
              </a:rPr>
              <a:t>, </a:t>
            </a:r>
            <a:r>
              <a:rPr lang="en" sz="1600" dirty="0" err="1">
                <a:latin typeface="Batang"/>
              </a:rPr>
              <a:t>голос</a:t>
            </a:r>
            <a:r>
              <a:rPr lang="en" sz="1600" dirty="0">
                <a:latin typeface="Batang"/>
              </a:rPr>
              <a:t> </a:t>
            </a:r>
            <a:r>
              <a:rPr lang="en" sz="1600" dirty="0" err="1">
                <a:latin typeface="Batang"/>
              </a:rPr>
              <a:t>здесь</a:t>
            </a:r>
            <a:r>
              <a:rPr lang="en" sz="1600" dirty="0">
                <a:latin typeface="Batang"/>
              </a:rPr>
              <a:t> </a:t>
            </a:r>
            <a:r>
              <a:rPr lang="en" sz="1600" dirty="0" err="1">
                <a:latin typeface="Batang"/>
              </a:rPr>
              <a:t>подобен</a:t>
            </a:r>
            <a:r>
              <a:rPr lang="en" sz="1600" dirty="0">
                <a:latin typeface="Batang"/>
              </a:rPr>
              <a:t> </a:t>
            </a:r>
            <a:r>
              <a:rPr lang="en" sz="1600" dirty="0" err="1">
                <a:latin typeface="Batang"/>
              </a:rPr>
              <a:t>инструменту</a:t>
            </a:r>
            <a:r>
              <a:rPr lang="en" sz="1600" dirty="0">
                <a:latin typeface="Batang"/>
              </a:rPr>
              <a:t>, а </a:t>
            </a:r>
            <a:r>
              <a:rPr lang="en" sz="1600" dirty="0" err="1">
                <a:latin typeface="Batang"/>
              </a:rPr>
              <a:t>инструмент</a:t>
            </a:r>
            <a:r>
              <a:rPr lang="en" sz="1600" dirty="0">
                <a:latin typeface="Batang"/>
              </a:rPr>
              <a:t> - </a:t>
            </a:r>
            <a:r>
              <a:rPr lang="en" sz="1600" dirty="0" err="1">
                <a:latin typeface="Batang"/>
              </a:rPr>
              <a:t>голосу</a:t>
            </a:r>
            <a:r>
              <a:rPr lang="en" sz="1600" dirty="0">
                <a:latin typeface="Batang"/>
              </a:rPr>
              <a:t>.</a:t>
            </a:r>
            <a:endParaRPr lang="ru-RU" sz="1600" dirty="0">
              <a:latin typeface="Batang"/>
            </a:endParaRPr>
          </a:p>
          <a:p>
            <a:pPr indent="0"/>
            <a:r>
              <a:rPr lang="en" sz="1600" dirty="0">
                <a:latin typeface="Batang"/>
              </a:rPr>
              <a:t>С. В. </a:t>
            </a:r>
            <a:r>
              <a:rPr lang="en" sz="1600" dirty="0" err="1">
                <a:latin typeface="Batang"/>
              </a:rPr>
              <a:t>Рахманинов</a:t>
            </a:r>
            <a:r>
              <a:rPr lang="en" sz="1600" dirty="0">
                <a:latin typeface="Batang"/>
              </a:rPr>
              <a:t> "</a:t>
            </a:r>
            <a:r>
              <a:rPr lang="en" sz="1600" dirty="0" err="1">
                <a:latin typeface="Batang"/>
              </a:rPr>
              <a:t>Вокализ</a:t>
            </a:r>
            <a:r>
              <a:rPr lang="en" sz="1600" dirty="0">
                <a:latin typeface="Batang"/>
              </a:rPr>
              <a:t>" https://youtu.be/unccfxB0JNw?si=LxEo7j6-MooAtaDv</a:t>
            </a:r>
            <a:endParaRPr lang="ru-RU" sz="1600">
              <a:latin typeface="Batang"/>
            </a:endParaRPr>
          </a:p>
        </p:txBody>
      </p:sp>
      <p:pic>
        <p:nvPicPr>
          <p:cNvPr id="2" name="Рисунок 1" descr="Изображение выглядит как Человеческое лицо, человек, галстук, портрет&#10;&#10;Автоматически созданное описание">
            <a:extLst>
              <a:ext uri="{FF2B5EF4-FFF2-40B4-BE49-F238E27FC236}">
                <a16:creationId xmlns:a16="http://schemas.microsoft.com/office/drawing/2014/main" id="{04FDBCDD-BD8C-CCA7-B390-2AF751B2FE32}"/>
              </a:ext>
            </a:extLst>
          </p:cNvPr>
          <p:cNvPicPr>
            <a:picLocks noChangeAspect="1"/>
          </p:cNvPicPr>
          <p:nvPr/>
        </p:nvPicPr>
        <p:blipFill>
          <a:blip r:embed="rId3"/>
          <a:stretch>
            <a:fillRect/>
          </a:stretch>
        </p:blipFill>
        <p:spPr>
          <a:xfrm>
            <a:off x="-1805" y="2033434"/>
            <a:ext cx="2215868" cy="30861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55"/>
        <p:cNvGrpSpPr/>
        <p:nvPr/>
      </p:nvGrpSpPr>
      <p:grpSpPr>
        <a:xfrm>
          <a:off x="0" y="0"/>
          <a:ext cx="0" cy="0"/>
          <a:chOff x="0" y="0"/>
          <a:chExt cx="0" cy="0"/>
        </a:xfrm>
      </p:grpSpPr>
      <p:sp>
        <p:nvSpPr>
          <p:cNvPr id="757" name="Google Shape;757;p32"/>
          <p:cNvSpPr txBox="1">
            <a:spLocks noGrp="1"/>
          </p:cNvSpPr>
          <p:nvPr>
            <p:ph type="title"/>
          </p:nvPr>
        </p:nvSpPr>
        <p:spPr>
          <a:xfrm>
            <a:off x="-53565" y="127975"/>
            <a:ext cx="6454443" cy="3036905"/>
          </a:xfrm>
          <a:prstGeom prst="rect">
            <a:avLst/>
          </a:prstGeom>
        </p:spPr>
        <p:txBody>
          <a:bodyPr spcFirstLastPara="1" wrap="square" lIns="91425" tIns="91425" rIns="91425" bIns="91425" anchor="t" anchorCtr="0">
            <a:noAutofit/>
          </a:bodyPr>
          <a:lstStyle/>
          <a:p>
            <a:r>
              <a:rPr lang="en" sz="1600" dirty="0">
                <a:solidFill>
                  <a:schemeClr val="tx1"/>
                </a:solidFill>
                <a:latin typeface="Batang"/>
              </a:rPr>
              <a:t>Романс - пьеса лирического содержания камерно - вокального жанра. </a:t>
            </a:r>
            <a:r>
              <a:rPr lang="en" sz="1600" dirty="0" err="1">
                <a:solidFill>
                  <a:schemeClr val="tx1"/>
                </a:solidFill>
                <a:latin typeface="Batang"/>
              </a:rPr>
              <a:t>Он</a:t>
            </a:r>
            <a:r>
              <a:rPr lang="en" sz="1600" dirty="0">
                <a:solidFill>
                  <a:schemeClr val="tx1"/>
                </a:solidFill>
                <a:latin typeface="Batang"/>
              </a:rPr>
              <a:t> </a:t>
            </a:r>
            <a:r>
              <a:rPr lang="en" sz="1600" dirty="0" err="1">
                <a:solidFill>
                  <a:schemeClr val="tx1"/>
                </a:solidFill>
                <a:latin typeface="Batang"/>
              </a:rPr>
              <a:t>похож</a:t>
            </a:r>
            <a:r>
              <a:rPr lang="en" sz="1600" dirty="0">
                <a:solidFill>
                  <a:schemeClr val="tx1"/>
                </a:solidFill>
                <a:latin typeface="Batang"/>
              </a:rPr>
              <a:t> </a:t>
            </a:r>
            <a:r>
              <a:rPr lang="en" sz="1600" dirty="0" err="1">
                <a:solidFill>
                  <a:schemeClr val="tx1"/>
                </a:solidFill>
                <a:latin typeface="Batang"/>
              </a:rPr>
              <a:t>на</a:t>
            </a:r>
            <a:r>
              <a:rPr lang="en" sz="1600" dirty="0">
                <a:solidFill>
                  <a:schemeClr val="tx1"/>
                </a:solidFill>
                <a:latin typeface="Batang"/>
              </a:rPr>
              <a:t> </a:t>
            </a:r>
            <a:r>
              <a:rPr lang="en" sz="1600" dirty="0" err="1">
                <a:solidFill>
                  <a:schemeClr val="tx1"/>
                </a:solidFill>
                <a:latin typeface="Batang"/>
              </a:rPr>
              <a:t>песню</a:t>
            </a:r>
            <a:r>
              <a:rPr lang="en" sz="1600" dirty="0">
                <a:solidFill>
                  <a:schemeClr val="tx1"/>
                </a:solidFill>
                <a:latin typeface="Batang"/>
              </a:rPr>
              <a:t>, </a:t>
            </a:r>
            <a:r>
              <a:rPr lang="en" sz="1600" dirty="0" err="1">
                <a:solidFill>
                  <a:schemeClr val="tx1"/>
                </a:solidFill>
                <a:latin typeface="Batang"/>
              </a:rPr>
              <a:t>но</a:t>
            </a:r>
            <a:r>
              <a:rPr lang="en" sz="1600" dirty="0">
                <a:solidFill>
                  <a:schemeClr val="tx1"/>
                </a:solidFill>
                <a:latin typeface="Batang"/>
              </a:rPr>
              <a:t> </a:t>
            </a:r>
            <a:r>
              <a:rPr lang="en" sz="1600" dirty="0" err="1">
                <a:solidFill>
                  <a:schemeClr val="tx1"/>
                </a:solidFill>
                <a:latin typeface="Batang"/>
              </a:rPr>
              <a:t>более</a:t>
            </a:r>
            <a:r>
              <a:rPr lang="en" sz="1600" dirty="0">
                <a:solidFill>
                  <a:schemeClr val="tx1"/>
                </a:solidFill>
                <a:latin typeface="Batang"/>
              </a:rPr>
              <a:t> </a:t>
            </a:r>
            <a:r>
              <a:rPr lang="en" sz="1600" dirty="0" err="1">
                <a:solidFill>
                  <a:schemeClr val="tx1"/>
                </a:solidFill>
                <a:latin typeface="Batang"/>
              </a:rPr>
              <a:t>певуч</a:t>
            </a:r>
            <a:r>
              <a:rPr lang="en" sz="1600" dirty="0">
                <a:solidFill>
                  <a:schemeClr val="tx1"/>
                </a:solidFill>
                <a:latin typeface="Batang"/>
              </a:rPr>
              <a:t>, </a:t>
            </a:r>
            <a:r>
              <a:rPr lang="en" sz="1600" dirty="0" err="1">
                <a:solidFill>
                  <a:schemeClr val="tx1"/>
                </a:solidFill>
                <a:latin typeface="Batang"/>
              </a:rPr>
              <a:t>имеет</a:t>
            </a:r>
            <a:r>
              <a:rPr lang="en" sz="1600" dirty="0">
                <a:solidFill>
                  <a:schemeClr val="tx1"/>
                </a:solidFill>
                <a:latin typeface="Batang"/>
              </a:rPr>
              <a:t> </a:t>
            </a:r>
            <a:r>
              <a:rPr lang="en" sz="1600" dirty="0" err="1">
                <a:solidFill>
                  <a:schemeClr val="tx1"/>
                </a:solidFill>
                <a:latin typeface="Batang"/>
              </a:rPr>
              <a:t>очень</a:t>
            </a:r>
            <a:r>
              <a:rPr lang="en" sz="1600" dirty="0">
                <a:solidFill>
                  <a:schemeClr val="tx1"/>
                </a:solidFill>
                <a:latin typeface="Batang"/>
              </a:rPr>
              <a:t> </a:t>
            </a:r>
            <a:r>
              <a:rPr lang="en" sz="1600" dirty="0" err="1">
                <a:solidFill>
                  <a:schemeClr val="tx1"/>
                </a:solidFill>
                <a:latin typeface="Batang"/>
              </a:rPr>
              <a:t>выразительную</a:t>
            </a:r>
            <a:r>
              <a:rPr lang="en" sz="1600" dirty="0">
                <a:solidFill>
                  <a:schemeClr val="tx1"/>
                </a:solidFill>
                <a:latin typeface="Batang"/>
              </a:rPr>
              <a:t> </a:t>
            </a:r>
            <a:r>
              <a:rPr lang="en" sz="1600" dirty="0" err="1">
                <a:solidFill>
                  <a:schemeClr val="tx1"/>
                </a:solidFill>
                <a:latin typeface="Batang"/>
              </a:rPr>
              <a:t>мелодию,чувственная</a:t>
            </a:r>
            <a:r>
              <a:rPr lang="en" sz="1600" dirty="0">
                <a:solidFill>
                  <a:schemeClr val="tx1"/>
                </a:solidFill>
                <a:latin typeface="Batang"/>
              </a:rPr>
              <a:t> </a:t>
            </a:r>
            <a:r>
              <a:rPr lang="en" sz="1600" dirty="0" err="1">
                <a:solidFill>
                  <a:schemeClr val="tx1"/>
                </a:solidFill>
                <a:latin typeface="Batang"/>
              </a:rPr>
              <a:t>вокальная</a:t>
            </a:r>
            <a:r>
              <a:rPr lang="en" sz="1600" dirty="0">
                <a:solidFill>
                  <a:schemeClr val="tx1"/>
                </a:solidFill>
                <a:latin typeface="Batang"/>
              </a:rPr>
              <a:t> </a:t>
            </a:r>
            <a:r>
              <a:rPr lang="en" sz="1600" dirty="0" err="1">
                <a:solidFill>
                  <a:schemeClr val="tx1"/>
                </a:solidFill>
                <a:latin typeface="Batang"/>
              </a:rPr>
              <a:t>партия</a:t>
            </a:r>
            <a:r>
              <a:rPr lang="en" sz="1600" dirty="0">
                <a:solidFill>
                  <a:schemeClr val="tx1"/>
                </a:solidFill>
                <a:latin typeface="Batang"/>
              </a:rPr>
              <a:t> </a:t>
            </a:r>
            <a:r>
              <a:rPr lang="en" sz="1600" dirty="0" err="1">
                <a:solidFill>
                  <a:schemeClr val="tx1"/>
                </a:solidFill>
                <a:latin typeface="Batang"/>
              </a:rPr>
              <a:t>здесь</a:t>
            </a:r>
            <a:r>
              <a:rPr lang="en" sz="1600" dirty="0">
                <a:solidFill>
                  <a:schemeClr val="tx1"/>
                </a:solidFill>
                <a:latin typeface="Batang"/>
              </a:rPr>
              <a:t> </a:t>
            </a:r>
            <a:r>
              <a:rPr lang="en" sz="1600" dirty="0" err="1">
                <a:solidFill>
                  <a:schemeClr val="tx1"/>
                </a:solidFill>
                <a:latin typeface="Batang"/>
              </a:rPr>
              <a:t>тесно</a:t>
            </a:r>
            <a:r>
              <a:rPr lang="en" sz="1600" dirty="0">
                <a:solidFill>
                  <a:schemeClr val="tx1"/>
                </a:solidFill>
                <a:latin typeface="Batang"/>
              </a:rPr>
              <a:t> </a:t>
            </a:r>
            <a:r>
              <a:rPr lang="en" sz="1600" dirty="0" err="1">
                <a:solidFill>
                  <a:schemeClr val="tx1"/>
                </a:solidFill>
                <a:latin typeface="Batang"/>
              </a:rPr>
              <a:t>связана</a:t>
            </a:r>
            <a:r>
              <a:rPr lang="en" sz="1600" dirty="0">
                <a:solidFill>
                  <a:schemeClr val="tx1"/>
                </a:solidFill>
                <a:latin typeface="Batang"/>
              </a:rPr>
              <a:t> с </a:t>
            </a:r>
            <a:r>
              <a:rPr lang="en" sz="1600" dirty="0" err="1">
                <a:solidFill>
                  <a:schemeClr val="tx1"/>
                </a:solidFill>
                <a:latin typeface="Batang"/>
              </a:rPr>
              <a:t>текстом</a:t>
            </a:r>
            <a:r>
              <a:rPr lang="en" sz="1600" dirty="0">
                <a:solidFill>
                  <a:schemeClr val="tx1"/>
                </a:solidFill>
                <a:latin typeface="Batang"/>
              </a:rPr>
              <a:t>.</a:t>
            </a:r>
            <a:br>
              <a:rPr lang="en" sz="1600" dirty="0">
                <a:solidFill>
                  <a:schemeClr val="tx1"/>
                </a:solidFill>
                <a:latin typeface="Batang"/>
              </a:rPr>
            </a:br>
            <a:br>
              <a:rPr lang="en" sz="1600" dirty="0">
                <a:latin typeface="Batang"/>
              </a:rPr>
            </a:br>
            <a:r>
              <a:rPr lang="en" sz="1600" dirty="0" err="1">
                <a:solidFill>
                  <a:schemeClr val="tx1"/>
                </a:solidFill>
                <a:latin typeface="Batang"/>
              </a:rPr>
              <a:t>Эта</a:t>
            </a:r>
            <a:r>
              <a:rPr lang="en" sz="1600" dirty="0">
                <a:solidFill>
                  <a:schemeClr val="tx1"/>
                </a:solidFill>
                <a:latin typeface="Batang"/>
              </a:rPr>
              <a:t> </a:t>
            </a:r>
            <a:r>
              <a:rPr lang="en" sz="1600" dirty="0" err="1">
                <a:solidFill>
                  <a:schemeClr val="tx1"/>
                </a:solidFill>
                <a:latin typeface="Batang"/>
              </a:rPr>
              <a:t>вокальная</a:t>
            </a:r>
            <a:r>
              <a:rPr lang="en" sz="1600" dirty="0">
                <a:solidFill>
                  <a:schemeClr val="tx1"/>
                </a:solidFill>
                <a:latin typeface="Batang"/>
              </a:rPr>
              <a:t> </a:t>
            </a:r>
            <a:r>
              <a:rPr lang="en" sz="1600" dirty="0" err="1">
                <a:solidFill>
                  <a:schemeClr val="tx1"/>
                </a:solidFill>
                <a:latin typeface="Batang"/>
              </a:rPr>
              <a:t>миниатюра</a:t>
            </a:r>
            <a:r>
              <a:rPr lang="en" sz="1600" dirty="0">
                <a:solidFill>
                  <a:schemeClr val="tx1"/>
                </a:solidFill>
                <a:latin typeface="Batang"/>
              </a:rPr>
              <a:t> с </a:t>
            </a:r>
            <a:r>
              <a:rPr lang="en" sz="1600" dirty="0" err="1">
                <a:solidFill>
                  <a:schemeClr val="tx1"/>
                </a:solidFill>
                <a:latin typeface="Batang"/>
              </a:rPr>
              <a:t>момента</a:t>
            </a:r>
            <a:endParaRPr lang="ru-RU" sz="1600" dirty="0">
              <a:solidFill>
                <a:schemeClr val="tx1"/>
              </a:solidFill>
              <a:latin typeface="Batang"/>
            </a:endParaRPr>
          </a:p>
          <a:p>
            <a:r>
              <a:rPr lang="en" sz="1600" dirty="0">
                <a:solidFill>
                  <a:schemeClr val="tx1"/>
                </a:solidFill>
                <a:latin typeface="Batang"/>
              </a:rPr>
              <a:t>своего появления пользовалась большой популярностью.</a:t>
            </a:r>
          </a:p>
          <a:p>
            <a:r>
              <a:rPr lang="en" sz="1600" dirty="0">
                <a:solidFill>
                  <a:schemeClr val="tx1"/>
                </a:solidFill>
                <a:latin typeface="Batang"/>
              </a:rPr>
              <a:t>В </a:t>
            </a:r>
            <a:r>
              <a:rPr lang="en" sz="1600" dirty="0" err="1">
                <a:solidFill>
                  <a:schemeClr val="tx1"/>
                </a:solidFill>
                <a:latin typeface="Batang"/>
              </a:rPr>
              <a:t>инструментальном</a:t>
            </a:r>
            <a:r>
              <a:rPr lang="en" sz="1600" dirty="0">
                <a:solidFill>
                  <a:schemeClr val="tx1"/>
                </a:solidFill>
                <a:latin typeface="Batang"/>
              </a:rPr>
              <a:t> "</a:t>
            </a:r>
            <a:r>
              <a:rPr lang="en" sz="1600" dirty="0" err="1">
                <a:solidFill>
                  <a:schemeClr val="tx1"/>
                </a:solidFill>
                <a:latin typeface="Batang"/>
              </a:rPr>
              <a:t>Романсе</a:t>
            </a:r>
            <a:r>
              <a:rPr lang="en" sz="1600" dirty="0">
                <a:solidFill>
                  <a:schemeClr val="tx1"/>
                </a:solidFill>
                <a:latin typeface="Batang"/>
              </a:rPr>
              <a:t>" Г. </a:t>
            </a:r>
            <a:r>
              <a:rPr lang="en" sz="1600" dirty="0" err="1">
                <a:solidFill>
                  <a:schemeClr val="tx1"/>
                </a:solidFill>
                <a:latin typeface="Batang"/>
              </a:rPr>
              <a:t>Свиридова</a:t>
            </a:r>
            <a:r>
              <a:rPr lang="en" sz="1600" dirty="0">
                <a:solidFill>
                  <a:schemeClr val="tx1"/>
                </a:solidFill>
                <a:latin typeface="Batang"/>
              </a:rPr>
              <a:t> </a:t>
            </a:r>
            <a:r>
              <a:rPr lang="en" sz="1600" dirty="0" err="1">
                <a:solidFill>
                  <a:schemeClr val="tx1"/>
                </a:solidFill>
                <a:latin typeface="Batang"/>
              </a:rPr>
              <a:t>мелодические</a:t>
            </a:r>
            <a:r>
              <a:rPr lang="en" sz="1600" dirty="0">
                <a:solidFill>
                  <a:schemeClr val="tx1"/>
                </a:solidFill>
                <a:latin typeface="Batang"/>
              </a:rPr>
              <a:t> </a:t>
            </a:r>
            <a:r>
              <a:rPr lang="en" sz="1600" dirty="0" err="1">
                <a:solidFill>
                  <a:schemeClr val="tx1"/>
                </a:solidFill>
                <a:latin typeface="Batang"/>
              </a:rPr>
              <a:t>певучие</a:t>
            </a:r>
            <a:r>
              <a:rPr lang="en" sz="1600" dirty="0">
                <a:solidFill>
                  <a:schemeClr val="tx1"/>
                </a:solidFill>
                <a:latin typeface="Batang"/>
              </a:rPr>
              <a:t> </a:t>
            </a:r>
            <a:r>
              <a:rPr lang="en" sz="1600" dirty="0" err="1">
                <a:solidFill>
                  <a:schemeClr val="tx1"/>
                </a:solidFill>
                <a:latin typeface="Batang"/>
              </a:rPr>
              <a:t>интонации</a:t>
            </a:r>
            <a:r>
              <a:rPr lang="en" sz="1600" dirty="0">
                <a:solidFill>
                  <a:schemeClr val="tx1"/>
                </a:solidFill>
                <a:latin typeface="Batang"/>
              </a:rPr>
              <a:t> </a:t>
            </a:r>
            <a:r>
              <a:rPr lang="en" sz="1600" dirty="0" err="1">
                <a:solidFill>
                  <a:schemeClr val="tx1"/>
                </a:solidFill>
                <a:latin typeface="Batang"/>
              </a:rPr>
              <a:t>воспринимаются</a:t>
            </a:r>
            <a:r>
              <a:rPr lang="en" sz="1600" dirty="0">
                <a:solidFill>
                  <a:schemeClr val="tx1"/>
                </a:solidFill>
                <a:latin typeface="Batang"/>
              </a:rPr>
              <a:t> </a:t>
            </a:r>
            <a:r>
              <a:rPr lang="en" sz="1600" dirty="0" err="1">
                <a:solidFill>
                  <a:schemeClr val="tx1"/>
                </a:solidFill>
                <a:latin typeface="Batang"/>
              </a:rPr>
              <a:t>как</a:t>
            </a:r>
            <a:r>
              <a:rPr lang="en" sz="1600" dirty="0">
                <a:solidFill>
                  <a:schemeClr val="tx1"/>
                </a:solidFill>
                <a:latin typeface="Batang"/>
              </a:rPr>
              <a:t> </a:t>
            </a:r>
            <a:r>
              <a:rPr lang="en" sz="1600" dirty="0" err="1">
                <a:solidFill>
                  <a:schemeClr val="tx1"/>
                </a:solidFill>
                <a:latin typeface="Batang"/>
              </a:rPr>
              <a:t>выразительная</a:t>
            </a:r>
            <a:endParaRPr lang="en" sz="1600" dirty="0">
              <a:solidFill>
                <a:schemeClr val="tx1"/>
              </a:solidFill>
              <a:latin typeface="Batang"/>
            </a:endParaRPr>
          </a:p>
          <a:p>
            <a:r>
              <a:rPr lang="en" sz="1600" dirty="0">
                <a:solidFill>
                  <a:schemeClr val="tx1"/>
                </a:solidFill>
                <a:latin typeface="Batang"/>
              </a:rPr>
              <a:t>речь, как исповедь души человека.Это потрясающий</a:t>
            </a:r>
          </a:p>
          <a:p>
            <a:r>
              <a:rPr lang="en" sz="1600" dirty="0">
                <a:solidFill>
                  <a:schemeClr val="tx1"/>
                </a:solidFill>
                <a:latin typeface="Batang"/>
              </a:rPr>
              <a:t>заключительный аккорд сюиты , раскрывающий</a:t>
            </a:r>
          </a:p>
          <a:p>
            <a:r>
              <a:rPr lang="en" sz="1600" dirty="0">
                <a:solidFill>
                  <a:schemeClr val="tx1"/>
                </a:solidFill>
                <a:latin typeface="Batang"/>
              </a:rPr>
              <a:t>всеобъемлющее тожество любви.</a:t>
            </a:r>
          </a:p>
          <a:p>
            <a:r>
              <a:rPr lang="en" sz="1600" dirty="0">
                <a:solidFill>
                  <a:schemeClr val="tx1"/>
                </a:solidFill>
                <a:latin typeface="Batang"/>
              </a:rPr>
              <a:t>Г. Свиридов "Романс" из сюиты "Метель" по одноимённой повести А. С. Пушкина</a:t>
            </a:r>
          </a:p>
          <a:p>
            <a:r>
              <a:rPr lang="en" sz="1600" dirty="0">
                <a:solidFill>
                  <a:schemeClr val="tx1"/>
                </a:solidFill>
                <a:latin typeface="Batang"/>
                <a:hlinkClick r:id="rId3">
                  <a:extLst>
                    <a:ext uri="{A12FA001-AC4F-418D-AE19-62706E023703}">
                      <ahyp:hlinkClr xmlns:ahyp="http://schemas.microsoft.com/office/drawing/2018/hyperlinkcolor" val="tx"/>
                    </a:ext>
                  </a:extLst>
                </a:hlinkClick>
              </a:rPr>
              <a:t>https://youtu.be/31I8RhR2a4M?si=3m8jN_pJXfOPF60V</a:t>
            </a:r>
            <a:endParaRPr lang="en" sz="1600" dirty="0">
              <a:solidFill>
                <a:schemeClr val="tx1"/>
              </a:solidFill>
              <a:latin typeface="Batang"/>
            </a:endParaRPr>
          </a:p>
          <a:p>
            <a:endParaRPr lang="en" sz="1600" b="1" dirty="0">
              <a:solidFill>
                <a:schemeClr val="tx1"/>
              </a:solidFill>
              <a:latin typeface="Batang"/>
            </a:endParaRPr>
          </a:p>
        </p:txBody>
      </p:sp>
      <p:pic>
        <p:nvPicPr>
          <p:cNvPr id="2" name="Рисунок 1" descr="Изображение выглядит как Человеческое лицо, портрет, черно-белый, человек&#10;&#10;Автоматически созданное описание">
            <a:extLst>
              <a:ext uri="{FF2B5EF4-FFF2-40B4-BE49-F238E27FC236}">
                <a16:creationId xmlns:a16="http://schemas.microsoft.com/office/drawing/2014/main" id="{D8014F6B-97F9-D865-6BB4-8D7188E06A25}"/>
              </a:ext>
            </a:extLst>
          </p:cNvPr>
          <p:cNvPicPr>
            <a:picLocks noChangeAspect="1"/>
          </p:cNvPicPr>
          <p:nvPr/>
        </p:nvPicPr>
        <p:blipFill>
          <a:blip r:embed="rId4"/>
          <a:stretch>
            <a:fillRect/>
          </a:stretch>
        </p:blipFill>
        <p:spPr>
          <a:xfrm>
            <a:off x="6823667" y="2057400"/>
            <a:ext cx="2320376" cy="3086100"/>
          </a:xfrm>
          <a:prstGeom prst="rect">
            <a:avLst/>
          </a:prstGeom>
        </p:spPr>
      </p:pic>
    </p:spTree>
    <p:extLst>
      <p:ext uri="{BB962C8B-B14F-4D97-AF65-F5344CB8AC3E}">
        <p14:creationId xmlns:p14="http://schemas.microsoft.com/office/powerpoint/2010/main" val="32832516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55"/>
        <p:cNvGrpSpPr/>
        <p:nvPr/>
      </p:nvGrpSpPr>
      <p:grpSpPr>
        <a:xfrm>
          <a:off x="0" y="0"/>
          <a:ext cx="0" cy="0"/>
          <a:chOff x="0" y="0"/>
          <a:chExt cx="0" cy="0"/>
        </a:xfrm>
      </p:grpSpPr>
      <p:sp>
        <p:nvSpPr>
          <p:cNvPr id="757" name="Google Shape;757;p32"/>
          <p:cNvSpPr txBox="1">
            <a:spLocks noGrp="1"/>
          </p:cNvSpPr>
          <p:nvPr>
            <p:ph type="title"/>
          </p:nvPr>
        </p:nvSpPr>
        <p:spPr>
          <a:xfrm>
            <a:off x="607742" y="800100"/>
            <a:ext cx="6454443" cy="3036905"/>
          </a:xfrm>
          <a:prstGeom prst="rect">
            <a:avLst/>
          </a:prstGeom>
        </p:spPr>
        <p:txBody>
          <a:bodyPr spcFirstLastPara="1" wrap="square" lIns="91425" tIns="91425" rIns="91425" bIns="91425" anchor="t" anchorCtr="0">
            <a:noAutofit/>
          </a:bodyPr>
          <a:lstStyle/>
          <a:p>
            <a:r>
              <a:rPr lang="ru-RU" sz="1600" b="1" dirty="0">
                <a:solidFill>
                  <a:schemeClr val="tx1"/>
                </a:solidFill>
                <a:latin typeface="Batang"/>
              </a:rPr>
              <a:t>Песня без слов сама о себе красноречиво говорит и</a:t>
            </a:r>
            <a:br>
              <a:rPr lang="ru-RU" sz="1600" b="1" dirty="0">
                <a:solidFill>
                  <a:schemeClr val="tx1"/>
                </a:solidFill>
                <a:latin typeface="Batang"/>
              </a:rPr>
            </a:br>
            <a:r>
              <a:rPr lang="ru-RU" sz="1600" b="1" dirty="0">
                <a:solidFill>
                  <a:schemeClr val="tx1"/>
                </a:solidFill>
                <a:latin typeface="Batang"/>
              </a:rPr>
              <a:t>не требует разъяснений.</a:t>
            </a:r>
            <a:br>
              <a:rPr lang="ru-RU" sz="1600" b="1" dirty="0">
                <a:solidFill>
                  <a:schemeClr val="tx1"/>
                </a:solidFill>
                <a:latin typeface="Batang"/>
              </a:rPr>
            </a:br>
            <a:r>
              <a:rPr lang="ru-RU" sz="1600" b="1" dirty="0">
                <a:solidFill>
                  <a:schemeClr val="tx1"/>
                </a:solidFill>
                <a:latin typeface="Batang"/>
              </a:rPr>
              <a:t>Наибольшую известность получили</a:t>
            </a:r>
            <a:br>
              <a:rPr lang="ru-RU" sz="1600" b="1" dirty="0">
                <a:solidFill>
                  <a:schemeClr val="tx1"/>
                </a:solidFill>
                <a:latin typeface="Batang"/>
              </a:rPr>
            </a:br>
            <a:r>
              <a:rPr lang="ru-RU" sz="1600" b="1" dirty="0">
                <a:solidFill>
                  <a:schemeClr val="tx1"/>
                </a:solidFill>
                <a:latin typeface="Batang"/>
              </a:rPr>
              <a:t>песни без слов немецкого композитора Ф. Мендельсона. </a:t>
            </a:r>
            <a:br>
              <a:rPr lang="ru-RU" sz="1600" b="1" dirty="0">
                <a:solidFill>
                  <a:schemeClr val="tx1"/>
                </a:solidFill>
                <a:latin typeface="Batang"/>
              </a:rPr>
            </a:br>
            <a:br>
              <a:rPr lang="ru-RU" sz="1600" b="1" dirty="0">
                <a:solidFill>
                  <a:schemeClr val="tx1"/>
                </a:solidFill>
                <a:latin typeface="Batang"/>
              </a:rPr>
            </a:br>
            <a:r>
              <a:rPr lang="ru-RU" sz="1600" b="1" dirty="0">
                <a:solidFill>
                  <a:schemeClr val="tx1"/>
                </a:solidFill>
                <a:latin typeface="Batang"/>
              </a:rPr>
              <a:t>Он писал их на протяжении всей жизни. Песни своими</a:t>
            </a:r>
            <a:br>
              <a:rPr lang="ru-RU" sz="1600" b="1" dirty="0">
                <a:solidFill>
                  <a:schemeClr val="tx1"/>
                </a:solidFill>
                <a:latin typeface="Batang"/>
              </a:rPr>
            </a:br>
            <a:r>
              <a:rPr lang="ru-RU" sz="1600" b="1" dirty="0">
                <a:solidFill>
                  <a:schemeClr val="tx1"/>
                </a:solidFill>
                <a:latin typeface="Batang"/>
              </a:rPr>
              <a:t>интонациями ярко передавали личные переживания композитора. Они напоминают произведения изобразительного искусства,</a:t>
            </a:r>
            <a:br>
              <a:rPr lang="ru-RU" sz="1600" b="1" dirty="0">
                <a:solidFill>
                  <a:schemeClr val="tx1"/>
                </a:solidFill>
                <a:latin typeface="Batang"/>
              </a:rPr>
            </a:br>
            <a:r>
              <a:rPr lang="ru-RU" sz="1600" b="1" dirty="0">
                <a:solidFill>
                  <a:schemeClr val="tx1"/>
                </a:solidFill>
                <a:latin typeface="Batang"/>
              </a:rPr>
              <a:t>отражающие впечатления от увиденного.</a:t>
            </a:r>
            <a:endParaRPr lang="en" sz="1600" b="1" dirty="0">
              <a:solidFill>
                <a:schemeClr val="tx1"/>
              </a:solidFill>
              <a:latin typeface="Batang"/>
            </a:endParaRPr>
          </a:p>
        </p:txBody>
      </p:sp>
      <p:pic>
        <p:nvPicPr>
          <p:cNvPr id="5" name="Рисунок 4">
            <a:extLst>
              <a:ext uri="{FF2B5EF4-FFF2-40B4-BE49-F238E27FC236}">
                <a16:creationId xmlns:a16="http://schemas.microsoft.com/office/drawing/2014/main" id="{40ACC21D-830A-4911-9608-5CDA70D25217}"/>
              </a:ext>
            </a:extLst>
          </p:cNvPr>
          <p:cNvPicPr>
            <a:picLocks noChangeAspect="1"/>
          </p:cNvPicPr>
          <p:nvPr/>
        </p:nvPicPr>
        <p:blipFill>
          <a:blip r:embed="rId3"/>
          <a:stretch>
            <a:fillRect/>
          </a:stretch>
        </p:blipFill>
        <p:spPr>
          <a:xfrm>
            <a:off x="5478236" y="800100"/>
            <a:ext cx="5143500" cy="5143500"/>
          </a:xfrm>
          <a:prstGeom prst="rect">
            <a:avLst/>
          </a:prstGeom>
        </p:spPr>
      </p:pic>
    </p:spTree>
    <p:extLst>
      <p:ext uri="{BB962C8B-B14F-4D97-AF65-F5344CB8AC3E}">
        <p14:creationId xmlns:p14="http://schemas.microsoft.com/office/powerpoint/2010/main" val="3056375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63"/>
        <p:cNvGrpSpPr/>
        <p:nvPr/>
      </p:nvGrpSpPr>
      <p:grpSpPr>
        <a:xfrm>
          <a:off x="0" y="0"/>
          <a:ext cx="0" cy="0"/>
          <a:chOff x="0" y="0"/>
          <a:chExt cx="0" cy="0"/>
        </a:xfrm>
      </p:grpSpPr>
      <p:sp>
        <p:nvSpPr>
          <p:cNvPr id="766" name="Google Shape;766;p33"/>
          <p:cNvSpPr txBox="1">
            <a:spLocks noGrp="1"/>
          </p:cNvSpPr>
          <p:nvPr>
            <p:ph type="body" idx="1"/>
          </p:nvPr>
        </p:nvSpPr>
        <p:spPr>
          <a:xfrm>
            <a:off x="3827538" y="3184579"/>
            <a:ext cx="5308834" cy="2367113"/>
          </a:xfrm>
          <a:prstGeom prst="rect">
            <a:avLst/>
          </a:prstGeom>
        </p:spPr>
        <p:txBody>
          <a:bodyPr spcFirstLastPara="1" wrap="square" lIns="91425" tIns="91425" rIns="91425" bIns="91425" anchor="t" anchorCtr="0">
            <a:noAutofit/>
          </a:bodyPr>
          <a:lstStyle/>
          <a:p>
            <a:pPr marL="0" indent="0">
              <a:buNone/>
            </a:pPr>
            <a:r>
              <a:rPr lang="en" dirty="0">
                <a:solidFill>
                  <a:schemeClr val="tx1"/>
                </a:solidFill>
                <a:latin typeface="Batang"/>
              </a:rPr>
              <a:t>Такие песни пели лодочники, плавающие </a:t>
            </a:r>
            <a:r>
              <a:rPr lang="ru-RU" dirty="0">
                <a:solidFill>
                  <a:schemeClr val="tx1"/>
                </a:solidFill>
                <a:latin typeface="Batang"/>
              </a:rPr>
              <a:t>в</a:t>
            </a:r>
            <a:r>
              <a:rPr lang="en" dirty="0">
                <a:solidFill>
                  <a:schemeClr val="tx1"/>
                </a:solidFill>
                <a:latin typeface="Batang"/>
              </a:rPr>
              <a:t> гондо</a:t>
            </a:r>
            <a:r>
              <a:rPr lang="ru-RU" dirty="0">
                <a:solidFill>
                  <a:schemeClr val="tx1"/>
                </a:solidFill>
                <a:latin typeface="Batang"/>
              </a:rPr>
              <a:t>лах</a:t>
            </a:r>
            <a:r>
              <a:rPr lang="en" dirty="0">
                <a:solidFill>
                  <a:schemeClr val="tx1"/>
                </a:solidFill>
                <a:latin typeface="Batang"/>
              </a:rPr>
              <a:t> </a:t>
            </a:r>
            <a:r>
              <a:rPr lang="ru-RU" dirty="0">
                <a:solidFill>
                  <a:schemeClr val="tx1"/>
                </a:solidFill>
                <a:latin typeface="Batang"/>
              </a:rPr>
              <a:t>по </a:t>
            </a:r>
            <a:r>
              <a:rPr lang="en" dirty="0">
                <a:solidFill>
                  <a:schemeClr val="tx1"/>
                </a:solidFill>
                <a:latin typeface="Batang"/>
              </a:rPr>
              <a:t>служащи</a:t>
            </a:r>
            <a:r>
              <a:rPr lang="ru-RU" dirty="0">
                <a:solidFill>
                  <a:schemeClr val="tx1"/>
                </a:solidFill>
                <a:latin typeface="Batang"/>
              </a:rPr>
              <a:t>м</a:t>
            </a:r>
            <a:r>
              <a:rPr lang="en" dirty="0">
                <a:solidFill>
                  <a:schemeClr val="tx1"/>
                </a:solidFill>
                <a:latin typeface="Batang"/>
              </a:rPr>
              <a:t> улицами канала</a:t>
            </a:r>
            <a:r>
              <a:rPr lang="ru-RU" dirty="0">
                <a:solidFill>
                  <a:schemeClr val="tx1"/>
                </a:solidFill>
                <a:latin typeface="Batang"/>
              </a:rPr>
              <a:t>м</a:t>
            </a:r>
            <a:r>
              <a:rPr lang="en" dirty="0">
                <a:solidFill>
                  <a:schemeClr val="tx1"/>
                </a:solidFill>
                <a:latin typeface="Batang"/>
              </a:rPr>
              <a:t> в Венеции. Композитор здесь красочно показал мелодию и мерное покачивание в аккомпанементе. </a:t>
            </a:r>
            <a:endParaRPr lang="ru-RU" dirty="0">
              <a:solidFill>
                <a:schemeClr val="tx1"/>
              </a:solidFill>
              <a:latin typeface="Batang"/>
            </a:endParaRPr>
          </a:p>
          <a:p>
            <a:pPr marL="0" indent="0">
              <a:buNone/>
            </a:pPr>
            <a:r>
              <a:rPr lang="en" dirty="0">
                <a:solidFill>
                  <a:schemeClr val="tx1"/>
                </a:solidFill>
                <a:latin typeface="Batang"/>
              </a:rPr>
              <a:t>Ф. Мендельсон "Песня венецианского гондольера" - </a:t>
            </a:r>
            <a:r>
              <a:rPr lang="en" dirty="0">
                <a:solidFill>
                  <a:schemeClr val="tx1"/>
                </a:solidFill>
                <a:latin typeface="Batang"/>
                <a:hlinkClick r:id="rId3">
                  <a:extLst>
                    <a:ext uri="{A12FA001-AC4F-418D-AE19-62706E023703}">
                      <ahyp:hlinkClr xmlns:ahyp="http://schemas.microsoft.com/office/drawing/2018/hyperlinkcolor" val="tx"/>
                    </a:ext>
                  </a:extLst>
                </a:hlinkClick>
              </a:rPr>
              <a:t>https://youtu.be/P_XI9cJGF5U?si=oXvXdr4R08HL2az8</a:t>
            </a:r>
            <a:endParaRPr lang="en" dirty="0">
              <a:solidFill>
                <a:schemeClr val="tx1"/>
              </a:solidFill>
              <a:latin typeface="Batang"/>
            </a:endParaRPr>
          </a:p>
          <a:p>
            <a:pPr marL="0" indent="0">
              <a:buNone/>
            </a:pPr>
            <a:endParaRPr lang="en" b="1" dirty="0">
              <a:solidFill>
                <a:schemeClr val="tx1"/>
              </a:solidFill>
              <a:latin typeface="Batang"/>
            </a:endParaRPr>
          </a:p>
        </p:txBody>
      </p:sp>
      <p:sp>
        <p:nvSpPr>
          <p:cNvPr id="2" name="TextBox 1">
            <a:extLst>
              <a:ext uri="{FF2B5EF4-FFF2-40B4-BE49-F238E27FC236}">
                <a16:creationId xmlns:a16="http://schemas.microsoft.com/office/drawing/2014/main" id="{69BF9299-8C6D-37F2-D1A1-99EAE0B5FD52}"/>
              </a:ext>
            </a:extLst>
          </p:cNvPr>
          <p:cNvSpPr txBox="1"/>
          <p:nvPr/>
        </p:nvSpPr>
        <p:spPr>
          <a:xfrm>
            <a:off x="251847" y="251847"/>
            <a:ext cx="4320152"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ru-RU" sz="1600" dirty="0">
                <a:latin typeface="Yeseva One"/>
              </a:rPr>
              <a:t>"Песню венецианского гондольера" Ф. Мендельсон написал в жанре баркаролы.</a:t>
            </a:r>
          </a:p>
          <a:p>
            <a:r>
              <a:rPr lang="ru-RU" sz="1600" dirty="0">
                <a:latin typeface="Yeseva One"/>
              </a:rPr>
              <a:t>Баркарола  в переводе с итальянского</a:t>
            </a:r>
          </a:p>
          <a:p>
            <a:r>
              <a:rPr lang="ru-RU" sz="1600" dirty="0">
                <a:latin typeface="Yeseva One"/>
              </a:rPr>
              <a:t>означает "лодка, качающаяся на волнах" (песня на воде).</a:t>
            </a:r>
          </a:p>
        </p:txBody>
      </p:sp>
      <p:sp>
        <p:nvSpPr>
          <p:cNvPr id="3" name="Google Shape;764;p33">
            <a:extLst>
              <a:ext uri="{FF2B5EF4-FFF2-40B4-BE49-F238E27FC236}">
                <a16:creationId xmlns:a16="http://schemas.microsoft.com/office/drawing/2014/main" id="{F8A50424-A2CF-73A4-F311-493883EE9473}"/>
              </a:ext>
            </a:extLst>
          </p:cNvPr>
          <p:cNvSpPr/>
          <p:nvPr/>
        </p:nvSpPr>
        <p:spPr>
          <a:xfrm>
            <a:off x="-1926871" y="2787275"/>
            <a:ext cx="3432000" cy="3432000"/>
          </a:xfrm>
          <a:prstGeom prst="ellipse">
            <a:avLst/>
          </a:prstGeom>
          <a:solidFill>
            <a:srgbClr val="3094C2"/>
          </a:solidFill>
          <a:ln/>
        </p:spPr>
        <p:style>
          <a:lnRef idx="3">
            <a:schemeClr val="lt1"/>
          </a:lnRef>
          <a:fillRef idx="1">
            <a:schemeClr val="dk1"/>
          </a:fillRef>
          <a:effectRef idx="1">
            <a:schemeClr val="dk1"/>
          </a:effectRef>
          <a:fontRef idx="minor">
            <a:schemeClr val="lt1"/>
          </a:fontRef>
        </p:style>
        <p:txBody>
          <a:bodyPr spcFirstLastPara="1" wrap="square" lIns="91425" tIns="91425" rIns="91425" bIns="91425" anchor="ctr" anchorCtr="0">
            <a:noAutofit/>
          </a:bodyPr>
          <a:lstStyle/>
          <a:p>
            <a:pPr marL="0" lvl="0" indent="0" algn="ctr" rtl="0">
              <a:spcBef>
                <a:spcPts val="0"/>
              </a:spcBef>
              <a:spcAft>
                <a:spcPts val="0"/>
              </a:spcAft>
              <a:buNone/>
            </a:pPr>
            <a:endParaRPr>
              <a:latin typeface="Actor"/>
              <a:ea typeface="Actor"/>
              <a:cs typeface="Actor"/>
              <a:sym typeface="Actor"/>
            </a:endParaRPr>
          </a:p>
        </p:txBody>
      </p:sp>
      <p:pic>
        <p:nvPicPr>
          <p:cNvPr id="4" name="Рисунок 3" descr="Изображение выглядит как плавсредство, транспорт, лодка, весло&#10;&#10;Автоматически созданное описание">
            <a:extLst>
              <a:ext uri="{FF2B5EF4-FFF2-40B4-BE49-F238E27FC236}">
                <a16:creationId xmlns:a16="http://schemas.microsoft.com/office/drawing/2014/main" id="{E2F35843-7368-F789-8AF8-4CC0339D6A34}"/>
              </a:ext>
            </a:extLst>
          </p:cNvPr>
          <p:cNvPicPr>
            <a:picLocks noChangeAspect="1"/>
          </p:cNvPicPr>
          <p:nvPr/>
        </p:nvPicPr>
        <p:blipFill>
          <a:blip r:embed="rId4"/>
          <a:stretch>
            <a:fillRect/>
          </a:stretch>
        </p:blipFill>
        <p:spPr>
          <a:xfrm>
            <a:off x="-596025" y="2165985"/>
            <a:ext cx="4426740" cy="3086100"/>
          </a:xfrm>
          <a:prstGeom prst="rect">
            <a:avLst/>
          </a:prstGeom>
        </p:spPr>
      </p:pic>
      <p:pic>
        <p:nvPicPr>
          <p:cNvPr id="8" name="Рисунок 7" descr="Изображение выглядит как человек, Человеческое лицо, одежда, галстук&#10;&#10;Автоматически созданное описание">
            <a:extLst>
              <a:ext uri="{FF2B5EF4-FFF2-40B4-BE49-F238E27FC236}">
                <a16:creationId xmlns:a16="http://schemas.microsoft.com/office/drawing/2014/main" id="{4BDB657B-AF73-46B8-55B2-64DAE7F1F952}"/>
              </a:ext>
            </a:extLst>
          </p:cNvPr>
          <p:cNvPicPr>
            <a:picLocks noGrp="1" noChangeAspect="1"/>
          </p:cNvPicPr>
          <p:nvPr>
            <p:ph type="pic" idx="2"/>
          </p:nvPr>
        </p:nvPicPr>
        <p:blipFill>
          <a:blip r:embed="rId5"/>
          <a:srcRect l="1799" r="1799"/>
          <a:stretch/>
        </p:blipFill>
        <p:spPr>
          <a:xfrm>
            <a:off x="6096984" y="93034"/>
            <a:ext cx="3049200" cy="2984400"/>
          </a:xfrm>
          <a:ln>
            <a:solidFill>
              <a:srgbClr val="FBEAD8"/>
            </a:solidFill>
          </a:ln>
        </p:spPr>
      </p:pic>
    </p:spTree>
    <p:extLst>
      <p:ext uri="{BB962C8B-B14F-4D97-AF65-F5344CB8AC3E}">
        <p14:creationId xmlns:p14="http://schemas.microsoft.com/office/powerpoint/2010/main" val="27709755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45"/>
        <p:cNvGrpSpPr/>
        <p:nvPr/>
      </p:nvGrpSpPr>
      <p:grpSpPr>
        <a:xfrm>
          <a:off x="0" y="0"/>
          <a:ext cx="0" cy="0"/>
          <a:chOff x="0" y="0"/>
          <a:chExt cx="0" cy="0"/>
        </a:xfrm>
      </p:grpSpPr>
      <p:pic>
        <p:nvPicPr>
          <p:cNvPr id="9" name="Рисунок 8" descr="Изображение выглядит как Человеческое лицо, портрет, одежда, человек&#10;&#10;Автоматически созданное описание">
            <a:extLst>
              <a:ext uri="{FF2B5EF4-FFF2-40B4-BE49-F238E27FC236}">
                <a16:creationId xmlns:a16="http://schemas.microsoft.com/office/drawing/2014/main" id="{FE4D36E4-214D-5B0B-628E-B25D6A0B925D}"/>
              </a:ext>
            </a:extLst>
          </p:cNvPr>
          <p:cNvPicPr>
            <a:picLocks noChangeAspect="1"/>
          </p:cNvPicPr>
          <p:nvPr/>
        </p:nvPicPr>
        <p:blipFill>
          <a:blip r:embed="rId3"/>
          <a:stretch>
            <a:fillRect/>
          </a:stretch>
        </p:blipFill>
        <p:spPr>
          <a:xfrm>
            <a:off x="1231720" y="1503045"/>
            <a:ext cx="2268579" cy="3086100"/>
          </a:xfrm>
          <a:prstGeom prst="rect">
            <a:avLst/>
          </a:prstGeom>
        </p:spPr>
      </p:pic>
      <p:pic>
        <p:nvPicPr>
          <p:cNvPr id="7" name="Рисунок 6" descr="Изображение выглядит как одежда, Человеческое лицо, человек, портрет&#10;&#10;Автоматически созданное описание">
            <a:extLst>
              <a:ext uri="{FF2B5EF4-FFF2-40B4-BE49-F238E27FC236}">
                <a16:creationId xmlns:a16="http://schemas.microsoft.com/office/drawing/2014/main" id="{462DA38B-BB85-E558-6BBF-F7E7549BE4BC}"/>
              </a:ext>
            </a:extLst>
          </p:cNvPr>
          <p:cNvPicPr>
            <a:picLocks noChangeAspect="1"/>
          </p:cNvPicPr>
          <p:nvPr/>
        </p:nvPicPr>
        <p:blipFill>
          <a:blip r:embed="rId4"/>
          <a:stretch>
            <a:fillRect/>
          </a:stretch>
        </p:blipFill>
        <p:spPr>
          <a:xfrm>
            <a:off x="-839043" y="931545"/>
            <a:ext cx="3123981" cy="4572000"/>
          </a:xfrm>
          <a:prstGeom prst="rect">
            <a:avLst/>
          </a:prstGeom>
        </p:spPr>
      </p:pic>
      <p:pic>
        <p:nvPicPr>
          <p:cNvPr id="8" name="Рисунок 7" descr="Изображение выглядит как Человеческое лицо, портрет, картина, зарисовка&#10;&#10;Автоматически созданное описание">
            <a:extLst>
              <a:ext uri="{FF2B5EF4-FFF2-40B4-BE49-F238E27FC236}">
                <a16:creationId xmlns:a16="http://schemas.microsoft.com/office/drawing/2014/main" id="{FFA2E198-1822-5D2F-B7B1-1FBE55C2978D}"/>
              </a:ext>
            </a:extLst>
          </p:cNvPr>
          <p:cNvPicPr>
            <a:picLocks noChangeAspect="1"/>
          </p:cNvPicPr>
          <p:nvPr/>
        </p:nvPicPr>
        <p:blipFill>
          <a:blip r:embed="rId5"/>
          <a:stretch>
            <a:fillRect/>
          </a:stretch>
        </p:blipFill>
        <p:spPr>
          <a:xfrm>
            <a:off x="933752" y="2846070"/>
            <a:ext cx="2401602" cy="2297430"/>
          </a:xfrm>
          <a:prstGeom prst="rect">
            <a:avLst/>
          </a:prstGeom>
        </p:spPr>
      </p:pic>
      <p:sp>
        <p:nvSpPr>
          <p:cNvPr id="847" name="Google Shape;847;p40"/>
          <p:cNvSpPr txBox="1">
            <a:spLocks noGrp="1"/>
          </p:cNvSpPr>
          <p:nvPr>
            <p:ph type="title"/>
          </p:nvPr>
        </p:nvSpPr>
        <p:spPr>
          <a:xfrm>
            <a:off x="1096314" y="-401051"/>
            <a:ext cx="7499251" cy="1685323"/>
          </a:xfrm>
          <a:prstGeom prst="rect">
            <a:avLst/>
          </a:prstGeom>
        </p:spPr>
        <p:txBody>
          <a:bodyPr spcFirstLastPara="1" wrap="square" lIns="91425" tIns="91425" rIns="91425" bIns="91425" anchor="b" anchorCtr="0">
            <a:noAutofit/>
          </a:bodyPr>
          <a:lstStyle/>
          <a:p>
            <a:r>
              <a:rPr lang="en" sz="1600" dirty="0"/>
              <a:t>В </a:t>
            </a:r>
            <a:r>
              <a:rPr lang="en" sz="1600" err="1"/>
              <a:t>девятнадцатом</a:t>
            </a:r>
            <a:r>
              <a:rPr lang="en" sz="1600" dirty="0"/>
              <a:t> </a:t>
            </a:r>
            <a:r>
              <a:rPr lang="en" sz="1600" err="1"/>
              <a:t>веке</a:t>
            </a:r>
            <a:r>
              <a:rPr lang="en" sz="1600" dirty="0"/>
              <a:t> многие композиторы писали</a:t>
            </a:r>
            <a:endParaRPr lang="ru-RU" sz="1600"/>
          </a:p>
          <a:p>
            <a:r>
              <a:rPr lang="en" sz="1600" dirty="0" err="1"/>
              <a:t>вокальные</a:t>
            </a:r>
            <a:r>
              <a:rPr lang="en" sz="1600" dirty="0"/>
              <a:t> </a:t>
            </a:r>
            <a:r>
              <a:rPr lang="en" sz="1600" dirty="0" err="1"/>
              <a:t>произведения</a:t>
            </a:r>
            <a:r>
              <a:rPr lang="en" sz="1600" dirty="0"/>
              <a:t> в </a:t>
            </a:r>
            <a:r>
              <a:rPr lang="en" sz="1600" dirty="0" err="1"/>
              <a:t>жанре</a:t>
            </a:r>
            <a:r>
              <a:rPr lang="en" sz="1600" dirty="0"/>
              <a:t> </a:t>
            </a:r>
            <a:r>
              <a:rPr lang="en" sz="1600" dirty="0" err="1"/>
              <a:t>баркаролы</a:t>
            </a:r>
            <a:r>
              <a:rPr lang="en" sz="1600" dirty="0"/>
              <a:t>. </a:t>
            </a:r>
            <a:r>
              <a:rPr lang="en" sz="1600" dirty="0" err="1"/>
              <a:t>Самыми</a:t>
            </a:r>
            <a:r>
              <a:rPr lang="en" sz="1600" dirty="0"/>
              <a:t> </a:t>
            </a:r>
            <a:r>
              <a:rPr lang="en" sz="1600" dirty="0" err="1"/>
              <a:t>прославленными</a:t>
            </a:r>
            <a:r>
              <a:rPr lang="en" sz="1600" dirty="0"/>
              <a:t> </a:t>
            </a:r>
            <a:r>
              <a:rPr lang="en" sz="1600" dirty="0" err="1"/>
              <a:t>стали</a:t>
            </a:r>
            <a:r>
              <a:rPr lang="en" sz="1600" dirty="0"/>
              <a:t> "</a:t>
            </a:r>
            <a:r>
              <a:rPr lang="en" sz="1600" dirty="0" err="1"/>
              <a:t>Венецианская</a:t>
            </a:r>
            <a:r>
              <a:rPr lang="en" sz="1600" dirty="0"/>
              <a:t> </a:t>
            </a:r>
            <a:r>
              <a:rPr lang="en" sz="1600" dirty="0" err="1"/>
              <a:t>ночь</a:t>
            </a:r>
            <a:r>
              <a:rPr lang="en" sz="1600" dirty="0"/>
              <a:t>" М. </a:t>
            </a:r>
            <a:r>
              <a:rPr lang="en" sz="1600" dirty="0" err="1"/>
              <a:t>Глинки</a:t>
            </a:r>
            <a:r>
              <a:rPr lang="en" sz="1600" dirty="0"/>
              <a:t> и "</a:t>
            </a:r>
            <a:r>
              <a:rPr lang="en" sz="1600" dirty="0" err="1"/>
              <a:t>Баркарола</a:t>
            </a:r>
            <a:r>
              <a:rPr lang="en" sz="1600" dirty="0"/>
              <a:t> " Ф. </a:t>
            </a:r>
            <a:r>
              <a:rPr lang="en" sz="1600" dirty="0" err="1"/>
              <a:t>Шуберта</a:t>
            </a:r>
            <a:r>
              <a:rPr lang="en" sz="1600" dirty="0"/>
              <a:t>".</a:t>
            </a:r>
            <a:r>
              <a:rPr lang="en" sz="2400" dirty="0"/>
              <a:t> </a:t>
            </a:r>
            <a:endParaRPr lang="en" dirty="0"/>
          </a:p>
        </p:txBody>
      </p:sp>
      <p:sp>
        <p:nvSpPr>
          <p:cNvPr id="849" name="Google Shape;849;p40"/>
          <p:cNvSpPr txBox="1">
            <a:spLocks noGrp="1"/>
          </p:cNvSpPr>
          <p:nvPr>
            <p:ph type="subTitle" idx="1"/>
          </p:nvPr>
        </p:nvSpPr>
        <p:spPr>
          <a:xfrm>
            <a:off x="3633322" y="986984"/>
            <a:ext cx="5180856" cy="3169531"/>
          </a:xfrm>
          <a:prstGeom prst="rect">
            <a:avLst/>
          </a:prstGeom>
        </p:spPr>
        <p:txBody>
          <a:bodyPr spcFirstLastPara="1" wrap="square" lIns="91425" tIns="91425" rIns="91425" bIns="91425" anchor="t" anchorCtr="0">
            <a:noAutofit/>
          </a:bodyPr>
          <a:lstStyle/>
          <a:p>
            <a:pPr marL="0" indent="0" algn="r"/>
            <a:r>
              <a:rPr lang="en" sz="1600" dirty="0" err="1">
                <a:latin typeface="Batang"/>
              </a:rPr>
              <a:t>Наиболее</a:t>
            </a:r>
            <a:r>
              <a:rPr lang="en" sz="1600" dirty="0">
                <a:latin typeface="Batang"/>
              </a:rPr>
              <a:t> </a:t>
            </a:r>
            <a:r>
              <a:rPr lang="en" sz="1600" dirty="0" err="1">
                <a:latin typeface="Batang"/>
              </a:rPr>
              <a:t>известной</a:t>
            </a:r>
            <a:r>
              <a:rPr lang="en" sz="1600" dirty="0">
                <a:latin typeface="Batang"/>
              </a:rPr>
              <a:t> и </a:t>
            </a:r>
            <a:r>
              <a:rPr lang="en" sz="1600" dirty="0" err="1">
                <a:latin typeface="Batang"/>
              </a:rPr>
              <a:t>признанной</a:t>
            </a:r>
            <a:endParaRPr lang="ru-RU" sz="1600" dirty="0">
              <a:latin typeface="Batang"/>
            </a:endParaRPr>
          </a:p>
          <a:p>
            <a:pPr marL="0" indent="0" algn="r" rtl="1"/>
            <a:r>
              <a:rPr lang="en" sz="1600" dirty="0">
                <a:latin typeface="Batang"/>
              </a:rPr>
              <a:t>инструментальной баркаролой считаетс</a:t>
            </a:r>
            <a:r>
              <a:rPr lang="ru-RU" sz="1600" dirty="0">
                <a:latin typeface="Batang"/>
              </a:rPr>
              <a:t>я </a:t>
            </a:r>
            <a:r>
              <a:rPr lang="en" sz="1600" dirty="0">
                <a:latin typeface="Batang"/>
              </a:rPr>
              <a:t>пьеса П. И.</a:t>
            </a:r>
            <a:r>
              <a:rPr lang="ru-RU" sz="1600" dirty="0">
                <a:latin typeface="Batang"/>
              </a:rPr>
              <a:t> Чайковского</a:t>
            </a:r>
            <a:endParaRPr lang="en" sz="1600" dirty="0">
              <a:latin typeface="Batang"/>
            </a:endParaRPr>
          </a:p>
          <a:p>
            <a:pPr marL="0" indent="0" algn="r"/>
            <a:r>
              <a:rPr lang="en" sz="1600" dirty="0">
                <a:latin typeface="Batang"/>
              </a:rPr>
              <a:t>“Июнь. Баркарола”.</a:t>
            </a:r>
            <a:r>
              <a:rPr lang="ru-RU" sz="1600" dirty="0">
                <a:latin typeface="Batang"/>
              </a:rPr>
              <a:t> </a:t>
            </a:r>
            <a:r>
              <a:rPr lang="en" sz="1600" dirty="0">
                <a:latin typeface="Batang"/>
              </a:rPr>
              <a:t>В св</a:t>
            </a:r>
            <a:r>
              <a:rPr lang="ru-RU" sz="1600" dirty="0">
                <a:latin typeface="Batang"/>
              </a:rPr>
              <a:t>о</a:t>
            </a:r>
            <a:r>
              <a:rPr lang="en" sz="1600" dirty="0">
                <a:latin typeface="Batang"/>
              </a:rPr>
              <a:t>е</a:t>
            </a:r>
            <a:r>
              <a:rPr lang="ru-RU" sz="1600" dirty="0">
                <a:latin typeface="Batang"/>
              </a:rPr>
              <a:t>м </a:t>
            </a:r>
            <a:r>
              <a:rPr lang="en" sz="1600" dirty="0">
                <a:latin typeface="Batang"/>
              </a:rPr>
              <a:t>п</a:t>
            </a:r>
            <a:r>
              <a:rPr lang="ru-RU" sz="1600" dirty="0" err="1">
                <a:latin typeface="Batang"/>
              </a:rPr>
              <a:t>роизведении</a:t>
            </a:r>
            <a:r>
              <a:rPr lang="ru-RU" sz="1600" dirty="0">
                <a:latin typeface="Batang"/>
              </a:rPr>
              <a:t> </a:t>
            </a:r>
          </a:p>
          <a:p>
            <a:pPr marL="0" indent="0" algn="r"/>
            <a:r>
              <a:rPr lang="en" sz="1600" dirty="0">
                <a:latin typeface="Batang"/>
              </a:rPr>
              <a:t> Ф. Шуберт раскрыл живописный образ водной глади и размеренного покачивания ладьи на волнах. Мелодия сплетена из</a:t>
            </a:r>
          </a:p>
          <a:p>
            <a:pPr marL="0" indent="0" algn="r"/>
            <a:r>
              <a:rPr lang="en" sz="1600" dirty="0">
                <a:latin typeface="Batang"/>
              </a:rPr>
              <a:t>"раскачивающихся" интонац</a:t>
            </a:r>
            <a:r>
              <a:rPr lang="ru-RU" sz="1600" dirty="0" err="1">
                <a:latin typeface="Batang"/>
              </a:rPr>
              <a:t>ий</a:t>
            </a:r>
            <a:r>
              <a:rPr lang="en" sz="1600" dirty="0">
                <a:latin typeface="Batang"/>
              </a:rPr>
              <a:t>, напоминающих</a:t>
            </a:r>
          </a:p>
          <a:p>
            <a:pPr marL="0" indent="0" algn="r"/>
            <a:r>
              <a:rPr lang="en" sz="1600" dirty="0">
                <a:latin typeface="Batang"/>
              </a:rPr>
              <a:t>накатывающие и откатывающие волны.</a:t>
            </a:r>
          </a:p>
          <a:p>
            <a:pPr marL="0" indent="0" algn="r"/>
            <a:r>
              <a:rPr lang="en" sz="1600" dirty="0">
                <a:latin typeface="Batang"/>
              </a:rPr>
              <a:t>Ф.Шуберт "Баркарола" - https://youtu.be/XfdmiWxQvAA?si=giC73XfLGrn_PeHW</a:t>
            </a:r>
          </a:p>
        </p:txBody>
      </p:sp>
    </p:spTree>
    <p:extLst>
      <p:ext uri="{BB962C8B-B14F-4D97-AF65-F5344CB8AC3E}">
        <p14:creationId xmlns:p14="http://schemas.microsoft.com/office/powerpoint/2010/main" val="471270642"/>
      </p:ext>
    </p:extLst>
  </p:cSld>
  <p:clrMapOvr>
    <a:masterClrMapping/>
  </p:clrMapOvr>
</p:sld>
</file>

<file path=ppt/theme/theme1.xml><?xml version="1.0" encoding="utf-8"?>
<a:theme xmlns:a="http://schemas.openxmlformats.org/drawingml/2006/main" name="Music to Reduce Stress &amp; Anxiety Clinical Case by Slidesgo">
  <a:themeElements>
    <a:clrScheme name="Simple Light">
      <a:dk1>
        <a:srgbClr val="000000"/>
      </a:dk1>
      <a:lt1>
        <a:srgbClr val="FFEEDC"/>
      </a:lt1>
      <a:dk2>
        <a:srgbClr val="BE5520"/>
      </a:dk2>
      <a:lt2>
        <a:srgbClr val="ECC05E"/>
      </a:lt2>
      <a:accent1>
        <a:srgbClr val="F6E2CE"/>
      </a:accent1>
      <a:accent2>
        <a:srgbClr val="FFFFFF"/>
      </a:accent2>
      <a:accent3>
        <a:srgbClr val="FFFFFF"/>
      </a:accent3>
      <a:accent4>
        <a:srgbClr val="FFFFFF"/>
      </a:accent4>
      <a:accent5>
        <a:srgbClr val="FFFFFF"/>
      </a:accent5>
      <a:accent6>
        <a:srgbClr val="FFFFFF"/>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lidesgo Final Pages">
  <a:themeElements>
    <a:clrScheme name="Simple Light">
      <a:dk1>
        <a:srgbClr val="0E2A47"/>
      </a:dk1>
      <a:lt1>
        <a:srgbClr val="FFFFFF"/>
      </a:lt1>
      <a:dk2>
        <a:srgbClr val="869FB2"/>
      </a:dk2>
      <a:lt2>
        <a:srgbClr val="FFFFFF"/>
      </a:lt2>
      <a:accent1>
        <a:srgbClr val="FFFFFF"/>
      </a:accent1>
      <a:accent2>
        <a:srgbClr val="FFFFFF"/>
      </a:accent2>
      <a:accent3>
        <a:srgbClr val="FFFFFF"/>
      </a:accent3>
      <a:accent4>
        <a:srgbClr val="FFFFFF"/>
      </a:accent4>
      <a:accent5>
        <a:srgbClr val="FFFFFF"/>
      </a:accent5>
      <a:accent6>
        <a:srgbClr val="FFFFFF"/>
      </a:accent6>
      <a:hlink>
        <a:srgbClr val="869FB2"/>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TotalTime>
  <Words>649</Words>
  <Application>Microsoft Office PowerPoint</Application>
  <PresentationFormat>Экран (16:9)</PresentationFormat>
  <Paragraphs>46</Paragraphs>
  <Slides>11</Slides>
  <Notes>11</Notes>
  <HiddenSlides>0</HiddenSlides>
  <MMClips>0</MMClips>
  <ScaleCrop>false</ScaleCrop>
  <HeadingPairs>
    <vt:vector size="4" baseType="variant">
      <vt:variant>
        <vt:lpstr>Тема</vt:lpstr>
      </vt:variant>
      <vt:variant>
        <vt:i4>2</vt:i4>
      </vt:variant>
      <vt:variant>
        <vt:lpstr>Заголовки слайдов</vt:lpstr>
      </vt:variant>
      <vt:variant>
        <vt:i4>11</vt:i4>
      </vt:variant>
    </vt:vector>
  </HeadingPairs>
  <TitlesOfParts>
    <vt:vector size="13" baseType="lpstr">
      <vt:lpstr>Music to Reduce Stress &amp; Anxiety Clinical Case by Slidesgo</vt:lpstr>
      <vt:lpstr>Slidesgo Final Pages</vt:lpstr>
      <vt:lpstr>Жанры вокальной и инструментальной музыки 5 класс</vt:lpstr>
      <vt:lpstr>Презентация PowerPoint</vt:lpstr>
      <vt:lpstr>Презентация PowerPoint</vt:lpstr>
      <vt:lpstr>Слово "вокализ" в переводе с латинского означает "певучий, звонкий". Это произведение, написанное для голоса с музыкальным сопровождением. Оно исполняется на какой - то слог, гласный звук или ноту. Также "вокализ" - это пьеса -  упражнение для раскрытия диапазона и развития техники голоса.</vt:lpstr>
      <vt:lpstr>На вершине популярности находится "Вокализ" С. Рахмани - нова .</vt:lpstr>
      <vt:lpstr>Романс - пьеса лирического содержания камерно - вокального жанра. Он похож на песню, но более певуч, имеет очень выразительную мелодию,чувственная вокальная партия здесь тесно связана с текстом.  Эта вокальная миниатюра с момента своего появления пользовалась большой популярностью. В инструментальном "Романсе" Г. Свиридова мелодические певучие интонации воспринимаются как выразительная речь, как исповедь души человека.Это потрясающий заключительный аккорд сюиты , раскрывающий всеобъемлющее тожество любви. Г. Свиридов "Романс" из сюиты "Метель" по одноимённой повести А. С. Пушкина https://youtu.be/31I8RhR2a4M?si=3m8jN_pJXfOPF60V </vt:lpstr>
      <vt:lpstr>Песня без слов сама о себе красноречиво говорит и не требует разъяснений. Наибольшую известность получили песни без слов немецкого композитора Ф. Мендельсона.   Он писал их на протяжении всей жизни. Песни своими интонациями ярко передавали личные переживания композитора. Они напоминают произведения изобразительного искусства, отражающие впечатления от увиденного.</vt:lpstr>
      <vt:lpstr>Презентация PowerPoint</vt:lpstr>
      <vt:lpstr>В девятнадцатом веке многие композиторы писали вокальные произведения в жанре баркаролы. Самыми прославленными стали "Венецианская ночь" М. Глинки и "Баркарола " Ф. Шуберта". </vt:lpstr>
      <vt:lpstr>Презентация PowerPoint</vt:lpstr>
      <vt:lpstr>Домашнее задание: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HP PAVILION</dc:creator>
  <cp:lastModifiedBy>Anna Prohkina</cp:lastModifiedBy>
  <cp:revision>326</cp:revision>
  <dcterms:modified xsi:type="dcterms:W3CDTF">2024-06-23T13:17:26Z</dcterms:modified>
</cp:coreProperties>
</file>