
<file path=[Content_Types].xml><?xml version="1.0" encoding="utf-8"?>
<Types xmlns="http://schemas.openxmlformats.org/package/2006/content-types">
  <Default ContentType="image/jpeg" Extension="jpeg"/>
  <Default ContentType="application/xml" Extension="xml"/>
  <Default ContentType="application/vnd.openxmlformats-package.relationships+xml" Extension="rels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</Types>
</file>

<file path=_rels/.rels><?xml version="1.0" encoding="UTF-8" standalone="no" ?>
<Relationships xmlns="http://schemas.openxmlformats.org/package/2006/relationships">
  <Relationship Id="rId1" Target="ppt/presentation.xml" Type="http://schemas.openxmlformats.org/officeDocument/2006/relationships/officeDocument"/>
  <Relationship Id="rId2" Target="docProps/app.xml" Type="http://schemas.openxmlformats.org/officeDocument/2006/relationships/extended-properties"/>
  <Relationship Id="rId3" Target="docProps/core.xml" Type="http://schemas.openxmlformats.org/package/2006/relationships/metadata/core-properties"/>
</Relationships>

</file>

<file path=ppt/presentation.xml><?xml version="1.0" encoding="utf-8"?>
<p:presentation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12192000"/>
</p:presentation>
</file>

<file path=ppt/tableStyles.xml><?xml version="1.0" encoding="utf-8"?>
<a:tblStyleLs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def="{5C22544A-7EE6-4342-B048-85BDC9FD1C3A}"/>
</file>

<file path=ppt/_rels/presentation.xml.rels><?xml version="1.0" encoding="UTF-8" standalone="no" ?>
<Relationships xmlns="http://schemas.openxmlformats.org/package/2006/relationships">
  <Relationship Id="rId7" Target="slides/slide5.xml" Type="http://schemas.openxmlformats.org/officeDocument/2006/relationships/slide"/>
  <Relationship Id="rId6" Target="slides/slide4.xml" Type="http://schemas.openxmlformats.org/officeDocument/2006/relationships/slide"/>
  <Relationship Id="rId14" Target="slides/slide12.xml" Type="http://schemas.openxmlformats.org/officeDocument/2006/relationships/slide"/>
  <Relationship Id="rId13" Target="slides/slide11.xml" Type="http://schemas.openxmlformats.org/officeDocument/2006/relationships/slide"/>
  <Relationship Id="rId4" Target="slides/slide2.xml" Type="http://schemas.openxmlformats.org/officeDocument/2006/relationships/slide"/>
  <Relationship Id="rId3" Target="slides/slide1.xml" Type="http://schemas.openxmlformats.org/officeDocument/2006/relationships/slide"/>
  <Relationship Id="rId12" Target="slides/slide10.xml" Type="http://schemas.openxmlformats.org/officeDocument/2006/relationships/slide"/>
  <Relationship Id="rId10" Target="slides/slide8.xml" Type="http://schemas.openxmlformats.org/officeDocument/2006/relationships/slide"/>
  <Relationship Id="rId5" Target="slides/slide3.xml" Type="http://schemas.openxmlformats.org/officeDocument/2006/relationships/slide"/>
  <Relationship Id="rId11" Target="slides/slide9.xml" Type="http://schemas.openxmlformats.org/officeDocument/2006/relationships/slide"/>
  <Relationship Id="rId8" Target="slides/slide6.xml" Type="http://schemas.openxmlformats.org/officeDocument/2006/relationships/slide"/>
  <Relationship Id="rId16" Target="tableStyles.xml" Type="http://schemas.openxmlformats.org/officeDocument/2006/relationships/tableStyles"/>
  <Relationship Id="rId2" Target="slideMasters/slideMaster1.xml" Type="http://schemas.openxmlformats.org/officeDocument/2006/relationships/slideMaster"/>
  <Relationship Id="rId9" Target="slides/slide7.xml" Type="http://schemas.openxmlformats.org/officeDocument/2006/relationships/slide"/>
  <Relationship Id="rId15" Target="slides/slide13.xml" Type="http://schemas.openxmlformats.org/officeDocument/2006/relationships/slide"/>
  <Relationship Id="rId1" Target="theme/theme1.xml" Type="http://schemas.openxmlformats.org/officeDocument/2006/relationships/theme"/>
</Relationships>

</file>

<file path=ppt/slideLayouts/_rels/slideLayout1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0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1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2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3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4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5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6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7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8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9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slideLayout1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itle">
  <p:cSld name="Title">
    <p:spTree>
      <p:nvGrpSpPr>
        <p:cNvPr hidden="false" id="41" name="GroupShape 4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2" name="Shape 42"/>
          <p:cNvSpPr txBox="true"/>
          <p:nvPr isPhoto="false">
            <p:ph idx="0" type="title"/>
          </p:nvPr>
        </p:nvSpPr>
        <p:spPr>
          <a:xfrm flipH="false" flipV="false" rot="0"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defPPr/>
            <a:lvl1pPr algn="ctr" lvl="0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43" name="Shape 43"/>
          <p:cNvSpPr txBox="true"/>
          <p:nvPr isPhoto="false">
            <p:ph idx="1" type="subTitle"/>
          </p:nvPr>
        </p:nvSpPr>
        <p:spPr>
          <a:xfrm flipH="false" flipV="false" rot="0"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defPPr/>
            <a:lvl1pPr algn="ctr" indent="0" lvl="0" marL="0">
              <a:buNone/>
              <a:defRPr sz="2400"/>
            </a:lvl1pPr>
            <a:lvl2pPr algn="ctr" indent="0" lvl="1" marL="457200">
              <a:buNone/>
              <a:defRPr sz="2000"/>
            </a:lvl2pPr>
            <a:lvl3pPr algn="ctr" indent="0" lvl="2" marL="914400">
              <a:buNone/>
              <a:defRPr sz="1800"/>
            </a:lvl3pPr>
            <a:lvl4pPr algn="ctr" indent="0" lvl="3" marL="1371600">
              <a:buNone/>
              <a:defRPr sz="1600"/>
            </a:lvl4pPr>
            <a:lvl5pPr algn="ctr" indent="0" lvl="4" marL="1828800">
              <a:buNone/>
              <a:defRPr sz="1600"/>
            </a:lvl5pPr>
            <a:lvl6pPr algn="ctr" indent="0" lvl="5" marL="2286000">
              <a:buNone/>
              <a:defRPr sz="1600"/>
            </a:lvl6pPr>
            <a:lvl7pPr algn="ctr" indent="0" lvl="6" marL="2743200">
              <a:buNone/>
              <a:defRPr sz="1600"/>
            </a:lvl7pPr>
            <a:lvl8pPr algn="ctr" indent="0" lvl="7" marL="3200400">
              <a:buNone/>
              <a:defRPr sz="1600"/>
            </a:lvl8pPr>
            <a:lvl9pPr algn="ctr" indent="0" lvl="8" marL="3657600">
              <a:buNone/>
              <a:defRPr sz="1600"/>
            </a:lvl9pPr>
          </a:lstStyle>
          <a:p>
            <a:r>
              <a:t>Образец подзаголовка</a:t>
            </a:r>
          </a:p>
        </p:txBody>
      </p:sp>
      <p:sp>
        <p:nvSpPr>
          <p:cNvPr hidden="false" id="44" name="Shape 44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10.05.2024</a:t>
            </a:r>
          </a:p>
        </p:txBody>
      </p:sp>
      <p:sp>
        <p:nvSpPr>
          <p:cNvPr hidden="false" id="45" name="Shape 45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46" name="Shape 46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vertTx">
  <p:cSld name="Title and Vertical Text">
    <p:spTree>
      <p:nvGrpSpPr>
        <p:cNvPr hidden="false" id="31" name="GroupShape 3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2" name="Shape 32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33" name="Shape 33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34" name="Shape 34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10.05.2024</a:t>
            </a:r>
          </a:p>
        </p:txBody>
      </p:sp>
      <p:sp>
        <p:nvSpPr>
          <p:cNvPr hidden="false" id="35" name="Shape 35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6" name="Shape 36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vertTitleAndTx">
  <p:cSld name="Vertical Title and Text">
    <p:spTree>
      <p:nvGrpSpPr>
        <p:cNvPr hidden="false" id="25" name="GroupShape 2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6" name="Shape 26"/>
          <p:cNvSpPr txBox="true"/>
          <p:nvPr isPhoto="false">
            <p:ph idx="0" type="title"/>
          </p:nvPr>
        </p:nvSpPr>
        <p:spPr>
          <a:xfrm flipH="false" flipV="false" rot="0"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27" name="Shape 27"/>
          <p:cNvSpPr txBox="true"/>
          <p:nvPr isPhoto="false">
            <p:ph idx="1" type="body"/>
          </p:nvPr>
        </p:nvSpPr>
        <p:spPr>
          <a:xfrm flipH="false" flipV="false" rot="0"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28" name="Shape 28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10.05.2024</a:t>
            </a:r>
          </a:p>
        </p:txBody>
      </p:sp>
      <p:sp>
        <p:nvSpPr>
          <p:cNvPr hidden="false" id="29" name="Shape 29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0" name="Shape 30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obj">
  <p:cSld name="Title and Content">
    <p:spTree>
      <p:nvGrpSpPr>
        <p:cNvPr hidden="false" id="47" name="GroupShape 4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8" name="Shape 48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49" name="Shape 49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50" name="Shape 50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10.05.2024</a:t>
            </a:r>
          </a:p>
        </p:txBody>
      </p:sp>
      <p:sp>
        <p:nvSpPr>
          <p:cNvPr hidden="false" id="51" name="Shape 51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52" name="Shape 52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secHead">
  <p:cSld name="Title and Subtitle">
    <p:spTree>
      <p:nvGrpSpPr>
        <p:cNvPr hidden="false" id="12" name="GroupShape 1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3" name="Shape 13"/>
          <p:cNvSpPr txBox="true"/>
          <p:nvPr isPhoto="false">
            <p:ph idx="0" type="title"/>
          </p:nvPr>
        </p:nvSpPr>
        <p:spPr>
          <a:xfrm flipH="false" flipV="false" rot="0"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14" name="Shape 14"/>
          <p:cNvSpPr txBox="true"/>
          <p:nvPr isPhoto="false">
            <p:ph idx="1" type="body"/>
          </p:nvPr>
        </p:nvSpPr>
        <p:spPr>
          <a:xfrm flipH="false" flipV="false" rot="0"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defPPr/>
            <a:lvl1pPr indent="0" lvl="0" mar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indent="0" lvl="1" marL="45720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5" name="Shape 15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10.05.2024</a:t>
            </a:r>
          </a:p>
        </p:txBody>
      </p:sp>
      <p:sp>
        <p:nvSpPr>
          <p:cNvPr hidden="false" id="16" name="Shape 16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7" name="Shape 17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itleOnly">
  <p:cSld name="Slide Title">
    <p:spTree>
      <p:nvGrpSpPr>
        <p:cNvPr hidden="false" id="7" name="GroupShape 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8" name="Shape 8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9" name="Shape 9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10.05.2024</a:t>
            </a:r>
          </a:p>
        </p:txBody>
      </p:sp>
      <p:sp>
        <p:nvSpPr>
          <p:cNvPr hidden="false" id="10" name="Shape 10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1" name="Shape 11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woObj">
  <p:cSld name="Title and Two Columns">
    <p:spTree>
      <p:nvGrpSpPr>
        <p:cNvPr hidden="false" id="18" name="GroupShape 1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9" name="Shape 19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20" name="Shape 20"/>
          <p:cNvSpPr txBox="true"/>
          <p:nvPr isPhoto="false">
            <p:ph idx="1" type="body"/>
          </p:nvPr>
        </p:nvSpPr>
        <p:spPr>
          <a:xfrm flipH="false" flipV="false" rot="0"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21" name="Shape 21"/>
          <p:cNvSpPr txBox="true"/>
          <p:nvPr isPhoto="false">
            <p:ph idx="2" type="body"/>
          </p:nvPr>
        </p:nvSpPr>
        <p:spPr>
          <a:xfrm flipH="false" flipV="false" rot="0"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22" name="Shape 22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10.05.2024</a:t>
            </a:r>
          </a:p>
        </p:txBody>
      </p:sp>
      <p:sp>
        <p:nvSpPr>
          <p:cNvPr hidden="false" id="23" name="Shape 23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24" name="Shape 24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blank">
  <p:cSld name="Blank">
    <p:spTree>
      <p:nvGrpSpPr>
        <p:cNvPr hidden="false" id="37" name="GroupShape 3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8" name="Shape 38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10.05.2024</a:t>
            </a:r>
          </a:p>
        </p:txBody>
      </p:sp>
      <p:sp>
        <p:nvSpPr>
          <p:cNvPr hidden="false" id="39" name="Shape 39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40" name="Shape 40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woTxTwoObj">
  <p:cSld name="Comparison">
    <p:spTree>
      <p:nvGrpSpPr>
        <p:cNvPr hidden="false" id="60" name="GroupShape 6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61" name="Shape 61"/>
          <p:cNvSpPr txBox="true"/>
          <p:nvPr isPhoto="false">
            <p:ph idx="0" type="title"/>
          </p:nvPr>
        </p:nvSpPr>
        <p:spPr>
          <a:xfrm flipH="false" flipV="false" rot="0">
            <a:off x="839788" y="365125"/>
            <a:ext cx="10515600" cy="132556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62" name="Shape 62"/>
          <p:cNvSpPr txBox="true"/>
          <p:nvPr isPhoto="false">
            <p:ph idx="1" type="body"/>
          </p:nvPr>
        </p:nvSpPr>
        <p:spPr>
          <a:xfrm flipH="false" flipV="false" rot="0">
            <a:off x="839788" y="1681163"/>
            <a:ext cx="5157787" cy="823911"/>
          </a:xfrm>
          <a:prstGeom prst="rect">
            <a:avLst/>
          </a:prstGeom>
        </p:spPr>
        <p:txBody>
          <a:bodyPr anchor="b"/>
          <a:lstStyle>
            <a:defPPr/>
            <a:lvl1pPr indent="0" lvl="0" marL="0">
              <a:buNone/>
              <a:defRPr b="true" sz="2400"/>
            </a:lvl1pPr>
            <a:lvl2pPr indent="0" lvl="1" marL="457200">
              <a:buNone/>
              <a:defRPr b="true" sz="2000"/>
            </a:lvl2pPr>
            <a:lvl3pPr indent="0" lvl="2" marL="914400">
              <a:buNone/>
              <a:defRPr b="true" sz="1800"/>
            </a:lvl3pPr>
            <a:lvl4pPr indent="0" lvl="3" marL="1371600">
              <a:buNone/>
              <a:defRPr b="true" sz="1600"/>
            </a:lvl4pPr>
            <a:lvl5pPr indent="0" lvl="4" marL="1828800">
              <a:buNone/>
              <a:defRPr b="true" sz="1600"/>
            </a:lvl5pPr>
            <a:lvl6pPr indent="0" lvl="5" marL="2286000">
              <a:buNone/>
              <a:defRPr b="true" sz="1600"/>
            </a:lvl6pPr>
            <a:lvl7pPr indent="0" lvl="6" marL="2743200">
              <a:buNone/>
              <a:defRPr b="true" sz="1600"/>
            </a:lvl7pPr>
            <a:lvl8pPr indent="0" lvl="7" marL="3200400">
              <a:buNone/>
              <a:defRPr b="true" sz="1600"/>
            </a:lvl8pPr>
            <a:lvl9pPr indent="0" lvl="8" marL="3657600">
              <a:buNone/>
              <a:defRPr b="true" sz="16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63" name="Shape 63"/>
          <p:cNvSpPr txBox="true"/>
          <p:nvPr isPhoto="false">
            <p:ph idx="2" type="body"/>
          </p:nvPr>
        </p:nvSpPr>
        <p:spPr>
          <a:xfrm flipH="false" flipV="false" rot="0"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64" name="Shape 64"/>
          <p:cNvSpPr txBox="true"/>
          <p:nvPr isPhoto="false">
            <p:ph idx="3" type="body"/>
          </p:nvPr>
        </p:nvSpPr>
        <p:spPr>
          <a:xfrm flipH="false" flipV="false" rot="0">
            <a:off x="6172200" y="1681163"/>
            <a:ext cx="5183187" cy="823911"/>
          </a:xfrm>
          <a:prstGeom prst="rect">
            <a:avLst/>
          </a:prstGeom>
        </p:spPr>
        <p:txBody>
          <a:bodyPr anchor="b"/>
          <a:lstStyle>
            <a:defPPr/>
            <a:lvl1pPr indent="0" lvl="0" marL="0">
              <a:buNone/>
              <a:defRPr b="true" sz="2400"/>
            </a:lvl1pPr>
            <a:lvl2pPr indent="0" lvl="1" marL="457200">
              <a:buNone/>
              <a:defRPr b="true" sz="2000"/>
            </a:lvl2pPr>
            <a:lvl3pPr indent="0" lvl="2" marL="914400">
              <a:buNone/>
              <a:defRPr b="true" sz="1800"/>
            </a:lvl3pPr>
            <a:lvl4pPr indent="0" lvl="3" marL="1371600">
              <a:buNone/>
              <a:defRPr b="true" sz="1600"/>
            </a:lvl4pPr>
            <a:lvl5pPr indent="0" lvl="4" marL="1828800">
              <a:buNone/>
              <a:defRPr b="true" sz="1600"/>
            </a:lvl5pPr>
            <a:lvl6pPr indent="0" lvl="5" marL="2286000">
              <a:buNone/>
              <a:defRPr b="true" sz="1600"/>
            </a:lvl6pPr>
            <a:lvl7pPr indent="0" lvl="6" marL="2743200">
              <a:buNone/>
              <a:defRPr b="true" sz="1600"/>
            </a:lvl7pPr>
            <a:lvl8pPr indent="0" lvl="7" marL="3200400">
              <a:buNone/>
              <a:defRPr b="true" sz="1600"/>
            </a:lvl8pPr>
            <a:lvl9pPr indent="0" lvl="8" marL="3657600">
              <a:buNone/>
              <a:defRPr b="true" sz="16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65" name="Shape 65"/>
          <p:cNvSpPr txBox="true"/>
          <p:nvPr isPhoto="false">
            <p:ph idx="4" type="body"/>
          </p:nvPr>
        </p:nvSpPr>
        <p:spPr>
          <a:xfrm flipH="false" flipV="false" rot="0">
            <a:off x="6172200" y="2505075"/>
            <a:ext cx="51831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66" name="Shape 66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10.05.2024</a:t>
            </a:r>
          </a:p>
        </p:txBody>
      </p:sp>
      <p:sp>
        <p:nvSpPr>
          <p:cNvPr hidden="false" id="67" name="Shape 67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68" name="Shape 68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objTx">
  <p:cSld name="Title, Text and Object">
    <p:spTree>
      <p:nvGrpSpPr>
        <p:cNvPr hidden="false" id="69" name="GroupShape 6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70" name="Shape 70"/>
          <p:cNvSpPr txBox="true"/>
          <p:nvPr isPhoto="false">
            <p:ph idx="0" type="title"/>
          </p:nvPr>
        </p:nvSpPr>
        <p:spPr>
          <a:xfrm flipH="false" flipV="false" rot="0"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71" name="Shape 71"/>
          <p:cNvSpPr txBox="true"/>
          <p:nvPr isPhoto="false">
            <p:ph idx="1" type="body"/>
          </p:nvPr>
        </p:nvSpPr>
        <p:spPr>
          <a:xfrm flipH="false" flipV="false" rot="0"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72" name="Shape 72"/>
          <p:cNvSpPr txBox="true"/>
          <p:nvPr isPhoto="false">
            <p:ph idx="2" type="body"/>
          </p:nvPr>
        </p:nvSpPr>
        <p:spPr>
          <a:xfrm flipH="false" flipV="false" rot="0"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indent="0" lvl="0" marL="0">
              <a:buNone/>
              <a:defRPr sz="1600"/>
            </a:lvl1pPr>
            <a:lvl2pPr indent="0" lvl="1" marL="457200">
              <a:buNone/>
              <a:defRPr sz="1400"/>
            </a:lvl2pPr>
            <a:lvl3pPr indent="0" lvl="2" marL="914400">
              <a:buNone/>
              <a:defRPr sz="1200"/>
            </a:lvl3pPr>
            <a:lvl4pPr indent="0" lvl="3" marL="1371600">
              <a:buNone/>
              <a:defRPr sz="1000"/>
            </a:lvl4pPr>
            <a:lvl5pPr indent="0" lvl="4" marL="1828800">
              <a:buNone/>
              <a:defRPr sz="1000"/>
            </a:lvl5pPr>
            <a:lvl6pPr indent="0" lvl="5" marL="2286000">
              <a:buNone/>
              <a:defRPr sz="1000"/>
            </a:lvl6pPr>
            <a:lvl7pPr indent="0" lvl="6" marL="2743200">
              <a:buNone/>
              <a:defRPr sz="1000"/>
            </a:lvl7pPr>
            <a:lvl8pPr indent="0" lvl="7" marL="3200400">
              <a:buNone/>
              <a:defRPr sz="1000"/>
            </a:lvl8pPr>
            <a:lvl9pPr indent="0" lvl="8" marL="365760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73" name="Shape 73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10.05.2024</a:t>
            </a:r>
          </a:p>
        </p:txBody>
      </p:sp>
      <p:sp>
        <p:nvSpPr>
          <p:cNvPr hidden="false" id="74" name="Shape 74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75" name="Shape 75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picTx">
  <p:cSld name="Title and Picture">
    <p:spTree>
      <p:nvGrpSpPr>
        <p:cNvPr hidden="false" id="53" name="GroupShape 5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54" name="Shape 54"/>
          <p:cNvSpPr txBox="true"/>
          <p:nvPr isPhoto="false">
            <p:ph idx="0" type="title"/>
          </p:nvPr>
        </p:nvSpPr>
        <p:spPr>
          <a:xfrm flipH="false" flipV="false" rot="0"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55" name="Shape 55"/>
          <p:cNvSpPr txBox="true"/>
          <p:nvPr isPhoto="false">
            <p:ph idx="1" type="body"/>
          </p:nvPr>
        </p:nvSpPr>
        <p:spPr>
          <a:xfrm flipH="false" flipV="false" rot="0"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indent="0" lvl="0" marL="0">
              <a:buNone/>
              <a:defRPr sz="3200"/>
            </a:lvl1pPr>
            <a:lvl2pPr indent="0" lvl="1" marL="457200">
              <a:buNone/>
              <a:defRPr sz="2800"/>
            </a:lvl2pPr>
            <a:lvl3pPr indent="0" lvl="2" marL="914400">
              <a:buNone/>
              <a:defRPr sz="2400"/>
            </a:lvl3pPr>
            <a:lvl4pPr indent="0" lvl="3" marL="1371600">
              <a:buNone/>
              <a:defRPr sz="2000"/>
            </a:lvl4pPr>
            <a:lvl5pPr indent="0" lvl="4" marL="1828800">
              <a:buNone/>
              <a:defRPr sz="2000"/>
            </a:lvl5pPr>
            <a:lvl6pPr indent="0" lvl="5" marL="2286000">
              <a:buNone/>
              <a:defRPr sz="2000"/>
            </a:lvl6pPr>
            <a:lvl7pPr indent="0" lvl="6" marL="2743200">
              <a:buNone/>
              <a:defRPr sz="2000"/>
            </a:lvl7pPr>
            <a:lvl8pPr indent="0" lvl="7" marL="3200400">
              <a:buNone/>
              <a:defRPr sz="2000"/>
            </a:lvl8pPr>
            <a:lvl9pPr indent="0" lvl="8" marL="3657600">
              <a:buNone/>
              <a:defRPr sz="2000"/>
            </a:lvl9pPr>
          </a:lstStyle>
          <a:p/>
        </p:txBody>
      </p:sp>
      <p:sp>
        <p:nvSpPr>
          <p:cNvPr hidden="false" id="56" name="Shape 56"/>
          <p:cNvSpPr txBox="true"/>
          <p:nvPr isPhoto="false">
            <p:ph idx="2" type="body"/>
          </p:nvPr>
        </p:nvSpPr>
        <p:spPr>
          <a:xfrm flipH="false" flipV="false" rot="0"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indent="0" lvl="0" marL="0">
              <a:buNone/>
              <a:defRPr sz="1600"/>
            </a:lvl1pPr>
            <a:lvl2pPr indent="0" lvl="1" marL="457200">
              <a:buNone/>
              <a:defRPr sz="1400"/>
            </a:lvl2pPr>
            <a:lvl3pPr indent="0" lvl="2" marL="914400">
              <a:buNone/>
              <a:defRPr sz="1200"/>
            </a:lvl3pPr>
            <a:lvl4pPr indent="0" lvl="3" marL="1371600">
              <a:buNone/>
              <a:defRPr sz="1000"/>
            </a:lvl4pPr>
            <a:lvl5pPr indent="0" lvl="4" marL="1828800">
              <a:buNone/>
              <a:defRPr sz="1000"/>
            </a:lvl5pPr>
            <a:lvl6pPr indent="0" lvl="5" marL="2286000">
              <a:buNone/>
              <a:defRPr sz="1000"/>
            </a:lvl6pPr>
            <a:lvl7pPr indent="0" lvl="6" marL="2743200">
              <a:buNone/>
              <a:defRPr sz="1000"/>
            </a:lvl7pPr>
            <a:lvl8pPr indent="0" lvl="7" marL="3200400">
              <a:buNone/>
              <a:defRPr sz="1000"/>
            </a:lvl8pPr>
            <a:lvl9pPr indent="0" lvl="8" marL="365760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57" name="Shape 57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10.05.2024</a:t>
            </a:r>
          </a:p>
        </p:txBody>
      </p:sp>
      <p:sp>
        <p:nvSpPr>
          <p:cNvPr hidden="false" id="58" name="Shape 58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59" name="Shape 59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Masters/_rels/slideMaster1.xml.rels><?xml version="1.0" encoding="UTF-8" standalone="no" ?>
<Relationships xmlns="http://schemas.openxmlformats.org/package/2006/relationships">
  <Relationship Id="rId6" Target="../slideLayouts/slideLayout5.xml" Type="http://schemas.openxmlformats.org/officeDocument/2006/relationships/slideLayout"/>
  <Relationship Id="rId1" Target="../theme/theme1.xml" Type="http://schemas.openxmlformats.org/officeDocument/2006/relationships/theme"/>
  <Relationship Id="rId12" Target="../slideLayouts/slideLayout11.xml" Type="http://schemas.openxmlformats.org/officeDocument/2006/relationships/slideLayout"/>
  <Relationship Id="rId10" Target="../slideLayouts/slideLayout9.xml" Type="http://schemas.openxmlformats.org/officeDocument/2006/relationships/slideLayout"/>
  <Relationship Id="rId2" Target="../slideLayouts/slideLayout1.xml" Type="http://schemas.openxmlformats.org/officeDocument/2006/relationships/slideLayout"/>
  <Relationship Id="rId3" Target="../slideLayouts/slideLayout2.xml" Type="http://schemas.openxmlformats.org/officeDocument/2006/relationships/slideLayout"/>
  <Relationship Id="rId8" Target="../slideLayouts/slideLayout7.xml" Type="http://schemas.openxmlformats.org/officeDocument/2006/relationships/slideLayout"/>
  <Relationship Id="rId4" Target="../slideLayouts/slideLayout3.xml" Type="http://schemas.openxmlformats.org/officeDocument/2006/relationships/slideLayout"/>
  <Relationship Id="rId11" Target="../slideLayouts/slideLayout10.xml" Type="http://schemas.openxmlformats.org/officeDocument/2006/relationships/slideLayout"/>
  <Relationship Id="rId9" Target="../slideLayouts/slideLayout8.xml" Type="http://schemas.openxmlformats.org/officeDocument/2006/relationships/slideLayout"/>
  <Relationship Id="rId7" Target="../slideLayouts/slideLayout6.xml" Type="http://schemas.openxmlformats.org/officeDocument/2006/relationships/slideLayout"/>
  <Relationship Id="rId5" Target="../slideLayouts/slideLayout4.xml" Type="http://schemas.openxmlformats.org/officeDocument/2006/relationships/slideLayout"/>
</Relationships>

</file>

<file path=ppt/slideMasters/slideMaster1.xml><?xml version="1.0" encoding="utf-8"?>
<p:sldMaster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>
  <p:cSld name="">
    <p:bg>
      <p:bgRef idx="1001">
        <a:schemeClr val="bg1"/>
      </p:bgRef>
    </p:bg>
    <p:spTree>
      <p:nvGrpSpPr>
        <p:cNvPr hidden="false" id="1" name="GroupShape 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" name="Shape 2"/>
          <p:cNvSpPr txBox="true"/>
          <p:nvPr isPhoto="false">
            <p:ph idx="0" type="title"/>
          </p:nvPr>
        </p:nvSpPr>
        <p:spPr>
          <a:xfrm flipH="false" flipV="false" rot="0">
            <a:off x="838200" y="365125"/>
            <a:ext cx="10515600" cy="1325562"/>
          </a:xfrm>
          <a:prstGeom prst="rect">
            <a:avLst/>
          </a:prstGeom>
        </p:spPr>
        <p:txBody>
          <a:bodyPr anchor="ctr" bIns="45720" lIns="91440" rIns="91440" tIns="45720" vert="horz">
            <a:normAutofit fontScale="100%" lnSpcReduction="0%"/>
          </a:bodyPr>
          <a:p>
            <a:r>
              <a:t>Образец заголовка</a:t>
            </a:r>
          </a:p>
        </p:txBody>
      </p:sp>
      <p:sp>
        <p:nvSpPr>
          <p:cNvPr hidden="false" id="3" name="Shape 3"/>
          <p:cNvSpPr txBox="true"/>
          <p:nvPr isPhoto="false">
            <p:ph idx="1" type="body"/>
          </p:nvPr>
        </p:nvSpPr>
        <p:spPr>
          <a:xfrm flipH="false" flipV="false" rot="0">
            <a:off x="838200" y="1825625"/>
            <a:ext cx="10515600" cy="4351338"/>
          </a:xfrm>
          <a:prstGeom prst="rect">
            <a:avLst/>
          </a:prstGeom>
        </p:spPr>
        <p:txBody>
          <a:bodyPr bIns="45720" lIns="91440" rIns="91440" tIns="45720" vert="horz">
            <a:normAutofit fontScale="100%" lnSpcReduction="0%"/>
          </a:bodyPr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4" name="Shape 4"/>
          <p:cNvSpPr txBox="true"/>
          <p:nvPr isPhoto="false">
            <p:ph idx="2" type="dt"/>
          </p:nvPr>
        </p:nvSpPr>
        <p:spPr>
          <a:xfrm flipH="false" flipV="false" rot="0"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l" indent="0" lvl="0" marL="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10.05.2024</a:t>
            </a:r>
          </a:p>
        </p:txBody>
      </p:sp>
      <p:sp>
        <p:nvSpPr>
          <p:cNvPr hidden="false" id="5" name="Shape 5"/>
          <p:cNvSpPr txBox="true"/>
          <p:nvPr isPhoto="false">
            <p:ph idx="3" type="ftr"/>
          </p:nvPr>
        </p:nvSpPr>
        <p:spPr>
          <a:xfrm flipH="false" flipV="false" rot="0"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ctr" indent="0" lvl="0" marL="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/>
        </p:txBody>
      </p:sp>
      <p:sp>
        <p:nvSpPr>
          <p:cNvPr hidden="false" id="6" name="Shape 6"/>
          <p:cNvSpPr txBox="true"/>
          <p:nvPr isPhoto="false">
            <p:ph idx="4" type="sldNum"/>
          </p:nvPr>
        </p:nvSpPr>
        <p:spPr>
          <a:xfrm flipH="false" flipV="false" rot="0"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r" indent="0" lvl="0" marL="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‹#›</a:t>
            </a:r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defPPr/>
      <a:lvl1pPr algn="l" lvl="0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algn="l" indent="-228600" lvl="0" marL="2286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algn="l" indent="-228600" lvl="1" marL="6858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algn="l" indent="-228600" lvl="2" marL="11430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algn="l" indent="-228600" lvl="3" marL="16002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algn="l" indent="-228600" lvl="4" marL="2057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algn="l" indent="-228600" lvl="5" marL="25146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algn="l" indent="-228600" lvl="6" marL="29718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algn="l" indent="-228600" lvl="7" marL="34290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algn="l" indent="-228600" lvl="8" marL="38862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algn="l" indent="0" lvl="0" marL="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algn="l" indent="0" lvl="1" marL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algn="l" indent="0" lvl="2" marL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algn="l" indent="0" lvl="3" marL="13716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algn="l" indent="0" lvl="4" marL="18288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algn="l" indent="0" lvl="5" marL="22860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algn="l" indent="0" lvl="6" marL="2743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algn="l" indent="0" lvl="7" marL="3200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algn="l" indent="0" lvl="8" marL="36576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 ?>
<Relationships xmlns="http://schemas.openxmlformats.org/package/2006/relationships">
  <Relationship Id="rId1" Target="../media/1.jpeg" Type="http://schemas.openxmlformats.org/officeDocument/2006/relationships/image"/>
  <Relationship Id="rId2" Target="../slideLayouts/slideLayout6.xml" Type="http://schemas.openxmlformats.org/officeDocument/2006/relationships/slideLayout"/>
</Relationships>

</file>

<file path=ppt/slides/_rels/slide10.xml.rels><?xml version="1.0" encoding="UTF-8" standalone="no" ?>
<Relationships xmlns="http://schemas.openxmlformats.org/package/2006/relationships">
  <Relationship Id="rId1" Target="../media/12.jpeg" Type="http://schemas.openxmlformats.org/officeDocument/2006/relationships/image"/>
  <Relationship Id="rId2" Target="../slideLayouts/slideLayout2.xml" Type="http://schemas.openxmlformats.org/officeDocument/2006/relationships/slideLayout"/>
</Relationships>

</file>

<file path=ppt/slides/_rels/slide11.xml.rels><?xml version="1.0" encoding="UTF-8" standalone="no" ?>
<Relationships xmlns="http://schemas.openxmlformats.org/package/2006/relationships">
  <Relationship Id="rId1" Target="../media/13.jpeg" Type="http://schemas.openxmlformats.org/officeDocument/2006/relationships/image"/>
  <Relationship Id="rId2" Target="../media/14.jpeg" Type="http://schemas.openxmlformats.org/officeDocument/2006/relationships/image"/>
  <Relationship Id="rId3" Target="../slideLayouts/slideLayout2.xml" Type="http://schemas.openxmlformats.org/officeDocument/2006/relationships/slideLayout"/>
</Relationships>

</file>

<file path=ppt/slides/_rels/slide12.xml.rels><?xml version="1.0" encoding="UTF-8" standalone="no" ?>
<Relationships xmlns="http://schemas.openxmlformats.org/package/2006/relationships">
  <Relationship Id="rId1" Target="../media/15.jpeg" Type="http://schemas.openxmlformats.org/officeDocument/2006/relationships/image"/>
  <Relationship Id="rId2" Target="https://vk.com/away.php?to=http%3A%2F%2Fyoutu.be%2Fxd7QNzBdT98%3Fsi%3DkmsdGUwqhVIWzsX6&amp;cc_key=" TargetMode="External" Type="http://schemas.openxmlformats.org/officeDocument/2006/relationships/hyperlink"/>
  <Relationship Id="rId3" Target="../slideLayouts/slideLayout2.xml" Type="http://schemas.openxmlformats.org/officeDocument/2006/relationships/slideLayout"/>
</Relationships>

</file>

<file path=ppt/slides/_rels/slide13.xml.rels><?xml version="1.0" encoding="UTF-8" standalone="no" ?>
<Relationships xmlns="http://schemas.openxmlformats.org/package/2006/relationships">
  <Relationship Id="rId1" Target="../media/16.jpeg" Type="http://schemas.openxmlformats.org/officeDocument/2006/relationships/image"/>
  <Relationship Id="rId2" Target="https://youtu.be/moygXT3fEBQ?si=zvvxJLpf0fFJX-rK" TargetMode="External" Type="http://schemas.openxmlformats.org/officeDocument/2006/relationships/hyperlink"/>
  <Relationship Id="rId3" Target="https://youtu.be/vO6LNG_8b7E?si=NwEG7HYfpqKsDII-" TargetMode="External" Type="http://schemas.openxmlformats.org/officeDocument/2006/relationships/hyperlink"/>
  <Relationship Id="rId4" Target="../slideLayouts/slideLayout2.xml" Type="http://schemas.openxmlformats.org/officeDocument/2006/relationships/slideLayout"/>
</Relationships>

</file>

<file path=ppt/slides/_rels/slide2.xml.rels><?xml version="1.0" encoding="UTF-8" standalone="no" ?>
<Relationships xmlns="http://schemas.openxmlformats.org/package/2006/relationships">
  <Relationship Id="rId1" Target="../media/2.jpeg" Type="http://schemas.openxmlformats.org/officeDocument/2006/relationships/image"/>
  <Relationship Id="rId2" Target="../slideLayouts/slideLayout6.xml" Type="http://schemas.openxmlformats.org/officeDocument/2006/relationships/slideLayout"/>
</Relationships>

</file>

<file path=ppt/slides/_rels/slide3.xml.rels><?xml version="1.0" encoding="UTF-8" standalone="no" ?>
<Relationships xmlns="http://schemas.openxmlformats.org/package/2006/relationships">
  <Relationship Id="rId1" Target="../media/3.jpeg" Type="http://schemas.openxmlformats.org/officeDocument/2006/relationships/image"/>
  <Relationship Id="rId2" Target="../media/4.jpeg" Type="http://schemas.openxmlformats.org/officeDocument/2006/relationships/image"/>
  <Relationship Id="rId3" Target="../slideLayouts/slideLayout2.xml" Type="http://schemas.openxmlformats.org/officeDocument/2006/relationships/slideLayout"/>
</Relationships>

</file>

<file path=ppt/slides/_rels/slide4.xml.rels><?xml version="1.0" encoding="UTF-8" standalone="no" ?>
<Relationships xmlns="http://schemas.openxmlformats.org/package/2006/relationships">
  <Relationship Id="rId1" Target="../media/5.jpeg" Type="http://schemas.openxmlformats.org/officeDocument/2006/relationships/image"/>
  <Relationship Id="rId2" Target="../slideLayouts/slideLayout2.xml" Type="http://schemas.openxmlformats.org/officeDocument/2006/relationships/slideLayout"/>
</Relationships>

</file>

<file path=ppt/slides/_rels/slide5.xml.rels><?xml version="1.0" encoding="UTF-8" standalone="no" ?>
<Relationships xmlns="http://schemas.openxmlformats.org/package/2006/relationships">
  <Relationship Id="rId1" Target="../media/6.jpeg" Type="http://schemas.openxmlformats.org/officeDocument/2006/relationships/image"/>
  <Relationship Id="rId2" Target="https://vk.com/away.php?to=http%3A%2F%2Fyoutu.be%2F-7OXm4oPQDk%3Fsi%3DwXnZjSRKwx9-Rqlt&amp;cc_key=" TargetMode="External" Type="http://schemas.openxmlformats.org/officeDocument/2006/relationships/hyperlink"/>
  <Relationship Id="rId3" Target="../slideLayouts/slideLayout2.xml" Type="http://schemas.openxmlformats.org/officeDocument/2006/relationships/slideLayout"/>
</Relationships>

</file>

<file path=ppt/slides/_rels/slide6.xml.rels><?xml version="1.0" encoding="UTF-8" standalone="no" ?>
<Relationships xmlns="http://schemas.openxmlformats.org/package/2006/relationships">
  <Relationship Id="rId1" Target="../media/7.jpeg" Type="http://schemas.openxmlformats.org/officeDocument/2006/relationships/image"/>
  <Relationship Id="rId2" Target="../media/8.jpeg" Type="http://schemas.openxmlformats.org/officeDocument/2006/relationships/image"/>
  <Relationship Id="rId3" Target="../slideLayouts/slideLayout2.xml" Type="http://schemas.openxmlformats.org/officeDocument/2006/relationships/slideLayout"/>
</Relationships>

</file>

<file path=ppt/slides/_rels/slide7.xml.rels><?xml version="1.0" encoding="UTF-8" standalone="no" ?>
<Relationships xmlns="http://schemas.openxmlformats.org/package/2006/relationships">
  <Relationship Id="rId1" Target="../media/9.jpeg" Type="http://schemas.openxmlformats.org/officeDocument/2006/relationships/image"/>
  <Relationship Id="rId2" Target="https://vk.com/away.php?to=http%3A%2F%2Fyoutu.be%2FycXug1eilQ0%3Fsi%3Dm50c5qonre3tYub6&amp;cc_key=" TargetMode="External" Type="http://schemas.openxmlformats.org/officeDocument/2006/relationships/hyperlink"/>
  <Relationship Id="rId3" Target="../slideLayouts/slideLayout2.xml" Type="http://schemas.openxmlformats.org/officeDocument/2006/relationships/slideLayout"/>
</Relationships>

</file>

<file path=ppt/slides/_rels/slide8.xml.rels><?xml version="1.0" encoding="UTF-8" standalone="no" ?>
<Relationships xmlns="http://schemas.openxmlformats.org/package/2006/relationships">
  <Relationship Id="rId1" Target="../media/10.jpeg" Type="http://schemas.openxmlformats.org/officeDocument/2006/relationships/image"/>
  <Relationship Id="rId2" Target="https://youtu.be/EFtx-ApWVqo?si=ikvm1KAMPW2dKRtU" TargetMode="External" Type="http://schemas.openxmlformats.org/officeDocument/2006/relationships/hyperlink"/>
  <Relationship Id="rId3" Target="https://vk.com/away.php?to=https%3A%2F%2Fyoutu.be%2FEFtx-ApWVqo%3Fsi%3Dikvm1KAMPW2dKRtU&amp;el=snippet" TargetMode="External" Type="http://schemas.openxmlformats.org/officeDocument/2006/relationships/hyperlink"/>
  <Relationship Id="rId4" Target="../slideLayouts/slideLayout2.xml" Type="http://schemas.openxmlformats.org/officeDocument/2006/relationships/slideLayout"/>
</Relationships>

</file>

<file path=ppt/slides/_rels/slide9.xml.rels><?xml version="1.0" encoding="UTF-8" standalone="no" ?>
<Relationships xmlns="http://schemas.openxmlformats.org/package/2006/relationships">
  <Relationship Id="rId1" Target="../media/11.jpeg" Type="http://schemas.openxmlformats.org/officeDocument/2006/relationships/image"/>
  <Relationship Id="rId2" Target="https://vk.com/away.php?to=https%3A%2F%2Fyoutu.be%2FSl3Cvoum9kA%3Fsi%3DWv_XuzXkLOw6BUND&amp;cc_key=" TargetMode="External" Type="http://schemas.openxmlformats.org/officeDocument/2006/relationships/hyperlink"/>
  <Relationship Id="rId3" Target="../slideLayouts/slideLayout2.xml" Type="http://schemas.openxmlformats.org/officeDocument/2006/relationships/slideLayout"/>
</Relationships>

</file>

<file path=ppt/slides/slide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76" name="GroupShape 7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77" name="Shape 77"/>
          <p:cNvSpPr txBox="true"/>
          <p:nvPr isPhoto="false">
            <p:ph idx="10" type="dt"/>
          </p:nvPr>
        </p:nvSpPr>
        <p:spPr>
          <a:prstGeom prst="rect">
            <a:avLst/>
          </a:prstGeom>
        </p:spPr>
      </p:sp>
      <p:sp>
        <p:nvSpPr>
          <p:cNvPr hidden="false" id="78" name="Shape 78"/>
          <p:cNvSpPr txBox="true"/>
          <p:nvPr isPhoto="false">
            <p:ph idx="11" type="ftr"/>
          </p:nvPr>
        </p:nvSpPr>
        <p:spPr>
          <a:prstGeom prst="rect">
            <a:avLst/>
          </a:prstGeom>
        </p:spPr>
      </p:sp>
      <p:sp>
        <p:nvSpPr>
          <p:cNvPr hidden="false" id="79" name="Shape 79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</p:sp>
      <p:pic>
        <p:nvPicPr>
          <p:cNvPr hidden="false" id="81" name="Picture 81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0" y="0"/>
            <a:ext cx="12192000" cy="6858000"/>
          </a:xfrm>
          <a:prstGeom prst="rect">
            <a:avLst/>
          </a:prstGeom>
        </p:spPr>
      </p:pic>
      <p:sp>
        <p:nvSpPr>
          <p:cNvPr hidden="false" id="82" name="Shape 82"/>
          <p:cNvSpPr txBox="true"/>
          <p:nvPr isPhoto="false"/>
        </p:nvSpPr>
        <p:spPr>
          <a:xfrm flipH="false" flipV="false" rot="0">
            <a:off x="1177471" y="1101861"/>
            <a:ext cx="9029395" cy="830996"/>
          </a:xfrm>
          <a:prstGeom prst="rect">
            <a:avLst/>
          </a:prstGeom>
          <a:noFill/>
        </p:spPr>
        <p:txBody>
          <a:bodyPr anchor="t" bIns="45720" lIns="91440" rIns="91440" tIns="45720" wrap="none">
            <a:spAutoFit/>
          </a:bodyPr>
          <a:p>
            <a:pPr algn="l" indent="0" marL="0"/>
            <a:r>
              <a:rPr sz="4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Из опыта работы учителя музыки</a:t>
            </a:r>
            <a:endParaRPr sz="480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hidden="false" id="83" name="Shape 83"/>
          <p:cNvSpPr txBox="true"/>
          <p:nvPr isPhoto="false"/>
        </p:nvSpPr>
        <p:spPr>
          <a:xfrm flipH="false" flipV="false" rot="0">
            <a:off x="3638336" y="1929821"/>
            <a:ext cx="4862036" cy="769441"/>
          </a:xfrm>
          <a:prstGeom prst="rect">
            <a:avLst/>
          </a:prstGeom>
          <a:noFill/>
        </p:spPr>
        <p:txBody>
          <a:bodyPr anchor="t" bIns="45720" lIns="91440" rIns="91440" tIns="45720" wrap="none">
            <a:spAutoFit/>
          </a:bodyPr>
          <a:p>
            <a:pPr algn="l" indent="0" marL="0"/>
            <a:r>
              <a:rPr sz="44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Портреты</a:t>
            </a:r>
            <a:r>
              <a:rPr sz="44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 в музыке</a:t>
            </a:r>
            <a:endParaRPr sz="440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hidden="false" id="84" name="Shape 84"/>
          <p:cNvSpPr txBox="true"/>
          <p:nvPr isPhoto="false"/>
        </p:nvSpPr>
        <p:spPr>
          <a:xfrm flipH="false" flipV="false" rot="0">
            <a:off x="4834045" y="2984131"/>
            <a:ext cx="1914306" cy="769441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p>
            <a:pPr algn="l" indent="0" marL="0"/>
            <a:r>
              <a:rPr sz="44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8 класс</a:t>
            </a:r>
            <a:endParaRPr sz="440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hidden="false" id="85" name="Shape 85"/>
          <p:cNvSpPr txBox="true"/>
          <p:nvPr isPhoto="false"/>
        </p:nvSpPr>
        <p:spPr>
          <a:xfrm flipH="false" flipV="false" rot="0">
            <a:off x="3868824" y="4851350"/>
            <a:ext cx="8323174" cy="769441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p>
            <a:pPr algn="l" indent="0" marL="0"/>
            <a:r>
              <a:rPr sz="44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МБОУ г. Горловки «Школа № 77»</a:t>
            </a:r>
            <a:endParaRPr sz="440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hidden="false" id="86" name="Shape 86"/>
          <p:cNvSpPr txBox="true"/>
          <p:nvPr isPhoto="false"/>
        </p:nvSpPr>
        <p:spPr>
          <a:xfrm flipH="false" flipV="false" rot="0">
            <a:off x="3868824" y="5662315"/>
            <a:ext cx="6602831" cy="769441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p>
            <a:pPr algn="l" indent="0" marL="0"/>
            <a:r>
              <a:rPr sz="44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Павленко Ирина Ивановна</a:t>
            </a:r>
            <a:endParaRPr sz="440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</p:sld>
</file>

<file path=ppt/slides/slide10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33" name="GroupShape 13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34" name="Shape 134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pic>
        <p:nvPicPr>
          <p:cNvPr hidden="false" id="136" name="Picture 136"/>
          <p:cNvPicPr preferRelativeResize="true"/>
          <p:nvPr isPhoto="false">
            <p:ph idx="1" type="body"/>
          </p:nvPr>
        </p:nvPicPr>
        <p:blipFill>
          <a:blip r:embed="rId1"/>
          <a:stretch/>
        </p:blipFill>
        <p:spPr>
          <a:xfrm flipH="false" flipV="false" rot="0">
            <a:off x="0" y="0"/>
            <a:ext cx="12192000" cy="6858000"/>
          </a:xfrm>
          <a:prstGeom prst="rect">
            <a:avLst/>
          </a:prstGeom>
        </p:spPr>
      </p:pic>
      <p:sp>
        <p:nvSpPr>
          <p:cNvPr hidden="false" id="137" name="Shape 137"/>
          <p:cNvSpPr txBox="true"/>
          <p:nvPr isPhoto="false"/>
        </p:nvSpPr>
        <p:spPr>
          <a:xfrm flipH="false" flipV="false" rot="0">
            <a:off x="548640" y="691763"/>
            <a:ext cx="10805160" cy="3539429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    Елена Образцова была награждена множеством премий и почетных званий в разных странах мира. В честь певицы малая планета № 4623 получила имя «Образцова». «Музыка должна быть, как река, как поток. Каждую фразу надо петь вперед, иначе скучно слушать.», - говорила она молодым певцам. Такова была ее жизнь – как стремительная горная река. 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</p:sld>
</file>

<file path=ppt/slides/slide1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38" name="GroupShape 13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39" name="Shape 139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pic>
        <p:nvPicPr>
          <p:cNvPr hidden="false" id="141" name="Picture 141"/>
          <p:cNvPicPr preferRelativeResize="true"/>
          <p:nvPr isPhoto="false">
            <p:ph idx="1" type="body"/>
          </p:nvPr>
        </p:nvPicPr>
        <p:blipFill>
          <a:blip r:embed="rId1"/>
          <a:stretch/>
        </p:blipFill>
        <p:spPr>
          <a:xfrm flipH="false" flipV="false" rot="0">
            <a:off x="0" y="0"/>
            <a:ext cx="12192000" cy="6858000"/>
          </a:xfrm>
          <a:prstGeom prst="rect">
            <a:avLst/>
          </a:prstGeom>
        </p:spPr>
      </p:pic>
      <p:pic>
        <p:nvPicPr>
          <p:cNvPr hidden="false" id="143" name="Picture 143"/>
          <p:cNvPicPr preferRelativeResize="true"/>
          <p:nvPr isPhoto="false"/>
        </p:nvPicPr>
        <p:blipFill>
          <a:blip r:embed="rId2"/>
          <a:stretch/>
        </p:blipFill>
        <p:spPr>
          <a:xfrm flipH="false" flipV="false" rot="0">
            <a:off x="6096000" y="0"/>
            <a:ext cx="6096000" cy="4198289"/>
          </a:xfrm>
          <a:prstGeom prst="rect">
            <a:avLst/>
          </a:prstGeom>
        </p:spPr>
      </p:pic>
      <p:sp>
        <p:nvSpPr>
          <p:cNvPr hidden="false" id="144" name="Shape 144"/>
          <p:cNvSpPr txBox="true"/>
          <p:nvPr isPhoto="false"/>
        </p:nvSpPr>
        <p:spPr>
          <a:xfrm flipH="false" flipV="false" rot="0">
            <a:off x="166977" y="365125"/>
            <a:ext cx="11569148" cy="5509200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     Майя Плисецкая (1925-2015)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     Советская российская бале – 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рина, балетмейстер, актриса, 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педагог. Представительница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театральной династии Мессе – 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рер – Плисецких, прима – бале – 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рина большого театра СССР 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 1948 – 1990 годах. Герой 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Социалистического Труда, Народная артистка СССР, лауреат Ленинской премии. Считается одной из величайших балерин двадцатого века.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</p:sld>
</file>

<file path=ppt/slides/slide1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45" name="GroupShape 14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46" name="Shape 146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pic>
        <p:nvPicPr>
          <p:cNvPr hidden="false" id="148" name="Picture 148"/>
          <p:cNvPicPr preferRelativeResize="true"/>
          <p:nvPr isPhoto="false">
            <p:ph idx="1" type="body"/>
          </p:nvPr>
        </p:nvPicPr>
        <p:blipFill>
          <a:blip r:embed="rId1"/>
          <a:stretch/>
        </p:blipFill>
        <p:spPr>
          <a:xfrm flipH="false" flipV="false" rot="0">
            <a:off x="0" y="0"/>
            <a:ext cx="12192000" cy="6858000"/>
          </a:xfrm>
          <a:prstGeom prst="rect">
            <a:avLst/>
          </a:prstGeom>
        </p:spPr>
      </p:pic>
      <p:sp>
        <p:nvSpPr>
          <p:cNvPr hidden="false" id="149" name="Shape 149"/>
          <p:cNvSpPr txBox="true"/>
          <p:nvPr isPhoto="false"/>
        </p:nvSpPr>
        <p:spPr>
          <a:xfrm flipH="false" flipV="false" rot="0">
            <a:off x="652006" y="524787"/>
            <a:ext cx="10701793" cy="5755422"/>
          </a:xfrm>
          <a:prstGeom prst="rect">
            <a:avLst/>
          </a:prstGeom>
          <a:noFill/>
        </p:spPr>
        <p:txBody>
          <a:bodyPr anchor="t" bIns="45720" lIns="91440" rIns="91440" tIns="45720" wrap="square">
            <a:spAutoFit/>
          </a:bodyPr>
          <a:p>
            <a:pPr algn="l" indent="0" marL="0"/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       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Майя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Плисецкая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–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обладательница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выразительной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пластики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феноменального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прыжка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гибкой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спины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легкого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шага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высокой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музыкальности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Балерина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создала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свой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собственный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стиль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отличающийся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изяществом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грациозностью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остротой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законченностью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жеста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Также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она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была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талантливым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балетмейстером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хореографом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 М.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Плисецкая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поставила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десятки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спектаклей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сцене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Большого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театра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Она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никогда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не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боялась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сценических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экспериментов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Танцевальное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искусство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пластике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Майи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Плисецкой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достигло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высочайшей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гармонии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Нет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цены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ее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вкладу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историю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русского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балета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28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       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Ж.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Бизе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– Р.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Щедрин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Балет 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Кармен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– 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сюита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».</a:t>
            </a:r>
            <a:endParaRPr sz="28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       </a:t>
            </a:r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https://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  <a:hlinkClick r:id="rId2"/>
              </a:rPr>
              <a:t>youtu.be/xd7QNzBdT98?si=kmsdGUwqhVIWzsX6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  <a:hlinkClick r:id="rId2"/>
            </a:endParaRPr>
          </a:p>
          <a:p>
            <a:pPr algn="l" indent="0" marL="0"/>
            <a:r>
              <a:rPr sz="2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 </a:t>
            </a:r>
            <a:endParaRPr sz="28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</p:sld>
</file>

<file path=ppt/slides/slide1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50" name="GroupShape 15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152" name="Picture 152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-1" y="0"/>
            <a:ext cx="12192000" cy="6858000"/>
          </a:xfrm>
          <a:prstGeom prst="rect">
            <a:avLst/>
          </a:prstGeom>
        </p:spPr>
      </p:pic>
      <p:sp>
        <p:nvSpPr>
          <p:cNvPr hidden="false" id="153" name="Shape 153"/>
          <p:cNvSpPr txBox="true"/>
          <p:nvPr isPhoto="false">
            <p:ph idx="1" type="body"/>
          </p:nvPr>
        </p:nvSpPr>
        <p:spPr>
          <a:xfrm flipH="false" flipV="false" rot="0">
            <a:off x="1225657" y="1451083"/>
            <a:ext cx="10515600" cy="4351338"/>
          </a:xfrm>
          <a:prstGeom prst="rect">
            <a:avLst/>
          </a:prstGeom>
        </p:spPr>
        <p:txBody>
          <a:bodyPr anchor="t" bIns="45720" lIns="91440" rIns="91440" tIns="45720" vert="horz">
            <a:normAutofit fontScale="100%" lnSpcReduction="0%"/>
          </a:bodyPr>
          <a:lstStyle>
            <a:defPPr/>
            <a:lvl1pPr lvl="0"/>
          </a:lstStyle>
          <a:p>
            <a:pPr indent="0" marL="0">
              <a:buNone/>
            </a:pP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Работа над песней "Я хочу увидеть музыку"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indent="0" marL="0">
              <a:buNone/>
            </a:pP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сл. И. Исаковой муз. Г. Струве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indent="0" marL="0">
              <a:buNone/>
            </a:pP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hlinkClick r:id="rId2"/>
              </a:rPr>
              <a:t>https://youtu.be/moygXT3fEBQ?si=zvvxJLpf0fFJX-rK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  <a:hlinkClick r:id="rId2"/>
            </a:endParaRPr>
          </a:p>
          <a:p>
            <a:pPr indent="0" marL="0">
              <a:buNone/>
            </a:pP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hlinkClick r:id="rId3"/>
              </a:rPr>
              <a:t>https://youtu.be/vO6LNG_8b7E?si=NwEG7HYfpqKsDII-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  <a:hlinkClick r:id="rId3"/>
            </a:endParaRPr>
          </a:p>
          <a:p>
            <a:pPr indent="0" marL="0">
              <a:buNone/>
            </a:pP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Домашнее задание: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проиллюстрировать одно из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indent="0" marL="0">
              <a:buNone/>
            </a:pP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прослушанных произведений. 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</p:sld>
</file>

<file path=ppt/slides/slide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87" name="GroupShape 8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88" name="Shape 88"/>
          <p:cNvSpPr txBox="true"/>
          <p:nvPr isPhoto="false">
            <p:ph idx="10" type="dt"/>
          </p:nvPr>
        </p:nvSpPr>
        <p:spPr>
          <a:prstGeom prst="rect">
            <a:avLst/>
          </a:prstGeom>
        </p:spPr>
      </p:sp>
      <p:sp>
        <p:nvSpPr>
          <p:cNvPr hidden="false" id="89" name="Shape 89"/>
          <p:cNvSpPr txBox="true"/>
          <p:nvPr isPhoto="false">
            <p:ph idx="11" type="ftr"/>
          </p:nvPr>
        </p:nvSpPr>
        <p:spPr>
          <a:prstGeom prst="rect">
            <a:avLst/>
          </a:prstGeom>
        </p:spPr>
      </p:sp>
      <p:sp>
        <p:nvSpPr>
          <p:cNvPr hidden="false" id="90" name="Shape 90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</p:sp>
      <p:pic>
        <p:nvPicPr>
          <p:cNvPr hidden="false" id="92" name="Picture 92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-609601" y="0"/>
            <a:ext cx="12809809" cy="6858000"/>
          </a:xfrm>
          <a:prstGeom prst="rect">
            <a:avLst/>
          </a:prstGeom>
        </p:spPr>
      </p:pic>
      <p:sp>
        <p:nvSpPr>
          <p:cNvPr hidden="false" id="93" name="Shape 93"/>
          <p:cNvSpPr txBox="true"/>
          <p:nvPr isPhoto="false"/>
        </p:nvSpPr>
        <p:spPr>
          <a:xfrm flipH="false" flipV="false" rot="0">
            <a:off x="-28121" y="-825"/>
            <a:ext cx="12250248" cy="4004237"/>
          </a:xfrm>
          <a:prstGeom prst="rect">
            <a:avLst/>
          </a:prstGeom>
        </p:spPr>
        <p:txBody>
          <a:bodyPr anchor="t" bIns="46800" lIns="90000" rIns="90000" tIns="46800" vert="horz" wrap="square">
            <a:noAutofit/>
          </a:bodyPr>
          <a:p>
            <a:pPr algn="l" indent="0" marL="0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Портрет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-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это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жанр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живописи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в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котором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передаётся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образ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человека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 В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музыкальном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портрете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в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отличие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от живописного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где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изображается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внешний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вид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людей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выражается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их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характер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Музыкальный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портрет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-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это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портрет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характера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героя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 В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нём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неразрывно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связаны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выразительная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изобразительная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сила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интонаций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музыкального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языка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</p:sld>
</file>

<file path=ppt/slides/slide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94" name="GroupShape 9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95" name="Shape 95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pic>
        <p:nvPicPr>
          <p:cNvPr hidden="false" id="97" name="Picture 97"/>
          <p:cNvPicPr preferRelativeResize="true"/>
          <p:nvPr isPhoto="false">
            <p:ph idx="1" type="body"/>
          </p:nvPr>
        </p:nvPicPr>
        <p:blipFill>
          <a:blip r:embed="rId1"/>
          <a:stretch/>
        </p:blipFill>
        <p:spPr>
          <a:xfrm flipH="false" flipV="false" rot="0">
            <a:off x="-1" y="0"/>
            <a:ext cx="12260911" cy="6858000"/>
          </a:xfrm>
          <a:prstGeom prst="rect">
            <a:avLst/>
          </a:prstGeom>
        </p:spPr>
      </p:pic>
      <p:pic>
        <p:nvPicPr>
          <p:cNvPr hidden="false" id="99" name="Picture 99"/>
          <p:cNvPicPr preferRelativeResize="true"/>
          <p:nvPr isPhoto="false"/>
        </p:nvPicPr>
        <p:blipFill>
          <a:blip r:embed="rId2"/>
          <a:stretch/>
        </p:blipFill>
        <p:spPr>
          <a:xfrm flipH="false" flipV="false" rot="0">
            <a:off x="6822217" y="-1"/>
            <a:ext cx="5438690" cy="4524315"/>
          </a:xfrm>
          <a:prstGeom prst="rect">
            <a:avLst/>
          </a:prstGeom>
        </p:spPr>
      </p:pic>
      <p:sp>
        <p:nvSpPr>
          <p:cNvPr hidden="false" id="100" name="Shape 100"/>
          <p:cNvSpPr txBox="true"/>
          <p:nvPr isPhoto="false"/>
        </p:nvSpPr>
        <p:spPr>
          <a:xfrm flipH="false" flipV="false" rot="0">
            <a:off x="111603" y="232002"/>
            <a:ext cx="11759555" cy="5016758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     Давид Ойстрах (1908-1974) – 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прирожденный педагог, великолеп – 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ный дирижер, непревзойденный 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скрипач. Народный артист СССР.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Выдающийся музыкант 20 столетия.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Одна из причин его успеха – 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уникальность метода, разработанного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Ойстрахом для самого себя, но 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ставшего сегодня эталоном игры 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на скрипке.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</p:sld>
</file>

<file path=ppt/slides/slide4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01" name="GroupShape 10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02" name="Shape 102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pic>
        <p:nvPicPr>
          <p:cNvPr hidden="false" id="104" name="Picture 104"/>
          <p:cNvPicPr preferRelativeResize="true"/>
          <p:nvPr isPhoto="false">
            <p:ph idx="1" type="body"/>
          </p:nvPr>
        </p:nvPicPr>
        <p:blipFill>
          <a:blip r:embed="rId1"/>
          <a:stretch/>
        </p:blipFill>
        <p:spPr>
          <a:xfrm flipH="false" flipV="false" rot="0">
            <a:off x="0" y="0"/>
            <a:ext cx="12192000" cy="6858000"/>
          </a:xfrm>
          <a:prstGeom prst="rect">
            <a:avLst/>
          </a:prstGeom>
        </p:spPr>
      </p:pic>
      <p:sp>
        <p:nvSpPr>
          <p:cNvPr hidden="false" id="105" name="Shape 105"/>
          <p:cNvSpPr txBox="true"/>
          <p:nvPr isPhoto="false"/>
        </p:nvSpPr>
        <p:spPr>
          <a:xfrm flipH="false" flipV="false" rot="0">
            <a:off x="372468" y="242132"/>
            <a:ext cx="11820544" cy="4031873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    Давид Ойстрах – один из наиболее выдающихся представите – 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лей отечественной скрипичной школы. Его исполнение 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отличалось виртуозным владением инструментом, техническим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мастерством, ярким и теплым звучанием инструмента. Давид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Ойстрах – беспрецедентное явление в истории музыкального 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искусства. Западная критика почтительно именовала его «царем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Давидом», «королем скрипачей», «первой скрипкой мира».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</p:sld>
</file>

<file path=ppt/slides/slide5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06" name="GroupShape 10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07" name="Shape 107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pic>
        <p:nvPicPr>
          <p:cNvPr hidden="false" id="109" name="Picture 109"/>
          <p:cNvPicPr preferRelativeResize="true"/>
          <p:nvPr isPhoto="false">
            <p:ph idx="1" type="body"/>
          </p:nvPr>
        </p:nvPicPr>
        <p:blipFill>
          <a:blip r:embed="rId1"/>
          <a:stretch/>
        </p:blipFill>
        <p:spPr>
          <a:xfrm flipH="false" flipV="false" rot="0">
            <a:off x="0" y="0"/>
            <a:ext cx="12192000" cy="6858000"/>
          </a:xfrm>
          <a:prstGeom prst="rect">
            <a:avLst/>
          </a:prstGeom>
        </p:spPr>
      </p:pic>
      <p:sp>
        <p:nvSpPr>
          <p:cNvPr hidden="false" id="110" name="Shape 110"/>
          <p:cNvSpPr txBox="true"/>
          <p:nvPr isPhoto="false"/>
        </p:nvSpPr>
        <p:spPr>
          <a:xfrm flipH="false" flipV="false" rot="0">
            <a:off x="391916" y="470249"/>
            <a:ext cx="11979883" cy="6001643"/>
          </a:xfrm>
          <a:prstGeom prst="rect">
            <a:avLst/>
          </a:prstGeom>
          <a:noFill/>
        </p:spPr>
        <p:txBody>
          <a:bodyPr anchor="t" bIns="45720" lIns="91440" rIns="91440" tIns="45720" wrap="none">
            <a:spAutoFit/>
          </a:bodyPr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    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Виртуозную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игру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скрипке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Ойстраха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достоинству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оцени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–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вали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и в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родной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стране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и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за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рубежом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Музыкант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стал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лауреатом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множества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почетных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премий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званий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: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был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лауреатом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Ленинской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премии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Государственной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премии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СССР,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членом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Ко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–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ролевской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академии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музыки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Лондоне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и т. д.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Он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стал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первым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исполнителем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большинства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скрипичных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концертов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созданных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советскими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композиторами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многие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из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которых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писали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свои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произведения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специально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для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него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   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Ф.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Крейцлер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Вальс 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«Муки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любви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»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    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</a:t>
            </a:r>
            <a:r>
              <a:rPr sz="320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youtu.be/-7OXm4oPQDk?si=wXnZjSRKwx9-Rqlt</a:t>
            </a: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sz="32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</p:sld>
</file>

<file path=ppt/slides/slide6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11" name="GroupShape 11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12" name="Shape 112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pic>
        <p:nvPicPr>
          <p:cNvPr hidden="false" id="114" name="Picture 114"/>
          <p:cNvPicPr preferRelativeResize="true"/>
          <p:nvPr isPhoto="false">
            <p:ph idx="1" type="body"/>
          </p:nvPr>
        </p:nvPicPr>
        <p:blipFill>
          <a:blip r:embed="rId1"/>
          <a:stretch/>
        </p:blipFill>
        <p:spPr>
          <a:xfrm flipH="false" flipV="false" rot="0">
            <a:off x="-328863" y="0"/>
            <a:ext cx="12192000" cy="6858000"/>
          </a:xfrm>
          <a:prstGeom prst="rect">
            <a:avLst/>
          </a:prstGeom>
        </p:spPr>
      </p:pic>
      <p:pic>
        <p:nvPicPr>
          <p:cNvPr hidden="false" id="116" name="Picture 116"/>
          <p:cNvPicPr preferRelativeResize="true"/>
          <p:nvPr isPhoto="false"/>
        </p:nvPicPr>
        <p:blipFill>
          <a:blip r:embed="rId2"/>
          <a:stretch/>
        </p:blipFill>
        <p:spPr>
          <a:xfrm flipH="false" flipV="false" rot="0">
            <a:off x="7411453" y="0"/>
            <a:ext cx="4780547" cy="4267200"/>
          </a:xfrm>
          <a:prstGeom prst="rect">
            <a:avLst/>
          </a:prstGeom>
        </p:spPr>
      </p:pic>
      <p:sp>
        <p:nvSpPr>
          <p:cNvPr hidden="false" id="117" name="Shape 117"/>
          <p:cNvSpPr txBox="true"/>
          <p:nvPr isPhoto="false"/>
        </p:nvSpPr>
        <p:spPr>
          <a:xfrm flipH="false" flipV="false" rot="0">
            <a:off x="-240631" y="365125"/>
            <a:ext cx="11534274" cy="5016758"/>
          </a:xfrm>
          <a:prstGeom prst="rect">
            <a:avLst/>
          </a:prstGeom>
          <a:noFill/>
        </p:spPr>
        <p:txBody>
          <a:bodyPr anchor="t" bIns="45720" lIns="91440" rIns="91440" tIns="45720" wrap="square">
            <a:spAutoFit/>
          </a:bodyPr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    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Елена Образцова (1939-2015)</a:t>
            </a:r>
            <a:endParaRPr b="true"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    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Оперная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певица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(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меццо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- 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сопрано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),</a:t>
            </a:r>
            <a:endParaRPr b="true"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солистка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Большого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театра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более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25 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лет</a:t>
            </a:r>
            <a:endParaRPr b="true"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преподавала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Московской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консерватории, п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роявила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свой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b="true"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талант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как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камерная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певица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как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оперный</a:t>
            </a:r>
            <a:endParaRPr b="true"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режиссер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как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артистка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кино</a:t>
            </a:r>
            <a:r>
              <a:rPr b="true"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драмати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–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ческого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театра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исполнительница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джазовой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музыки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 indent="0" marL="0"/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</p:sld>
</file>

<file path=ppt/slides/slide7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18" name="GroupShape 11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19" name="Shape 119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pic>
        <p:nvPicPr>
          <p:cNvPr hidden="false" id="121" name="Picture 121"/>
          <p:cNvPicPr preferRelativeResize="true"/>
          <p:nvPr isPhoto="false">
            <p:ph idx="1" type="body"/>
          </p:nvPr>
        </p:nvPicPr>
        <p:blipFill>
          <a:blip r:embed="rId1"/>
          <a:stretch/>
        </p:blipFill>
        <p:spPr>
          <a:xfrm flipH="false" flipV="false" rot="0">
            <a:off x="0" y="0"/>
            <a:ext cx="12192000" cy="6858000"/>
          </a:xfrm>
          <a:prstGeom prst="rect">
            <a:avLst/>
          </a:prstGeom>
        </p:spPr>
      </p:pic>
      <p:sp>
        <p:nvSpPr>
          <p:cNvPr hidden="false" id="122" name="Shape 122"/>
          <p:cNvSpPr txBox="true"/>
          <p:nvPr isPhoto="false"/>
        </p:nvSpPr>
        <p:spPr>
          <a:xfrm flipH="false" flipV="false" rot="0">
            <a:off x="617171" y="1540927"/>
            <a:ext cx="11370364" cy="4524315"/>
          </a:xfrm>
          <a:prstGeom prst="rect">
            <a:avLst/>
          </a:prstGeom>
          <a:noFill/>
        </p:spPr>
        <p:txBody>
          <a:bodyPr anchor="t" bIns="45720" lIns="91440" rIns="91440" tIns="45720" wrap="square">
            <a:spAutoFit/>
          </a:bodyPr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   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Талантливая вокалистка одерживала победу на международных площадках: была первой на конкурсе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sz="180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им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 П.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Чайковского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Москве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в 1970 г. и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им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 Ф.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Виньяси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Барселоне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 В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Испании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Е.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Образцову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объявили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лучшей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мире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Кармен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     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 Ж.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Бизе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Опера 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Кармен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»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Хабанера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»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https://</a:t>
            </a:r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hlinkClick r:id="rId2"/>
              </a:rPr>
              <a:t>youtu.be/ycXug1eilQ0?si=m50c5qonre3tYub6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  <a:hlinkClick r:id="rId2"/>
            </a:endParaRPr>
          </a:p>
        </p:txBody>
      </p:sp>
    </p:spTree>
  </p:cSld>
</p:sld>
</file>

<file path=ppt/slides/slide8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23" name="GroupShape 12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24" name="Shape 124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pic>
        <p:nvPicPr>
          <p:cNvPr hidden="false" id="126" name="Picture 126"/>
          <p:cNvPicPr preferRelativeResize="true"/>
          <p:nvPr isPhoto="false">
            <p:ph idx="1" type="body"/>
          </p:nvPr>
        </p:nvPicPr>
        <p:blipFill>
          <a:blip r:embed="rId1"/>
          <a:stretch/>
        </p:blipFill>
        <p:spPr>
          <a:xfrm flipH="false" flipV="false" rot="0">
            <a:off x="0" y="0"/>
            <a:ext cx="12192000" cy="6858000"/>
          </a:xfrm>
          <a:prstGeom prst="rect">
            <a:avLst/>
          </a:prstGeom>
        </p:spPr>
      </p:pic>
      <p:sp>
        <p:nvSpPr>
          <p:cNvPr hidden="false" id="127" name="Shape 127"/>
          <p:cNvSpPr txBox="true"/>
          <p:nvPr isPhoto="false"/>
        </p:nvSpPr>
        <p:spPr>
          <a:xfrm flipH="false" flipV="false" rot="0">
            <a:off x="538039" y="365125"/>
            <a:ext cx="11115922" cy="6494085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     Репертуар достигшей всемирной славы певицы включал более 40 оперных партий, среди них: «Аида», «Хованщина», «Князь Игорь», «Пиковая дама», «Норма», «Дон Карлос», «Садко», «Бал - маскарад», «Медея», «Война и мир», а каменные концерты – порядка ста отечественных и зарубежных авторов. Она выступила в лучших театрах планеты с самыми выдающимися певцами и гениальными дирижерами. 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      К. Сен – Санс Ария Далилы из оперы «Самсон и Далила»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20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https://youtu.be/EFtx-ApWVqo?si=ikvm1KAMPW2dKRtU</a:t>
            </a:r>
            <a:endParaRPr sz="3200">
              <a:solidFill>
                <a:schemeClr val="tx1"/>
              </a:solidFill>
              <a:latin typeface="+mn-lt"/>
              <a:ea typeface="+mn-ea"/>
              <a:cs typeface="+mn-cs"/>
              <a:hlinkClick r:id="rId2"/>
            </a:endParaRPr>
          </a:p>
          <a:p>
            <a:pPr algn="l" indent="0" marL="0"/>
            <a:br>
              <a:rPr sz="320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sz="320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Elena Obraztsova: Saint-Saëns - Samson et Dalila, 'Mon cœur s'ouvre à ta voix'youtu.be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  <a:hlinkClick r:id="rId3"/>
            </a:endParaRPr>
          </a:p>
        </p:txBody>
      </p:sp>
    </p:spTree>
  </p:cSld>
</p:sld>
</file>

<file path=ppt/slides/slide9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28" name="GroupShape 12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29" name="Shape 129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pic>
        <p:nvPicPr>
          <p:cNvPr hidden="false" id="131" name="Picture 131"/>
          <p:cNvPicPr preferRelativeResize="true"/>
          <p:nvPr isPhoto="false">
            <p:ph idx="1" type="body"/>
          </p:nvPr>
        </p:nvPicPr>
        <p:blipFill>
          <a:blip r:embed="rId1"/>
          <a:stretch/>
        </p:blipFill>
        <p:spPr>
          <a:xfrm flipH="false" flipV="false" rot="0">
            <a:off x="0" y="0"/>
            <a:ext cx="12192000" cy="6858000"/>
          </a:xfrm>
          <a:prstGeom prst="rect">
            <a:avLst/>
          </a:prstGeom>
        </p:spPr>
      </p:pic>
      <p:sp>
        <p:nvSpPr>
          <p:cNvPr hidden="false" id="132" name="Shape 132"/>
          <p:cNvSpPr txBox="true"/>
          <p:nvPr isPhoto="false"/>
        </p:nvSpPr>
        <p:spPr>
          <a:xfrm flipH="false" flipV="false" rot="0">
            <a:off x="351182" y="443131"/>
            <a:ext cx="11489635" cy="5016758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      Прославленная отечественная певица была «человеком мира». Елена Образцова преподавала на японском языке в Музыкальной академии в Токио и давала уроки в Европе, владея итальянским и французским языками. Удивительной красоты голос «оперной дивы» звучал на всех главных мировых оперных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сценах: в Большом театре в Москве, Ла Скала в Милане (Италия), Метрополитен Опера в Нью – Йорке (США), Ковент Гарден в Лондоне (Англия). 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      Старинный романс «Темно-вишневая шаль»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32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      </a:t>
            </a:r>
            <a:r>
              <a:rPr sz="320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https://youtu.be/Sl3Cvoum9kA?si=Wv_XuzXkLOw6BUND</a:t>
            </a: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sz="320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</p:sld>
</file>

<file path=ppt/theme/theme1.xml><?xml version="1.0" encoding="utf-8"?>
<a:theme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>Normal.dotm</Template>
  <TotalTime>0</TotalTime>
  <DocSecurity>0</DocSecurity>
  <ScaleCrop>false</ScaleCrop>
  <Application>MyOffice-CoreFramework-Android/32-1208.815.9166.836.1@e219c1f5f8b37096339e1b5349806f7128392a05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modified xsi:type="dcterms:W3CDTF">2024-05-13T17:19:28Z</dcterms:modified>
</cp:coreProperties>
</file>