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8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A733A-8010-47CA-B6E4-B999698A8871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66F14-AE34-4CD6-ADAB-540B5DBA55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76629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A733A-8010-47CA-B6E4-B999698A8871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66F14-AE34-4CD6-ADAB-540B5DBA55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227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A733A-8010-47CA-B6E4-B999698A8871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66F14-AE34-4CD6-ADAB-540B5DBA55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2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A733A-8010-47CA-B6E4-B999698A8871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66F14-AE34-4CD6-ADAB-540B5DBA55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3136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A733A-8010-47CA-B6E4-B999698A8871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66F14-AE34-4CD6-ADAB-540B5DBA55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7736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A733A-8010-47CA-B6E4-B999698A8871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66F14-AE34-4CD6-ADAB-540B5DBA55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5091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A733A-8010-47CA-B6E4-B999698A8871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66F14-AE34-4CD6-ADAB-540B5DBA55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86498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A733A-8010-47CA-B6E4-B999698A8871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66F14-AE34-4CD6-ADAB-540B5DBA55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2139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A733A-8010-47CA-B6E4-B999698A8871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66F14-AE34-4CD6-ADAB-540B5DBA55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3512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A733A-8010-47CA-B6E4-B999698A8871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66F14-AE34-4CD6-ADAB-540B5DBA55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1151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A733A-8010-47CA-B6E4-B999698A8871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66F14-AE34-4CD6-ADAB-540B5DBA55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5514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8A733A-8010-47CA-B6E4-B999698A8871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66F14-AE34-4CD6-ADAB-540B5DBA55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60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11455" y="394000"/>
            <a:ext cx="10515600" cy="1325563"/>
          </a:xfrm>
        </p:spPr>
        <p:txBody>
          <a:bodyPr/>
          <a:lstStyle/>
          <a:p>
            <a:pPr algn="ctr"/>
            <a:r>
              <a:rPr lang="ru-RU" b="1" u="sng" dirty="0" smtClean="0"/>
              <a:t>Карточка № 1</a:t>
            </a:r>
            <a:endParaRPr lang="ru-RU" b="1" u="sng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492718" y="1719563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i="1" u="sng" dirty="0" smtClean="0"/>
              <a:t>Расставьте знаки препинания, где это необходимо. Подчеркните однородные члены предложения, обозначьте их. Устно объясните постановку знаков препинания.</a:t>
            </a:r>
          </a:p>
          <a:p>
            <a:pPr marL="0" indent="0">
              <a:buNone/>
            </a:pPr>
            <a:endParaRPr lang="ru-RU" dirty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Солнце вышло из-за туч и осветило землю.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Распустилась сирень ее сладкий аромат окутал весь сад.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Звонко тонко журчит ручей.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Охотник не пошел в лес а свернул к озеру.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1929" y="4629752"/>
            <a:ext cx="3286389" cy="2184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87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u="sng" dirty="0" smtClean="0">
                <a:solidFill>
                  <a:srgbClr val="7030A0"/>
                </a:solidFill>
              </a:rPr>
              <a:t>Задание-исследование</a:t>
            </a:r>
            <a:endParaRPr lang="ru-RU" b="1" u="sng" dirty="0">
              <a:solidFill>
                <a:srgbClr val="7030A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9270029"/>
              </p:ext>
            </p:extLst>
          </p:nvPr>
        </p:nvGraphicFramePr>
        <p:xfrm>
          <a:off x="0" y="1326776"/>
          <a:ext cx="12192000" cy="54880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/>
                <a:gridCol w="4064000"/>
                <a:gridCol w="4064000"/>
              </a:tblGrid>
              <a:tr h="600636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1 группа</a:t>
                      </a:r>
                    </a:p>
                    <a:p>
                      <a:pPr algn="ctr"/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2 группа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3 группа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1354754">
                <a:tc gridSpan="3"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Сопоставьте</a:t>
                      </a:r>
                      <a:r>
                        <a:rPr lang="ru-RU" sz="2400" b="1" baseline="0" dirty="0" smtClean="0"/>
                        <a:t> пары предложений, разобрав их по членам предложения. Проанализируйте пунктуацию каждого предложения и сделайте вывод о постановке знаков препинания в этих предложениях.</a:t>
                      </a:r>
                      <a:endParaRPr lang="ru-RU" sz="24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575286">
                <a:tc>
                  <a:txBody>
                    <a:bodyPr/>
                    <a:lstStyle/>
                    <a:p>
                      <a:r>
                        <a:rPr lang="ru-RU" sz="2000" b="0" dirty="0" smtClean="0"/>
                        <a:t>Василису Премудрую,</a:t>
                      </a:r>
                      <a:r>
                        <a:rPr lang="ru-RU" sz="2000" b="0" baseline="0" dirty="0" smtClean="0"/>
                        <a:t> Ивана Царевича мы любим и знаем с детства.</a:t>
                      </a:r>
                      <a:endParaRPr lang="ru-RU" sz="2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Лесть, ложь, предательство – самые отвратительные пороки.</a:t>
                      </a:r>
                    </a:p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Тигры, львы, слоны живут в нашем зоопарке.</a:t>
                      </a:r>
                    </a:p>
                    <a:p>
                      <a:endParaRPr lang="ru-RU" sz="2000" dirty="0"/>
                    </a:p>
                  </a:txBody>
                  <a:tcPr/>
                </a:tc>
              </a:tr>
              <a:tr h="1613116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Мы с детства знаем и любим героев</a:t>
                      </a:r>
                      <a:r>
                        <a:rPr lang="ru-RU" sz="2000" baseline="0" dirty="0" smtClean="0"/>
                        <a:t> русских сказок: Василису Премудрую, Ивана Царевича.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Лесть, ложь, предательство –</a:t>
                      </a:r>
                      <a:r>
                        <a:rPr lang="ru-RU" sz="2000" baseline="0" dirty="0" smtClean="0"/>
                        <a:t> все самые отвратительные пороки были в этом человеке.</a:t>
                      </a:r>
                      <a:endParaRPr lang="ru-RU" sz="2000" dirty="0" smtClean="0"/>
                    </a:p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В нашем зоопарке живут разные звери: тигры, львы, слоны.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5184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2205" y="3802524"/>
            <a:ext cx="1552981" cy="116155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9845" y="2644669"/>
            <a:ext cx="1701114" cy="17011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224" y="2499851"/>
            <a:ext cx="1734416" cy="130267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964" y="913466"/>
            <a:ext cx="1635424" cy="163542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741" y="50006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7030A0"/>
                </a:solidFill>
              </a:rPr>
              <a:t>Шесть шляп мышления</a:t>
            </a:r>
            <a:endParaRPr lang="ru-RU" sz="5400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                          Чем мы занимались на уроке?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           Какие чувства остались у меня после урока?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  Где я могу применить полученные знания?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           Что было трудным, непонятным?</a:t>
            </a:r>
          </a:p>
          <a:p>
            <a:pPr marL="0" indent="0">
              <a:buNone/>
            </a:pPr>
            <a:r>
              <a:rPr lang="ru-RU" dirty="0" smtClean="0"/>
              <a:t>                    Что было хорошего и почему?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                      Какой общий вывод об уроке я могу сделать?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          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0959" y="1706087"/>
            <a:ext cx="1433671" cy="143367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326" y="4345783"/>
            <a:ext cx="1561070" cy="1561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206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87361" y="3809663"/>
            <a:ext cx="10515600" cy="4084552"/>
          </a:xfrm>
        </p:spPr>
        <p:txBody>
          <a:bodyPr>
            <a:normAutofit/>
          </a:bodyPr>
          <a:lstStyle/>
          <a:p>
            <a:pPr lvl="1"/>
            <a:r>
              <a:rPr lang="ru-RU" sz="3600" dirty="0" smtClean="0"/>
              <a:t>Выучить правила из параграфа 41.</a:t>
            </a:r>
          </a:p>
          <a:p>
            <a:pPr lvl="1"/>
            <a:r>
              <a:rPr lang="ru-RU" sz="3600" dirty="0" smtClean="0"/>
              <a:t>Подготовиться к диктанту по упр. </a:t>
            </a:r>
            <a:r>
              <a:rPr lang="ru-RU" sz="3600" smtClean="0"/>
              <a:t>212.</a:t>
            </a:r>
            <a:endParaRPr lang="ru-RU" sz="3600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982" y="812806"/>
            <a:ext cx="4375200" cy="29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672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11455" y="394000"/>
            <a:ext cx="10515600" cy="1325563"/>
          </a:xfrm>
        </p:spPr>
        <p:txBody>
          <a:bodyPr/>
          <a:lstStyle/>
          <a:p>
            <a:pPr algn="ctr"/>
            <a:r>
              <a:rPr lang="ru-RU" b="1" u="sng" dirty="0" smtClean="0"/>
              <a:t>Проверь себя!</a:t>
            </a:r>
            <a:endParaRPr lang="ru-RU" b="1" u="sng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492718" y="1719563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i="1" u="sng" dirty="0" smtClean="0"/>
              <a:t>Расставьте знаки препинания, где это необходимо. Подчеркните однородные члены предложения, обозначьте их. Устно объясните постановку знаков препинания.</a:t>
            </a:r>
          </a:p>
          <a:p>
            <a:pPr marL="0" indent="0">
              <a:buNone/>
            </a:pPr>
            <a:endParaRPr lang="ru-RU" dirty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Солнце вышло из-за туч и осветило землю.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Распустилась сирень, ее сладкий аромат окутал весь сад.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Звонко, тонко журчит ручей.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Охотник не пошел в лес, а свернул к озеру.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1929" y="4629752"/>
            <a:ext cx="3286389" cy="2184935"/>
          </a:xfrm>
          <a:prstGeom prst="rect">
            <a:avLst/>
          </a:prstGeom>
        </p:spPr>
      </p:pic>
      <p:cxnSp>
        <p:nvCxnSpPr>
          <p:cNvPr id="8" name="Прямая соединительная линия 7"/>
          <p:cNvCxnSpPr/>
          <p:nvPr/>
        </p:nvCxnSpPr>
        <p:spPr>
          <a:xfrm flipV="1">
            <a:off x="2127183" y="3850105"/>
            <a:ext cx="1068404" cy="9626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320717" y="3850105"/>
            <a:ext cx="1001027" cy="0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320717" y="3946358"/>
            <a:ext cx="1001027" cy="0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6150543" y="3850105"/>
            <a:ext cx="1260910" cy="9626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6169794" y="3946358"/>
            <a:ext cx="1289785" cy="0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3647975" y="3241073"/>
            <a:ext cx="433137" cy="368401"/>
          </a:xfrm>
          <a:prstGeom prst="ellipse">
            <a:avLst/>
          </a:prstGeom>
          <a:ln w="22225">
            <a:solidFill>
              <a:srgbClr val="7030A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3721033" y="3426594"/>
            <a:ext cx="306275" cy="0"/>
          </a:xfrm>
          <a:prstGeom prst="line">
            <a:avLst/>
          </a:prstGeom>
          <a:ln w="22225" cmpd="sng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3721033" y="3517022"/>
            <a:ext cx="306275" cy="0"/>
          </a:xfrm>
          <a:prstGeom prst="line">
            <a:avLst/>
          </a:prstGeom>
          <a:ln w="2222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Овал 29"/>
          <p:cNvSpPr/>
          <p:nvPr/>
        </p:nvSpPr>
        <p:spPr>
          <a:xfrm>
            <a:off x="6533949" y="3241072"/>
            <a:ext cx="433137" cy="368401"/>
          </a:xfrm>
          <a:prstGeom prst="ellipse">
            <a:avLst/>
          </a:prstGeom>
          <a:solidFill>
            <a:schemeClr val="bg1"/>
          </a:solidFill>
          <a:ln w="22225">
            <a:solidFill>
              <a:srgbClr val="7030A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6597379" y="3425272"/>
            <a:ext cx="306275" cy="0"/>
          </a:xfrm>
          <a:prstGeom prst="line">
            <a:avLst/>
          </a:prstGeom>
          <a:ln w="2222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6597379" y="3520822"/>
            <a:ext cx="306275" cy="0"/>
          </a:xfrm>
          <a:prstGeom prst="line">
            <a:avLst/>
          </a:prstGeom>
          <a:ln w="2222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2127183" y="4350619"/>
            <a:ext cx="1953929" cy="19250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321744" y="4360244"/>
            <a:ext cx="818147" cy="0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7209322" y="4369869"/>
            <a:ext cx="1010653" cy="0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8431731" y="4360244"/>
            <a:ext cx="885524" cy="0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8460606" y="4494998"/>
            <a:ext cx="827773" cy="0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2127183" y="4937761"/>
            <a:ext cx="952901" cy="0"/>
          </a:xfrm>
          <a:prstGeom prst="line">
            <a:avLst/>
          </a:prstGeom>
          <a:ln w="25400">
            <a:solidFill>
              <a:srgbClr val="7030A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3320717" y="4937761"/>
            <a:ext cx="837397" cy="0"/>
          </a:xfrm>
          <a:prstGeom prst="line">
            <a:avLst/>
          </a:prstGeom>
          <a:ln w="25400">
            <a:solidFill>
              <a:srgbClr val="7030A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Овал 56"/>
          <p:cNvSpPr/>
          <p:nvPr/>
        </p:nvSpPr>
        <p:spPr>
          <a:xfrm>
            <a:off x="2449629" y="4379495"/>
            <a:ext cx="423512" cy="259883"/>
          </a:xfrm>
          <a:prstGeom prst="ellipse">
            <a:avLst/>
          </a:prstGeom>
          <a:solidFill>
            <a:schemeClr val="bg1"/>
          </a:solidFill>
          <a:ln w="222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Овал 57"/>
          <p:cNvSpPr/>
          <p:nvPr/>
        </p:nvSpPr>
        <p:spPr>
          <a:xfrm>
            <a:off x="3556535" y="4369869"/>
            <a:ext cx="365760" cy="298383"/>
          </a:xfrm>
          <a:prstGeom prst="ellipse">
            <a:avLst/>
          </a:prstGeom>
          <a:solidFill>
            <a:schemeClr val="bg1"/>
          </a:solidFill>
          <a:ln w="22225">
            <a:solidFill>
              <a:srgbClr val="7030A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0" name="Прямая соединительная линия 59"/>
          <p:cNvCxnSpPr>
            <a:stCxn id="57" idx="2"/>
            <a:endCxn id="57" idx="6"/>
          </p:cNvCxnSpPr>
          <p:nvPr/>
        </p:nvCxnSpPr>
        <p:spPr>
          <a:xfrm>
            <a:off x="2449629" y="4509437"/>
            <a:ext cx="423512" cy="0"/>
          </a:xfrm>
          <a:prstGeom prst="line">
            <a:avLst/>
          </a:prstGeom>
          <a:ln w="22225">
            <a:solidFill>
              <a:srgbClr val="7030A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>
            <a:stCxn id="58" idx="2"/>
            <a:endCxn id="58" idx="6"/>
          </p:cNvCxnSpPr>
          <p:nvPr/>
        </p:nvCxnSpPr>
        <p:spPr>
          <a:xfrm>
            <a:off x="3556535" y="4519061"/>
            <a:ext cx="365760" cy="0"/>
          </a:xfrm>
          <a:prstGeom prst="line">
            <a:avLst/>
          </a:prstGeom>
          <a:ln w="22225">
            <a:solidFill>
              <a:srgbClr val="7030A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flipV="1">
            <a:off x="3465095" y="5414211"/>
            <a:ext cx="1357162" cy="1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>
            <a:off x="3465095" y="5510464"/>
            <a:ext cx="1357162" cy="0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>
            <a:off x="6129686" y="5419024"/>
            <a:ext cx="1241659" cy="0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>
            <a:off x="6150543" y="5510464"/>
            <a:ext cx="1260910" cy="0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Овал 75"/>
          <p:cNvSpPr/>
          <p:nvPr/>
        </p:nvSpPr>
        <p:spPr>
          <a:xfrm>
            <a:off x="6598117" y="4858588"/>
            <a:ext cx="433137" cy="304045"/>
          </a:xfrm>
          <a:prstGeom prst="ellipse">
            <a:avLst/>
          </a:prstGeom>
          <a:solidFill>
            <a:schemeClr val="bg1"/>
          </a:solidFill>
          <a:ln w="22225">
            <a:solidFill>
              <a:srgbClr val="7030A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Овал 76"/>
          <p:cNvSpPr/>
          <p:nvPr/>
        </p:nvSpPr>
        <p:spPr>
          <a:xfrm>
            <a:off x="4115538" y="4904072"/>
            <a:ext cx="433137" cy="318953"/>
          </a:xfrm>
          <a:prstGeom prst="ellipse">
            <a:avLst/>
          </a:prstGeom>
          <a:solidFill>
            <a:schemeClr val="bg1"/>
          </a:solidFill>
          <a:ln w="22225">
            <a:solidFill>
              <a:srgbClr val="7030A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9" name="Прямая соединительная линия 78"/>
          <p:cNvCxnSpPr/>
          <p:nvPr/>
        </p:nvCxnSpPr>
        <p:spPr>
          <a:xfrm>
            <a:off x="4178970" y="5016960"/>
            <a:ext cx="306275" cy="0"/>
          </a:xfrm>
          <a:prstGeom prst="line">
            <a:avLst/>
          </a:prstGeom>
          <a:ln w="2222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>
            <a:off x="4178970" y="5067040"/>
            <a:ext cx="306275" cy="0"/>
          </a:xfrm>
          <a:prstGeom prst="line">
            <a:avLst/>
          </a:prstGeom>
          <a:ln w="2222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>
            <a:off x="6660811" y="5065745"/>
            <a:ext cx="306275" cy="0"/>
          </a:xfrm>
          <a:prstGeom prst="line">
            <a:avLst/>
          </a:prstGeom>
          <a:ln w="2222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>
            <a:off x="6660811" y="4957013"/>
            <a:ext cx="306275" cy="0"/>
          </a:xfrm>
          <a:prstGeom prst="line">
            <a:avLst/>
          </a:prstGeom>
          <a:ln w="2222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50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17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610628" y="0"/>
            <a:ext cx="9144000" cy="2387600"/>
          </a:xfrm>
        </p:spPr>
        <p:txBody>
          <a:bodyPr/>
          <a:lstStyle/>
          <a:p>
            <a:r>
              <a:rPr lang="ru-RU" dirty="0" smtClean="0"/>
              <a:t>Ш</a:t>
            </a:r>
            <a:r>
              <a:rPr lang="ru-RU" u="sng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стое н</a:t>
            </a:r>
            <a:r>
              <a:rPr lang="ru-RU" u="sng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ября</a:t>
            </a:r>
            <a:br>
              <a:rPr lang="ru-RU" dirty="0" smtClean="0"/>
            </a:br>
            <a:r>
              <a:rPr lang="ru-RU" dirty="0" smtClean="0"/>
              <a:t>Кла</a:t>
            </a:r>
            <a:r>
              <a:rPr lang="ru-RU" u="sng" dirty="0" smtClean="0">
                <a:solidFill>
                  <a:srgbClr val="FF0000"/>
                </a:solidFill>
              </a:rPr>
              <a:t>сс</a:t>
            </a:r>
            <a:r>
              <a:rPr lang="ru-RU" dirty="0" smtClean="0"/>
              <a:t>ная р</a:t>
            </a:r>
            <a:r>
              <a:rPr lang="ru-RU" u="sng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бота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889760" y="3101524"/>
            <a:ext cx="9144000" cy="1655762"/>
          </a:xfrm>
        </p:spPr>
        <p:txBody>
          <a:bodyPr>
            <a:noAutofit/>
          </a:bodyPr>
          <a:lstStyle/>
          <a:p>
            <a:r>
              <a:rPr lang="ru-RU" sz="6000" u="sng" dirty="0" smtClean="0"/>
              <a:t>Обобщающие слова при однородных членах предложения</a:t>
            </a:r>
            <a:endParaRPr lang="ru-RU" sz="6000" u="sng" dirty="0"/>
          </a:p>
        </p:txBody>
      </p:sp>
    </p:spTree>
    <p:extLst>
      <p:ext uri="{BB962C8B-B14F-4D97-AF65-F5344CB8AC3E}">
        <p14:creationId xmlns:p14="http://schemas.microsoft.com/office/powerpoint/2010/main" val="181014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190" y="926757"/>
            <a:ext cx="10626810" cy="5931243"/>
          </a:xfrm>
        </p:spPr>
      </p:pic>
    </p:spTree>
    <p:extLst>
      <p:ext uri="{BB962C8B-B14F-4D97-AF65-F5344CB8AC3E}">
        <p14:creationId xmlns:p14="http://schemas.microsoft.com/office/powerpoint/2010/main" val="1900792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189" y="799070"/>
            <a:ext cx="10626811" cy="5988908"/>
          </a:xfrm>
        </p:spPr>
      </p:pic>
    </p:spTree>
    <p:extLst>
      <p:ext uri="{BB962C8B-B14F-4D97-AF65-F5344CB8AC3E}">
        <p14:creationId xmlns:p14="http://schemas.microsoft.com/office/powerpoint/2010/main" val="373842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физм откр урок (online-video-cutter.com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015420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647" y="814669"/>
            <a:ext cx="9914965" cy="5577167"/>
          </a:xfrm>
        </p:spPr>
      </p:pic>
    </p:spTree>
    <p:extLst>
      <p:ext uri="{BB962C8B-B14F-4D97-AF65-F5344CB8AC3E}">
        <p14:creationId xmlns:p14="http://schemas.microsoft.com/office/powerpoint/2010/main" val="453157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7447" y="947831"/>
            <a:ext cx="10515600" cy="1325563"/>
          </a:xfrm>
        </p:spPr>
        <p:txBody>
          <a:bodyPr>
            <a:noAutofit/>
          </a:bodyPr>
          <a:lstStyle/>
          <a:p>
            <a:r>
              <a:rPr lang="ru-RU" sz="3200" b="1" i="1" u="sng" dirty="0" smtClean="0">
                <a:solidFill>
                  <a:srgbClr val="7030A0"/>
                </a:solidFill>
              </a:rPr>
              <a:t>Запишите в тетрадь предложения. Расставьте знаки препинания, обозначьте обобщающее слово. Составьте схемы ко всем предложениям.</a:t>
            </a:r>
            <a:endParaRPr lang="ru-RU" sz="3200" b="1" i="1" u="sng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76400" y="2695202"/>
            <a:ext cx="10515600" cy="435133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Жаворонки пели всюду вверху внизу.</a:t>
            </a:r>
          </a:p>
          <a:p>
            <a:r>
              <a:rPr lang="ru-RU" sz="3600" dirty="0" smtClean="0"/>
              <a:t>Дети старики женщины всё смешалось в живом потоке.</a:t>
            </a:r>
          </a:p>
          <a:p>
            <a:r>
              <a:rPr lang="ru-RU" sz="3600" dirty="0" smtClean="0"/>
              <a:t>И всё это и река и прутья и этот мальчишка напоминало далекое детство.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8165" y="4964766"/>
            <a:ext cx="3128682" cy="1759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747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txBody>
          <a:bodyPr/>
          <a:lstStyle/>
          <a:p>
            <a:pPr algn="ctr"/>
            <a:r>
              <a:rPr lang="ru-RU" b="1" u="sng" dirty="0" smtClean="0">
                <a:solidFill>
                  <a:srgbClr val="7030A0"/>
                </a:solidFill>
              </a:rPr>
              <a:t>Проверь себя!!!</a:t>
            </a:r>
            <a:endParaRPr lang="ru-RU" b="1" u="sng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76400" y="1709084"/>
            <a:ext cx="10515600" cy="4351338"/>
          </a:xfrm>
        </p:spPr>
        <p:txBody>
          <a:bodyPr/>
          <a:lstStyle/>
          <a:p>
            <a:r>
              <a:rPr lang="ru-RU" sz="4000" dirty="0" smtClean="0"/>
              <a:t>Жаворонки пели всюду: вверху, внизу. </a:t>
            </a:r>
            <a:endParaRPr lang="ru-RU" sz="4000" dirty="0"/>
          </a:p>
          <a:p>
            <a:r>
              <a:rPr lang="ru-RU" sz="4000" dirty="0" smtClean="0"/>
              <a:t>Дети, старики, женщины – всё </a:t>
            </a:r>
            <a:r>
              <a:rPr lang="ru-RU" sz="4000" dirty="0"/>
              <a:t>смешалось в живом потоке.</a:t>
            </a:r>
          </a:p>
          <a:p>
            <a:r>
              <a:rPr lang="ru-RU" sz="4000" dirty="0"/>
              <a:t>И всё </a:t>
            </a:r>
            <a:r>
              <a:rPr lang="ru-RU" sz="4000" dirty="0" smtClean="0"/>
              <a:t>это: </a:t>
            </a:r>
            <a:r>
              <a:rPr lang="ru-RU" sz="4000" dirty="0"/>
              <a:t>и </a:t>
            </a:r>
            <a:r>
              <a:rPr lang="ru-RU" sz="4000" dirty="0" smtClean="0"/>
              <a:t>река, </a:t>
            </a:r>
            <a:r>
              <a:rPr lang="ru-RU" sz="4000" dirty="0"/>
              <a:t>и </a:t>
            </a:r>
            <a:r>
              <a:rPr lang="ru-RU" sz="4000" dirty="0" smtClean="0"/>
              <a:t>прутья, </a:t>
            </a:r>
            <a:r>
              <a:rPr lang="ru-RU" sz="4000" dirty="0"/>
              <a:t>и этот </a:t>
            </a:r>
            <a:r>
              <a:rPr lang="ru-RU" sz="4000" dirty="0" smtClean="0"/>
              <a:t>мальчишка – напоминало </a:t>
            </a:r>
            <a:r>
              <a:rPr lang="ru-RU" sz="4000" dirty="0"/>
              <a:t>далекое детство.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0965" y="4720476"/>
            <a:ext cx="3576918" cy="2012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801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389</Words>
  <Application>Microsoft Office PowerPoint</Application>
  <PresentationFormat>Широкоэкранный</PresentationFormat>
  <Paragraphs>47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Тема Office</vt:lpstr>
      <vt:lpstr>Карточка № 1</vt:lpstr>
      <vt:lpstr>Проверь себя!</vt:lpstr>
      <vt:lpstr>Шестое ноября Классная работа</vt:lpstr>
      <vt:lpstr> </vt:lpstr>
      <vt:lpstr>Презентация PowerPoint</vt:lpstr>
      <vt:lpstr>Презентация PowerPoint</vt:lpstr>
      <vt:lpstr>Презентация PowerPoint</vt:lpstr>
      <vt:lpstr>Запишите в тетрадь предложения. Расставьте знаки препинания, обозначьте обобщающее слово. Составьте схемы ко всем предложениям.</vt:lpstr>
      <vt:lpstr>Проверь себя!!!</vt:lpstr>
      <vt:lpstr>Задание-исследование</vt:lpstr>
      <vt:lpstr>Шесть шляп мышления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Карточка № 1</dc:title>
  <dc:creator>Пользователь Windows</dc:creator>
  <cp:lastModifiedBy>Пользователь Windows</cp:lastModifiedBy>
  <cp:revision>19</cp:revision>
  <dcterms:created xsi:type="dcterms:W3CDTF">2019-10-30T08:15:57Z</dcterms:created>
  <dcterms:modified xsi:type="dcterms:W3CDTF">2019-11-06T05:23:47Z</dcterms:modified>
</cp:coreProperties>
</file>