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Повторение изученного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332037"/>
            <a:ext cx="8229600" cy="4525963"/>
          </a:xfrm>
        </p:spPr>
        <p:txBody>
          <a:bodyPr/>
          <a:lstStyle/>
          <a:p>
            <a:r>
              <a:rPr lang="ru-RU" i="1" dirty="0" smtClean="0">
                <a:latin typeface="Comic Sans MS" pitchFamily="66" charset="0"/>
              </a:rPr>
              <a:t>Имя существительное – это…</a:t>
            </a:r>
          </a:p>
          <a:p>
            <a:r>
              <a:rPr lang="ru-RU" i="1" dirty="0" smtClean="0">
                <a:latin typeface="Comic Sans MS" pitchFamily="66" charset="0"/>
              </a:rPr>
              <a:t>Имена существительные бывают…</a:t>
            </a:r>
          </a:p>
          <a:p>
            <a:r>
              <a:rPr lang="ru-RU" i="1" dirty="0" smtClean="0">
                <a:latin typeface="Comic Sans MS" pitchFamily="66" charset="0"/>
              </a:rPr>
              <a:t>К постоянным признакам имени существительного относятся…</a:t>
            </a:r>
          </a:p>
          <a:p>
            <a:r>
              <a:rPr lang="ru-RU" i="1" dirty="0" smtClean="0">
                <a:latin typeface="Comic Sans MS" pitchFamily="66" charset="0"/>
              </a:rPr>
              <a:t>К непостоянным признакам имени существительного относятся…</a:t>
            </a:r>
            <a:endParaRPr lang="ru-RU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332037"/>
            <a:ext cx="7596336" cy="45259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Comic Sans MS" pitchFamily="66" charset="0"/>
              </a:rPr>
              <a:t>Мышь, луна, дядя, лимон, день, море, дедушка, земля, облако, печь.</a:t>
            </a:r>
            <a:endParaRPr lang="ru-RU" sz="4000" b="1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68760"/>
            <a:ext cx="7772400" cy="1470025"/>
          </a:xfrm>
        </p:spPr>
        <p:txBody>
          <a:bodyPr/>
          <a:lstStyle/>
          <a:p>
            <a:r>
              <a:rPr lang="ru-RU" b="1" i="1" dirty="0" smtClean="0"/>
              <a:t>Четырнадцатое марта</a:t>
            </a:r>
            <a:br>
              <a:rPr lang="ru-RU" b="1" i="1" dirty="0" smtClean="0"/>
            </a:br>
            <a:r>
              <a:rPr lang="ru-RU" b="1" i="1" dirty="0" smtClean="0"/>
              <a:t>К</a:t>
            </a:r>
            <a:r>
              <a:rPr lang="ru-RU" b="1" i="1" dirty="0" smtClean="0"/>
              <a:t>лассная работа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7120880" cy="2448272"/>
          </a:xfrm>
        </p:spPr>
        <p:txBody>
          <a:bodyPr>
            <a:normAutofit/>
          </a:bodyPr>
          <a:lstStyle/>
          <a:p>
            <a:r>
              <a:rPr lang="ru-RU" sz="4000" b="1" i="1" u="sng" dirty="0" smtClean="0">
                <a:solidFill>
                  <a:schemeClr val="tx1"/>
                </a:solidFill>
              </a:rPr>
              <a:t>Три склонения имени существительного</a:t>
            </a:r>
            <a:endParaRPr lang="ru-RU" sz="4000" b="1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8051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Метод «</a:t>
            </a:r>
            <a:r>
              <a:rPr lang="ru-RU" b="1" dirty="0" err="1" smtClean="0">
                <a:latin typeface="Comic Sans MS" pitchFamily="66" charset="0"/>
              </a:rPr>
              <a:t>Инсёрта</a:t>
            </a:r>
            <a:r>
              <a:rPr lang="ru-RU" b="1" dirty="0" smtClean="0">
                <a:latin typeface="Comic Sans MS" pitchFamily="66" charset="0"/>
              </a:rPr>
              <a:t>»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132856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! – я знал</a:t>
            </a:r>
          </a:p>
          <a:p>
            <a:r>
              <a:rPr lang="ru-RU" b="1" dirty="0" smtClean="0">
                <a:latin typeface="Comic Sans MS" pitchFamily="66" charset="0"/>
              </a:rPr>
              <a:t>+ - новое для меня</a:t>
            </a:r>
          </a:p>
          <a:p>
            <a:r>
              <a:rPr lang="ru-RU" b="1" dirty="0" smtClean="0">
                <a:latin typeface="Comic Sans MS" pitchFamily="66" charset="0"/>
              </a:rPr>
              <a:t>? – вызывает вопрос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Рисунок 3" descr="boy-thinking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56784" y="3248980"/>
            <a:ext cx="2887216" cy="3609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Алгоритм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132856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Поставить в начальную форму 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(Им. п., ед. ч.).</a:t>
            </a:r>
          </a:p>
          <a:p>
            <a:r>
              <a:rPr lang="ru-RU" b="1" dirty="0" smtClean="0">
                <a:latin typeface="Comic Sans MS" pitchFamily="66" charset="0"/>
              </a:rPr>
              <a:t>Определить род.</a:t>
            </a:r>
          </a:p>
          <a:p>
            <a:r>
              <a:rPr lang="ru-RU" b="1" dirty="0" smtClean="0">
                <a:latin typeface="Comic Sans MS" pitchFamily="66" charset="0"/>
              </a:rPr>
              <a:t>Выделить окончание.</a:t>
            </a:r>
          </a:p>
          <a:p>
            <a:r>
              <a:rPr lang="ru-RU" b="1" dirty="0" smtClean="0">
                <a:latin typeface="Comic Sans MS" pitchFamily="66" charset="0"/>
              </a:rPr>
              <a:t>По роду и окончанию 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определить склонение.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Выписать существительные, распределяя 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их в 3 столбика по типам склонений.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3200" y="2060848"/>
            <a:ext cx="6949280" cy="4525963"/>
          </a:xfrm>
        </p:spPr>
        <p:txBody>
          <a:bodyPr/>
          <a:lstStyle/>
          <a:p>
            <a:r>
              <a:rPr lang="ru-RU" i="1" dirty="0" smtClean="0">
                <a:latin typeface="Comic Sans MS" pitchFamily="66" charset="0"/>
              </a:rPr>
              <a:t>Пять тетрадей, разгрузить машину с цементом, накормить супом, любоваться новогодней елью, построить шалаш, покормить дочь, много груш.</a:t>
            </a:r>
            <a:endParaRPr lang="ru-RU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19256" cy="3340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52"/>
                <a:gridCol w="2739752"/>
                <a:gridCol w="2739752"/>
              </a:tblGrid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 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 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 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681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Машину 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Цемент</a:t>
                      </a:r>
                      <a:r>
                        <a:rPr lang="ru-RU" sz="2400" b="1" baseline="0" dirty="0" smtClean="0">
                          <a:latin typeface="Comic Sans MS" pitchFamily="66" charset="0"/>
                        </a:rPr>
                        <a:t>ом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Тетрадей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681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Груш 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Супом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Елью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68194">
                <a:tc>
                  <a:txBody>
                    <a:bodyPr/>
                    <a:lstStyle/>
                    <a:p>
                      <a:endParaRPr lang="ru-RU" sz="24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Шалаш 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Comic Sans MS" pitchFamily="66" charset="0"/>
                        </a:rPr>
                        <a:t>Дочь </a:t>
                      </a:r>
                      <a:endParaRPr lang="ru-RU" sz="24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681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137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Повторение изученного</vt:lpstr>
      <vt:lpstr>Слайд 2</vt:lpstr>
      <vt:lpstr>Четырнадцатое марта Классная работа</vt:lpstr>
      <vt:lpstr>Слайд 4</vt:lpstr>
      <vt:lpstr>Метод «Инсёрта»</vt:lpstr>
      <vt:lpstr>Алгоритм</vt:lpstr>
      <vt:lpstr>Выписать существительные, распределяя  их в 3 столбика по типам склонений.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изученного</dc:title>
  <dc:creator>1</dc:creator>
  <cp:lastModifiedBy>ПК</cp:lastModifiedBy>
  <cp:revision>3</cp:revision>
  <dcterms:created xsi:type="dcterms:W3CDTF">2019-03-12T10:30:25Z</dcterms:created>
  <dcterms:modified xsi:type="dcterms:W3CDTF">2019-03-12T12:38:04Z</dcterms:modified>
</cp:coreProperties>
</file>