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0" r:id="rId4"/>
    <p:sldId id="259" r:id="rId5"/>
    <p:sldId id="265" r:id="rId6"/>
    <p:sldId id="258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DE9F0F-3990-4DED-9B00-23A329ADD4C2}" type="datetimeFigureOut">
              <a:rPr lang="ru-RU" smtClean="0"/>
              <a:t>05.03.2020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00244-DD92-4028-9EB9-F1D43402D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438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00244-DD92-4028-9EB9-F1D43402D04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105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84D3E-FDD2-4193-A172-16FAD183676F}" type="datetimeFigureOut">
              <a:rPr lang="ru-RU" smtClean="0"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82EC-63AE-4E3E-8D92-BB3E1379C4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374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84D3E-FDD2-4193-A172-16FAD183676F}" type="datetimeFigureOut">
              <a:rPr lang="ru-RU" smtClean="0"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82EC-63AE-4E3E-8D92-BB3E1379C4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5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84D3E-FDD2-4193-A172-16FAD183676F}" type="datetimeFigureOut">
              <a:rPr lang="ru-RU" smtClean="0"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82EC-63AE-4E3E-8D92-BB3E1379C4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032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84D3E-FDD2-4193-A172-16FAD183676F}" type="datetimeFigureOut">
              <a:rPr lang="ru-RU" smtClean="0"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82EC-63AE-4E3E-8D92-BB3E1379C4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599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84D3E-FDD2-4193-A172-16FAD183676F}" type="datetimeFigureOut">
              <a:rPr lang="ru-RU" smtClean="0"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82EC-63AE-4E3E-8D92-BB3E1379C4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416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84D3E-FDD2-4193-A172-16FAD183676F}" type="datetimeFigureOut">
              <a:rPr lang="ru-RU" smtClean="0"/>
              <a:t>05.03.2020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82EC-63AE-4E3E-8D92-BB3E1379C4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744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84D3E-FDD2-4193-A172-16FAD183676F}" type="datetimeFigureOut">
              <a:rPr lang="ru-RU" smtClean="0"/>
              <a:t>05.03.2020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82EC-63AE-4E3E-8D92-BB3E1379C4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094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84D3E-FDD2-4193-A172-16FAD183676F}" type="datetimeFigureOut">
              <a:rPr lang="ru-RU" smtClean="0"/>
              <a:t>05.03.2020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82EC-63AE-4E3E-8D92-BB3E1379C4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17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84D3E-FDD2-4193-A172-16FAD183676F}" type="datetimeFigureOut">
              <a:rPr lang="ru-RU" smtClean="0"/>
              <a:t>05.03.2020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82EC-63AE-4E3E-8D92-BB3E1379C4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657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84D3E-FDD2-4193-A172-16FAD183676F}" type="datetimeFigureOut">
              <a:rPr lang="ru-RU" smtClean="0"/>
              <a:t>05.03.2020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82EC-63AE-4E3E-8D92-BB3E1379C4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989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84D3E-FDD2-4193-A172-16FAD183676F}" type="datetimeFigureOut">
              <a:rPr lang="ru-RU" smtClean="0"/>
              <a:t>05.03.2020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82EC-63AE-4E3E-8D92-BB3E1379C4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297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84D3E-FDD2-4193-A172-16FAD183676F}" type="datetimeFigureOut">
              <a:rPr lang="ru-RU" smtClean="0"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C82EC-63AE-4E3E-8D92-BB3E1379C4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811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Грамотность речи- КАК УЛУЧШИТЬ СВОЮ РЕЧЬ- Саморазвитие Ораторское мастерство, техника речи. Речь.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81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Андрей Малахов </a:t>
            </a:r>
            <a:r>
              <a:rPr lang="ru-RU" b="1" dirty="0">
                <a:solidFill>
                  <a:srgbClr val="0070C0"/>
                </a:solidFill>
              </a:rPr>
              <a:t> 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российский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 тележурналист, шоумен, продюсер, актёр, главный редактор журнала «</a:t>
            </a:r>
            <a:r>
              <a:rPr lang="ru-RU" sz="2200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StarHit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» в 2007—2019 годах и преподаватель курсов журналистики в РГГУ.</a:t>
            </a: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477" y="1756172"/>
            <a:ext cx="3612328" cy="4786336"/>
          </a:xfrm>
        </p:spPr>
      </p:pic>
      <p:sp>
        <p:nvSpPr>
          <p:cNvPr id="11" name="Объект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«Ребенок – это индивидуальная личность!»</a:t>
            </a:r>
          </a:p>
          <a:p>
            <a:r>
              <a:rPr lang="ru-RU" dirty="0" smtClean="0"/>
              <a:t>«Сейчас на этой площади </a:t>
            </a:r>
            <a:r>
              <a:rPr lang="ru-RU" dirty="0" err="1" smtClean="0"/>
              <a:t>зажгётся</a:t>
            </a:r>
            <a:r>
              <a:rPr lang="ru-RU" dirty="0" smtClean="0"/>
              <a:t> звезда Олега Газманова».</a:t>
            </a:r>
          </a:p>
          <a:p>
            <a:r>
              <a:rPr lang="ru-RU" dirty="0" smtClean="0"/>
              <a:t>«Вопреки сложившейся ситуации, которая сложилась сейчас в России…»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15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Арина Шарапова </a:t>
            </a:r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российская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 телеведущая, журналист, преподаватель и общественный деятель. 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«Ведущий с миру по нитке собирает разные разности».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«А теперь более подробнее о погоде».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«Итак, одевайте наушники».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588" y="1825625"/>
            <a:ext cx="3166487" cy="4749731"/>
          </a:xfrm>
        </p:spPr>
      </p:pic>
    </p:spTree>
    <p:extLst>
      <p:ext uri="{BB962C8B-B14F-4D97-AF65-F5344CB8AC3E}">
        <p14:creationId xmlns:p14="http://schemas.microsoft.com/office/powerpoint/2010/main" val="230563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Екатерина Стриженова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советская </a:t>
            </a:r>
            <a:r>
              <a:rPr lang="ru-RU" sz="27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и российская актриса театра и кино</a:t>
            </a: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7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ж</a:t>
            </a: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урналист, телеведущая</a:t>
            </a:r>
            <a:endParaRPr lang="ru-RU" sz="2700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955" y="1825625"/>
            <a:ext cx="3458374" cy="461116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«Вы знаете, я даже не знаю, как объявить следующего исполнителя».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«Что касается моих первых работ после возвращения, то они были гораздо </a:t>
            </a:r>
            <a:r>
              <a:rPr lang="ru-RU" dirty="0" err="1" smtClean="0">
                <a:latin typeface="Comic Sans MS" panose="030F0702030302020204" pitchFamily="66" charset="0"/>
              </a:rPr>
              <a:t>слабже</a:t>
            </a:r>
            <a:r>
              <a:rPr lang="ru-RU" dirty="0" smtClean="0">
                <a:latin typeface="Comic Sans MS" panose="030F0702030302020204" pitchFamily="66" charset="0"/>
              </a:rPr>
              <a:t>».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«Чтобы улучшить криминогенную обстановку в городе, правоохранительные органы работают в усиленном режиме»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784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136162"/>
            <a:ext cx="10515600" cy="246770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Речь успешного человека. Какой она должна быть?</a:t>
            </a:r>
            <a:endParaRPr lang="ru-RU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701" y="2200093"/>
            <a:ext cx="6518597" cy="4351338"/>
          </a:xfrm>
        </p:spPr>
      </p:pic>
    </p:spTree>
    <p:extLst>
      <p:ext uri="{BB962C8B-B14F-4D97-AF65-F5344CB8AC3E}">
        <p14:creationId xmlns:p14="http://schemas.microsoft.com/office/powerpoint/2010/main" val="169958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Принципы работы в группе</a:t>
            </a:r>
            <a:endParaRPr lang="ru-RU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Принцип «здесь и сейчас»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Умею в «малом видеть проявление большого»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Целенаправленность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Краткость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Конструктивность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890" y="2807787"/>
            <a:ext cx="4486589" cy="324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Домашнее задание</a:t>
            </a:r>
            <a:endParaRPr lang="ru-RU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Comic Sans MS" panose="030F0702030302020204" pitchFamily="66" charset="0"/>
              </a:rPr>
              <a:t>Подготовиться к самостоятельной работе по теме «Речевые ошибки»</a:t>
            </a:r>
            <a:endParaRPr lang="ru-RU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86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2860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Грамотная речь – фактор успешности современного человека</a:t>
            </a:r>
            <a:endParaRPr lang="ru-RU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75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46894"/>
            <a:ext cx="4222551" cy="5630069"/>
          </a:xfr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684520" y="1407613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latin typeface="Comic Sans MS" panose="030F0702030302020204" pitchFamily="66" charset="0"/>
              </a:rPr>
              <a:t>«Успех зависит на 15% от знаний и на 80% от умения общаться с людьми»</a:t>
            </a:r>
          </a:p>
          <a:p>
            <a:pPr marL="0" indent="0" algn="r">
              <a:buNone/>
            </a:pPr>
            <a:r>
              <a:rPr lang="ru-RU" i="1" dirty="0" smtClean="0">
                <a:latin typeface="Comic Sans MS" panose="030F0702030302020204" pitchFamily="66" charset="0"/>
              </a:rPr>
              <a:t>Дейл Карнеги</a:t>
            </a:r>
            <a:endParaRPr lang="ru-RU" i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50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Comic Sans MS" panose="030F0702030302020204" pitchFamily="66" charset="0"/>
              </a:rPr>
              <a:t>CD</a:t>
            </a:r>
            <a:r>
              <a:rPr lang="ru-RU" sz="4000" dirty="0" smtClean="0">
                <a:latin typeface="Comic Sans MS" panose="030F0702030302020204" pitchFamily="66" charset="0"/>
              </a:rPr>
              <a:t> – диск</a:t>
            </a:r>
            <a:endParaRPr lang="en-US" sz="4000" dirty="0" smtClean="0">
              <a:latin typeface="Comic Sans MS" panose="030F0702030302020204" pitchFamily="66" charset="0"/>
            </a:endParaRPr>
          </a:p>
          <a:p>
            <a:r>
              <a:rPr lang="en-US" sz="4000" dirty="0" smtClean="0">
                <a:latin typeface="Comic Sans MS" panose="030F0702030302020204" pitchFamily="66" charset="0"/>
              </a:rPr>
              <a:t>IT</a:t>
            </a:r>
            <a:r>
              <a:rPr lang="ru-RU" sz="4000" dirty="0" smtClean="0">
                <a:latin typeface="Comic Sans MS" panose="030F0702030302020204" pitchFamily="66" charset="0"/>
              </a:rPr>
              <a:t> - технологии</a:t>
            </a:r>
            <a:endParaRPr lang="en-US" sz="4000" dirty="0" smtClean="0">
              <a:latin typeface="Comic Sans MS" panose="030F0702030302020204" pitchFamily="66" charset="0"/>
            </a:endParaRPr>
          </a:p>
          <a:p>
            <a:r>
              <a:rPr lang="en-US" sz="4000" dirty="0" smtClean="0">
                <a:latin typeface="Comic Sans MS" panose="030F0702030302020204" pitchFamily="66" charset="0"/>
              </a:rPr>
              <a:t>VIP</a:t>
            </a:r>
            <a:r>
              <a:rPr lang="ru-RU" sz="4000" dirty="0" smtClean="0">
                <a:latin typeface="Comic Sans MS" panose="030F0702030302020204" pitchFamily="66" charset="0"/>
              </a:rPr>
              <a:t> - персона</a:t>
            </a:r>
            <a:endParaRPr lang="en-US" sz="4000" dirty="0" smtClean="0">
              <a:latin typeface="Comic Sans MS" panose="030F0702030302020204" pitchFamily="66" charset="0"/>
            </a:endParaRPr>
          </a:p>
          <a:p>
            <a:r>
              <a:rPr lang="ru-RU" sz="4000" dirty="0" smtClean="0">
                <a:latin typeface="Comic Sans MS" panose="030F0702030302020204" pitchFamily="66" charset="0"/>
              </a:rPr>
              <a:t>Система </a:t>
            </a:r>
            <a:r>
              <a:rPr lang="en-US" sz="4000" dirty="0" smtClean="0">
                <a:latin typeface="Comic Sans MS" panose="030F0702030302020204" pitchFamily="66" charset="0"/>
              </a:rPr>
              <a:t>GPS</a:t>
            </a:r>
            <a:r>
              <a:rPr lang="ru-RU" sz="4000" dirty="0" smtClean="0">
                <a:latin typeface="Comic Sans MS" panose="030F0702030302020204" pitchFamily="66" charset="0"/>
              </a:rPr>
              <a:t> </a:t>
            </a:r>
            <a:endParaRPr lang="en-US" sz="4000" dirty="0" smtClean="0">
              <a:latin typeface="Comic Sans MS" panose="030F0702030302020204" pitchFamily="66" charset="0"/>
            </a:endParaRPr>
          </a:p>
          <a:p>
            <a:r>
              <a:rPr lang="en-US" sz="4000" dirty="0" smtClean="0">
                <a:latin typeface="Comic Sans MS" panose="030F0702030302020204" pitchFamily="66" charset="0"/>
              </a:rPr>
              <a:t>SMS</a:t>
            </a:r>
            <a:r>
              <a:rPr lang="ru-RU" sz="4000" dirty="0" smtClean="0">
                <a:latin typeface="Comic Sans MS" panose="030F0702030302020204" pitchFamily="66" charset="0"/>
              </a:rPr>
              <a:t> - сообщения</a:t>
            </a:r>
            <a:endParaRPr lang="en-US" sz="4000" dirty="0" smtClean="0">
              <a:latin typeface="Comic Sans MS" panose="030F0702030302020204" pitchFamily="66" charset="0"/>
            </a:endParaRPr>
          </a:p>
          <a:p>
            <a:r>
              <a:rPr lang="ru-RU" sz="4000" dirty="0" smtClean="0">
                <a:latin typeface="Comic Sans MS" panose="030F0702030302020204" pitchFamily="66" charset="0"/>
              </a:rPr>
              <a:t>Линии ЛЭП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810" y="365125"/>
            <a:ext cx="4481362" cy="4481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63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Принципы работы в группе</a:t>
            </a:r>
            <a:endParaRPr lang="ru-RU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Принцип «здесь и сейчас»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Умею в «малом видеть проявление большого»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Целенаправленность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Краткость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Конструктивность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890" y="2807787"/>
            <a:ext cx="4486589" cy="324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22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8702"/>
            <a:ext cx="10515600" cy="51444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/>
            </a:r>
            <a:br>
              <a:rPr lang="ru-RU" dirty="0" smtClean="0"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Найди ошибку!</a:t>
            </a:r>
            <a:endParaRPr lang="ru-RU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4080625"/>
              </p:ext>
            </p:extLst>
          </p:nvPr>
        </p:nvGraphicFramePr>
        <p:xfrm>
          <a:off x="907869" y="1764667"/>
          <a:ext cx="10515600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32709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1 группа 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2 группа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3 группа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052885"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БАнты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гЕрбы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килОметр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оборвалА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осведомИть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прОдал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тортЫ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тОтчас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черпАть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штабЫ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нОжницами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творОг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свеклА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нефтепровОд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газопровОд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асиммЕтрия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баловАть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бАрмен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прибылА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кровотОчащий</a:t>
                      </a:r>
                      <a:endParaRPr lang="ru-RU" sz="20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ГрушЕвый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каталОг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диспАнсер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красИвее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жалюзИ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некролОг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оптОвый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договОр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щАвель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танцовщИца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сирОты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флюорографИя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подошвА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избалОванный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дозвонИмся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оглЯнется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пролИла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порвалА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простынЯ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квартАл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МЕстностей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нОвостей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нет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ногтЯ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позвалА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прИнял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начАв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тОрты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отрОчество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долбИт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мОгущий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чЕрпать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недУг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цыгАн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плодонОсить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свЕрлит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прИнятый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ждалА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дремотА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оптОвый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досУг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196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8702"/>
            <a:ext cx="10515600" cy="51444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Найди ошибку!</a:t>
            </a:r>
            <a:endParaRPr lang="ru-RU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7212099"/>
              </p:ext>
            </p:extLst>
          </p:nvPr>
        </p:nvGraphicFramePr>
        <p:xfrm>
          <a:off x="838200" y="1329238"/>
          <a:ext cx="10515600" cy="5123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32709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1 группа 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2 группа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3 группа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052885"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БАнты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гЕрбы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килОметр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оборвалА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осведомИть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прОдал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тортЫ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тОтчас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черпАть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штабЫ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нОжницами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творОг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свеклА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нефтепровОд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газопровОд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асиммЕтрия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баловАть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бАрмен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прибылА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кровотОчащий</a:t>
                      </a:r>
                      <a:endParaRPr lang="ru-RU" sz="20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ГрушЕвый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каталОг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диспАнсер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красИвее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жалюзИ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некролОг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оптОвый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договОр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щАвель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танцовщИца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сирОты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флюорографИя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подошвА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избалОванный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дозвонИмся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оглЯнется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пролИла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порвалА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простынЯ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квартАл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МЕстностей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нОвостей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нет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ногтЯ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позвалА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прИнял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начАв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тОрты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отрОчество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долбИт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мОгущий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чЕрпать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недУг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цыгАн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плодонОсить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свЕрлит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прИнятый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ждалА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дремотА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оптОвый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досУг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1344293"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Килом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тр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осв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домить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т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рты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ч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рпать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св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Ё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кла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асимметр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И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я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кровоточ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А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щий</a:t>
                      </a:r>
                      <a:endParaRPr lang="ru-RU" sz="20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37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8702"/>
            <a:ext cx="10515600" cy="51444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Найди ошибку!</a:t>
            </a:r>
            <a:endParaRPr lang="ru-RU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3403060"/>
              </p:ext>
            </p:extLst>
          </p:nvPr>
        </p:nvGraphicFramePr>
        <p:xfrm>
          <a:off x="698863" y="1198609"/>
          <a:ext cx="10515600" cy="5123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32709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1 группа 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2 группа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3 группа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052885"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БАнты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гЕрбы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килОметр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оборвалА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осведомИть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прОдал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тортЫ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тОтчас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черпАть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штабЫ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нОжницами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творОг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свеклА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нефтепровОд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газопровОд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асиммЕтрия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баловАть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бАрмен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прибылА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кровотОчащий</a:t>
                      </a:r>
                      <a:endParaRPr lang="ru-RU" sz="20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ГрушЕвый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каталОг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диспАнсер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красИвее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жалюзИ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некролОг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оптОвый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договОр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щАвель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танцовщИца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сирОты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флюорографИя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подошвА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избалОванный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дозвонИмся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оглЯнется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пролИла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порвалА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простынЯ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квартАл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МЕстностей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нОвостей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нет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ногтЯ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позвалА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прИнял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начАв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тОрты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отрОчество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долбИт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мОгущий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чЕрпать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недУг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цыгАн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плодонОсить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свЕрлит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прИнятый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ждалА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дремотА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оптОвый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досУг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1344293"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Килом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тр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осв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домить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т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рты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ч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рпать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св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Ё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кла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асимметр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И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я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кровоточ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А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щий</a:t>
                      </a:r>
                      <a:endParaRPr lang="ru-RU" sz="20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Гр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У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шевый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диспанс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р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щав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ль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танц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вщица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флюорогр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А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фия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под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шва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пролил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А</a:t>
                      </a:r>
                      <a:endParaRPr lang="ru-RU" sz="20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503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8702"/>
            <a:ext cx="10515600" cy="51444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Найди ошибку!</a:t>
            </a:r>
            <a:endParaRPr lang="ru-RU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9545932"/>
              </p:ext>
            </p:extLst>
          </p:nvPr>
        </p:nvGraphicFramePr>
        <p:xfrm>
          <a:off x="594361" y="1276987"/>
          <a:ext cx="10515600" cy="5123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32709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1 группа 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2 группа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3 группа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052885"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БАнты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гЕрбы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килОметр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оборвалА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осведомИть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прОдал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тортЫ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тОтчас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черпАть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штабЫ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нОжницами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творОг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свеклА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нефтепровОд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газопровОд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асиммЕтрия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баловАть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бАрмен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прибылА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кровотОчащий</a:t>
                      </a:r>
                      <a:endParaRPr lang="ru-RU" sz="20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ГрушЕвый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каталОг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диспАнсер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красИвее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жалюзИ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некролОг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оптОвый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договОр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щАвель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танцовщИца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сирОты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флюорографИя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подошвА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избалОванный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дозвонИмся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оглЯнется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пролИла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порвалА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простынЯ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квартАл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МЕстностей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нОвостей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нет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ногтЯ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позвалА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прИнял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начАв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тОрты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отрОчество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долбИт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мОгущий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чЕрпать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недУг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цыгАн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плодонОсить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свЕрлит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прИнятый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ждалА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дремотА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оптОвый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досУг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1344293"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Килом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тр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осв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домить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т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рты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ч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рпать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св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Ё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кла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асимметр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И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я</a:t>
                      </a:r>
                      <a:r>
                        <a:rPr lang="ru-RU" sz="2000" baseline="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кровоточ</a:t>
                      </a:r>
                      <a:r>
                        <a:rPr lang="ru-RU" sz="2000" baseline="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А</a:t>
                      </a:r>
                      <a:r>
                        <a:rPr lang="ru-RU" sz="2000" baseline="0" dirty="0" err="1" smtClean="0">
                          <a:latin typeface="Comic Sans MS" panose="030F0702030302020204" pitchFamily="66" charset="0"/>
                        </a:rPr>
                        <a:t>щий</a:t>
                      </a:r>
                      <a:endParaRPr lang="ru-RU" sz="20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Гр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У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шевый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диспанс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р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щав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ль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танц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вщица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флюорогр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А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фия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под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шва</a:t>
                      </a:r>
                      <a:r>
                        <a:rPr lang="ru-RU" sz="2000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latin typeface="Comic Sans MS" panose="030F0702030302020204" pitchFamily="66" charset="0"/>
                        </a:rPr>
                        <a:t>пролил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А</a:t>
                      </a:r>
                      <a:endParaRPr lang="ru-RU" sz="20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Новост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нет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н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гтя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трочество,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мог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У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щий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плодонос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И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ть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сверл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И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т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дрем</a:t>
                      </a:r>
                      <a:r>
                        <a:rPr lang="ru-RU" sz="2000" dirty="0" err="1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та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25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784</Words>
  <Application>Microsoft Office PowerPoint</Application>
  <PresentationFormat>Широкоэкранный</PresentationFormat>
  <Paragraphs>71</Paragraphs>
  <Slides>15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Грамотная речь – фактор успешности современного человека</vt:lpstr>
      <vt:lpstr>Презентация PowerPoint</vt:lpstr>
      <vt:lpstr>Презентация PowerPoint</vt:lpstr>
      <vt:lpstr>Принципы работы в группе</vt:lpstr>
      <vt:lpstr> Найди ошибку!</vt:lpstr>
      <vt:lpstr> Найди ошибку!</vt:lpstr>
      <vt:lpstr> Найди ошибку!</vt:lpstr>
      <vt:lpstr> Найди ошибку!</vt:lpstr>
      <vt:lpstr>Андрей Малахов   российский тележурналист, шоумен, продюсер, актёр, главный редактор журнала «StarHit» в 2007—2019 годах и преподаватель курсов журналистики в РГГУ.</vt:lpstr>
      <vt:lpstr>Арина Шарапова   российская телеведущая, журналист, преподаватель и общественный деятель. </vt:lpstr>
      <vt:lpstr>Екатерина Стриженова  советская и российская актриса театра и кино, журналист, телеведущая</vt:lpstr>
      <vt:lpstr>Речь успешного человека. Какой она должна быть?</vt:lpstr>
      <vt:lpstr>Принципы работы в группе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29</cp:revision>
  <dcterms:created xsi:type="dcterms:W3CDTF">2020-03-03T04:35:55Z</dcterms:created>
  <dcterms:modified xsi:type="dcterms:W3CDTF">2020-03-05T09:35:57Z</dcterms:modified>
</cp:coreProperties>
</file>