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278107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Урок изобразительного искусства </a:t>
            </a:r>
            <a:b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2 класс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3789040"/>
            <a:ext cx="7406640" cy="1224136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Рисуем горы 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поэтапно)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Админ\Desktop\artage-io-thumb-0beba335937a9b9dad7eee32614b22f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4725144"/>
            <a:ext cx="2467169" cy="1920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6207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 3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Админ\Desktop\j9v8R2q6iQw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980728"/>
            <a:ext cx="5417465" cy="56886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49006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 4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Админ\Desktop\lOV7k5ntFyU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19" y="908720"/>
            <a:ext cx="6633493" cy="56886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41805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 5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Users\Админ\Desktop\aAc63M9yH2Q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4337" y="908720"/>
            <a:ext cx="7000875" cy="57606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49006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 6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C:\Users\Админ\Desktop\mVlRxxqLkK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4337" y="980728"/>
            <a:ext cx="6488063" cy="56886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49006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 7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C:\Users\Админ\Desktop\RwUI15SCm_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5787" y="836712"/>
            <a:ext cx="6657975" cy="58326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41805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 8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C:\Users\Админ\Desktop\IfoBq5pd3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836712"/>
            <a:ext cx="5339260" cy="58326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6207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Отлично! Работа готова!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C:\Users\Админ\Desktop\lOl6SAGSKO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908720"/>
            <a:ext cx="4320480" cy="57606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89008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Ребята, отгадайте загадку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2636912"/>
            <a:ext cx="7890080" cy="3611488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Вся в вершинах эта местность,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людей неробких.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Здесь туристам интересно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Вверх идти по тропке</a:t>
            </a:r>
          </a:p>
          <a:p>
            <a:endParaRPr lang="ru-RU" dirty="0"/>
          </a:p>
        </p:txBody>
      </p:sp>
      <p:pic>
        <p:nvPicPr>
          <p:cNvPr id="4" name="Picture 2" descr="C:\Users\Админ\Desktop\artage-io-thumb-0beba335937a9b9dad7eee32614b22f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4725144"/>
            <a:ext cx="2467169" cy="1920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962088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Молодцы! Верно! 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Админ\Desktop\istockphoto-1341288649-612x6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340768"/>
            <a:ext cx="4476084" cy="2664296"/>
          </a:xfrm>
          <a:prstGeom prst="rect">
            <a:avLst/>
          </a:prstGeom>
          <a:noFill/>
        </p:spPr>
      </p:pic>
      <p:pic>
        <p:nvPicPr>
          <p:cNvPr id="1027" name="Picture 3" descr="C:\Users\Админ\Desktop\Moench_23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645024"/>
            <a:ext cx="4008107" cy="3006080"/>
          </a:xfrm>
          <a:prstGeom prst="rect">
            <a:avLst/>
          </a:prstGeom>
          <a:noFill/>
        </p:spPr>
      </p:pic>
      <p:pic>
        <p:nvPicPr>
          <p:cNvPr id="6" name="Picture 2" descr="C:\Users\Админ\Desktop\artage-io-thumb-0beba335937a9b9dad7eee32614b22f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4653136"/>
            <a:ext cx="2467169" cy="1920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такое горы?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480060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— обширные, высоко приподнятые над окружающими равнинами участки земной коры с сильно расчленённым рельефом.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Админ\Desktop\vershina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3645024"/>
            <a:ext cx="4496126" cy="3024336"/>
          </a:xfrm>
          <a:prstGeom prst="rect">
            <a:avLst/>
          </a:prstGeom>
          <a:noFill/>
        </p:spPr>
      </p:pic>
      <p:pic>
        <p:nvPicPr>
          <p:cNvPr id="5" name="Picture 2" descr="C:\Users\Админ\Desktop\artage-io-thumb-0beba335937a9b9dad7eee32614b22f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4293096"/>
            <a:ext cx="2467169" cy="1920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962088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Какие бывают горы?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Админ\Desktop\goryw500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916832"/>
            <a:ext cx="7848872" cy="38884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Строение горы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Админ\Desktop\img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476672"/>
            <a:ext cx="7920880" cy="58729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7809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Проверка готовности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работы нам понадобится:</a:t>
            </a:r>
          </a:p>
          <a:p>
            <a:pPr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альбомный лист</a:t>
            </a:r>
          </a:p>
          <a:p>
            <a:pPr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-карандаш, ластик</a:t>
            </a:r>
          </a:p>
          <a:p>
            <a:pPr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-гуашь, кисти, палитра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8" name="Picture 2" descr="C:\Users\Админ\Desktop\artage-io-thumb-0beba335937a9b9dad7eee32614b22f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1486" y="3573016"/>
            <a:ext cx="3976101" cy="30947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88640"/>
            <a:ext cx="7498080" cy="43204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 1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 descr="C:\Users\Админ\Desktop\imgyhexTaX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836712"/>
            <a:ext cx="6190704" cy="58326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 2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Админ\Desktop\I-yhCyu_x_Q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980728"/>
            <a:ext cx="6721065" cy="56886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18</TotalTime>
  <Words>88</Words>
  <Application>Microsoft Office PowerPoint</Application>
  <PresentationFormat>Экран (4:3)</PresentationFormat>
  <Paragraphs>29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Солнцестояние</vt:lpstr>
      <vt:lpstr>Урок изобразительного искусства  2 класс</vt:lpstr>
      <vt:lpstr>Ребята, отгадайте загадку</vt:lpstr>
      <vt:lpstr>Молодцы! Верно! </vt:lpstr>
      <vt:lpstr>Что такое горы?</vt:lpstr>
      <vt:lpstr>Какие бывают горы?</vt:lpstr>
      <vt:lpstr>Строение горы</vt:lpstr>
      <vt:lpstr>Проверка готовности</vt:lpstr>
      <vt:lpstr>Этап 1</vt:lpstr>
      <vt:lpstr>Этап 2</vt:lpstr>
      <vt:lpstr>Этап 3</vt:lpstr>
      <vt:lpstr>Этап 4</vt:lpstr>
      <vt:lpstr>Этап 5</vt:lpstr>
      <vt:lpstr>Этап 6</vt:lpstr>
      <vt:lpstr>Этап 7</vt:lpstr>
      <vt:lpstr>Этап 8</vt:lpstr>
      <vt:lpstr>Отлично! Работа готова!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изобразительного искусства  2 класс</dc:title>
  <dc:creator>Татьяна</dc:creator>
  <cp:lastModifiedBy>Админ</cp:lastModifiedBy>
  <cp:revision>8</cp:revision>
  <dcterms:created xsi:type="dcterms:W3CDTF">2024-06-26T07:45:31Z</dcterms:created>
  <dcterms:modified xsi:type="dcterms:W3CDTF">2024-06-26T08:14:05Z</dcterms:modified>
</cp:coreProperties>
</file>