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4" r:id="rId3"/>
    <p:sldId id="259" r:id="rId4"/>
    <p:sldId id="258" r:id="rId5"/>
    <p:sldId id="262" r:id="rId6"/>
    <p:sldId id="261" r:id="rId7"/>
    <p:sldId id="263" r:id="rId8"/>
    <p:sldId id="260" r:id="rId9"/>
    <p:sldId id="256" r:id="rId10"/>
    <p:sldId id="264" r:id="rId11"/>
    <p:sldId id="270" r:id="rId12"/>
    <p:sldId id="265" r:id="rId13"/>
    <p:sldId id="273" r:id="rId14"/>
    <p:sldId id="268" r:id="rId15"/>
    <p:sldId id="267" r:id="rId16"/>
    <p:sldId id="266" r:id="rId17"/>
    <p:sldId id="257" r:id="rId18"/>
    <p:sldId id="269" r:id="rId19"/>
    <p:sldId id="271" r:id="rId20"/>
    <p:sldId id="278" r:id="rId21"/>
    <p:sldId id="272" r:id="rId22"/>
    <p:sldId id="274" r:id="rId23"/>
    <p:sldId id="275" r:id="rId24"/>
    <p:sldId id="276" r:id="rId25"/>
    <p:sldId id="282" r:id="rId26"/>
    <p:sldId id="277" r:id="rId27"/>
    <p:sldId id="279" r:id="rId28"/>
    <p:sldId id="283" r:id="rId29"/>
    <p:sldId id="287" r:id="rId30"/>
    <p:sldId id="288" r:id="rId31"/>
    <p:sldId id="289" r:id="rId32"/>
    <p:sldId id="290" r:id="rId33"/>
    <p:sldId id="291" r:id="rId34"/>
    <p:sldId id="292" r:id="rId35"/>
    <p:sldId id="286" r:id="rId36"/>
    <p:sldId id="284" r:id="rId37"/>
    <p:sldId id="28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816"/>
            <a:ext cx="908901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20" y="0"/>
            <a:ext cx="6355080" cy="8367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Биологическая игра по теме «соцветия</a:t>
            </a:r>
            <a:r>
              <a:rPr lang="ru-RU" sz="2800" dirty="0" smtClean="0">
                <a:solidFill>
                  <a:srgbClr val="FF0000"/>
                </a:solidFill>
              </a:rPr>
              <a:t>»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5782384"/>
            <a:ext cx="6605242" cy="10700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Учитель биологии Гриднева Е.В.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ГБОУ Школа 1506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15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.pinimg.com/originals/1a/23/c8/1a23c8a183bcabcdc1fbfa2fc5e179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" y="-243408"/>
            <a:ext cx="921702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9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ro-dachnikov.com/uploads/posts/2021-11/1637335090_60-pro-dachnikov-com-p-medunitsa-myagkaya-foto-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60648"/>
            <a:ext cx="8966796" cy="566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924675"/>
            <a:ext cx="4896544" cy="933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медуница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516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ezon-dacha.ru/wp-content/uploads/9/c/b/9cb8eefc3cb5674668e42528ea702fb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1137"/>
            <a:ext cx="8448873" cy="633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575" y="5949280"/>
            <a:ext cx="4056385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смородина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595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i?id=201fd0cc0c007f38a71ff1c58f528607_l-528922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4300"/>
            <a:ext cx="8548059" cy="641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14300"/>
            <a:ext cx="4155570" cy="79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кровохлёбка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95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mg.goodfon.ru/wallpaper/nbig/5/64/nezabudki-makro-bo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7800"/>
            <a:ext cx="914010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6021288"/>
            <a:ext cx="3528392" cy="8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незабудка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200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vsegda-pomnim.com/uploads/posts/2022-04/1650553131_55-vsegda-pomnim-com-p-kak-viglyadit-donnik-tsvetok-foto-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" y="44624"/>
            <a:ext cx="913007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6315" y="5949280"/>
            <a:ext cx="4470181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Донник лекарственный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845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.d-cd.net/266a309s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7776"/>
            <a:ext cx="8449072" cy="633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877272"/>
            <a:ext cx="525658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черемуха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239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2sotki.ru/wp-content/uploads/9/8/2/98294fdbe15555d3b003ca275008a8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4072" cy="637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547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pro-dachnikov.com/uploads/posts/2021-11/1638007565_93-pro-dachnikov-com-p-okopnik-kavkazskii-foto-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8650772" cy="681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6021288"/>
            <a:ext cx="4325386" cy="8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окопник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184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kartoska.ru/wp-content/uploads/b/6/9/b6978fefb34ced3f1588c615c6d69da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963488"/>
            <a:ext cx="6608567" cy="881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27363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клевер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70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6632"/>
            <a:ext cx="9036496" cy="6741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Класс делится на команды по 5 человек,</a:t>
            </a:r>
          </a:p>
          <a:p>
            <a:pPr algn="ctr"/>
            <a:r>
              <a:rPr lang="ru-RU" sz="3200" dirty="0" smtClean="0"/>
              <a:t> каждой  команде выдаётся лист для ответов, </a:t>
            </a:r>
          </a:p>
          <a:p>
            <a:pPr algn="ctr"/>
            <a:r>
              <a:rPr lang="ru-RU" sz="3200" dirty="0" smtClean="0"/>
              <a:t>на каждый рисунок - 30 сек на размышление.</a:t>
            </a:r>
          </a:p>
          <a:p>
            <a:pPr algn="ctr"/>
            <a:r>
              <a:rPr lang="ru-RU" sz="3200" dirty="0" smtClean="0"/>
              <a:t>Вопросы 28-34 выполняются на скорость.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43906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tursar.ru/image/img2034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8" y="111832"/>
            <a:ext cx="9525000" cy="60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949280"/>
            <a:ext cx="406794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белокрыльник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410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semena-tut.ru/components/com_jshopping/files/img_products/full_lyutserna-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891480"/>
            <a:ext cx="7620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661248"/>
            <a:ext cx="4320480" cy="1067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люцерна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522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s://golesosad.com/wp-content/uploads/2018/01/Crataegus_crus-galli_twig_photo_file_PDB_108K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4" y="332656"/>
            <a:ext cx="9001125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724" y="116632"/>
            <a:ext cx="37451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боярышник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8854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gas-kvas.com/grafic/uploads/posts/2023-10/1696573597_gas-kvas-com-p-kartinki-primul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1768" cy="629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805264"/>
            <a:ext cx="475252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примула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572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markik.ru/800/600/https/sun9-43.userapi.com/c857720/v857720117/1dfdf1/59FUpmO14x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73"/>
            <a:ext cx="7848872" cy="664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6373"/>
            <a:ext cx="3563888" cy="9543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слива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074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get.pxhere.com/photo/branch-blossom-plant-fruit-flower-food-spring-produce-flora-cherry-blossom-close-up-shrub-flowering-cherry-macro-photography-white-flowers-prunus-spinosa-flowering-plant-rose-family-land-plant-8085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9420497" cy="628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589240"/>
            <a:ext cx="4710248" cy="126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вишня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310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mykaleidoscope.ru/x/uploads/posts/2022-09/1663223199_23-mykaleidoscope-ru-p-kukuruza-v-ogorode-pinterest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801671" cy="6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376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mykaleidoscope.ru/x/uploads/posts/2022-09/1663225760_61-mykaleidoscope-ru-p-sadovie-tsveti-kalli-pinterest-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747464"/>
            <a:ext cx="10849205" cy="81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997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980728"/>
            <a:ext cx="5454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_и_ _ _        </a:t>
            </a:r>
            <a:endParaRPr lang="ru-RU" sz="3600" dirty="0" smtClean="0"/>
          </a:p>
          <a:p>
            <a:r>
              <a:rPr lang="ru-RU" sz="3600" dirty="0" smtClean="0"/>
              <a:t>_</a:t>
            </a:r>
            <a:r>
              <a:rPr lang="ru-RU" sz="3600" dirty="0"/>
              <a:t>и_ _ _        </a:t>
            </a:r>
            <a:endParaRPr lang="ru-RU" sz="3600" dirty="0" smtClean="0"/>
          </a:p>
          <a:p>
            <a:r>
              <a:rPr lang="ru-RU" sz="3600" dirty="0" smtClean="0"/>
              <a:t>_ </a:t>
            </a:r>
            <a:r>
              <a:rPr lang="ru-RU" sz="3600" dirty="0"/>
              <a:t>_ _и_  _ _    </a:t>
            </a:r>
            <a:endParaRPr lang="ru-RU" sz="3600" dirty="0" smtClean="0"/>
          </a:p>
          <a:p>
            <a:r>
              <a:rPr lang="ru-RU" sz="3600" dirty="0" smtClean="0"/>
              <a:t>_ </a:t>
            </a:r>
            <a:r>
              <a:rPr lang="ru-RU" sz="3600" dirty="0"/>
              <a:t>_ _ _и_ _ _ </a:t>
            </a:r>
            <a:endParaRPr lang="ru-RU" sz="3600" dirty="0" smtClean="0"/>
          </a:p>
          <a:p>
            <a:r>
              <a:rPr lang="ru-RU" sz="3600" dirty="0" smtClean="0"/>
              <a:t>_ </a:t>
            </a:r>
            <a:r>
              <a:rPr lang="ru-RU" sz="3600" dirty="0"/>
              <a:t>_ _ _и</a:t>
            </a:r>
            <a:r>
              <a:rPr lang="ru-RU" sz="3600" i="1" dirty="0" smtClean="0"/>
              <a:t>_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691760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41333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i="1" dirty="0"/>
              <a:t>_</a:t>
            </a:r>
            <a:r>
              <a:rPr lang="ru-RU" sz="3600" dirty="0"/>
              <a:t>о</a:t>
            </a:r>
            <a:r>
              <a:rPr lang="ru-RU" sz="3600" i="1" dirty="0"/>
              <a:t>_ _ _ </a:t>
            </a:r>
            <a:r>
              <a:rPr lang="ru-RU" sz="3600" i="1" dirty="0" smtClean="0"/>
              <a:t>_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/>
              <a:t>_</a:t>
            </a:r>
            <a:r>
              <a:rPr lang="ru-RU" sz="3600" dirty="0"/>
              <a:t>о</a:t>
            </a:r>
            <a:r>
              <a:rPr lang="ru-RU" sz="3600" i="1" dirty="0"/>
              <a:t>_ _ _ _ _ </a:t>
            </a:r>
            <a:r>
              <a:rPr lang="ru-RU" sz="3600" i="1" dirty="0" smtClean="0"/>
              <a:t>_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/>
              <a:t>_ _ _ _ _</a:t>
            </a:r>
            <a:r>
              <a:rPr lang="ru-RU" sz="3600" dirty="0"/>
              <a:t>о</a:t>
            </a:r>
            <a:r>
              <a:rPr lang="ru-RU" sz="3600" i="1" dirty="0"/>
              <a:t>_       </a:t>
            </a:r>
            <a:endParaRPr lang="ru-RU" sz="3600" i="1" dirty="0" smtClean="0"/>
          </a:p>
          <a:p>
            <a:r>
              <a:rPr lang="ru-RU" sz="3600" i="1" dirty="0" smtClean="0"/>
              <a:t>_ </a:t>
            </a:r>
            <a:r>
              <a:rPr lang="ru-RU" sz="3600" i="1" dirty="0"/>
              <a:t>_ _</a:t>
            </a:r>
            <a:r>
              <a:rPr lang="ru-RU" sz="3600" dirty="0"/>
              <a:t>о_</a:t>
            </a:r>
            <a:r>
              <a:rPr lang="ru-RU" sz="3600" i="1" dirty="0"/>
              <a:t>             </a:t>
            </a:r>
            <a:endParaRPr lang="ru-RU" sz="3600" i="1" dirty="0" smtClean="0"/>
          </a:p>
          <a:p>
            <a:r>
              <a:rPr lang="ru-RU" sz="3600" i="1" dirty="0" smtClean="0"/>
              <a:t>_</a:t>
            </a:r>
            <a:r>
              <a:rPr lang="ru-RU" sz="3600" dirty="0"/>
              <a:t>о</a:t>
            </a:r>
            <a:r>
              <a:rPr lang="ru-RU" sz="3600" i="1" dirty="0"/>
              <a:t>_ _ _ _ </a:t>
            </a:r>
            <a:r>
              <a:rPr lang="ru-RU" sz="3600" i="1" dirty="0" smtClean="0"/>
              <a:t>_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23749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novikovnn.ru/wp-content/uploads/2/0/5/205bdd1cb93d0656b9a86990248e15b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74" y="692696"/>
            <a:ext cx="9595802" cy="599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4544" y="5805264"/>
            <a:ext cx="29523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астра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55207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836712"/>
            <a:ext cx="60304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Если убрать в моем названии предпоследнюю букву, я превращусь в часть тела человека, состоящую из черепной коробки  и лица.</a:t>
            </a:r>
          </a:p>
        </p:txBody>
      </p:sp>
    </p:spTree>
    <p:extLst>
      <p:ext uri="{BB962C8B-B14F-4D97-AF65-F5344CB8AC3E}">
        <p14:creationId xmlns:p14="http://schemas.microsoft.com/office/powerpoint/2010/main" val="1162956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196752"/>
            <a:ext cx="69127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Если отрезать три последние буквы в моем названии, я превращусь в жидкое кушанье из капусты.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31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9" y="1340768"/>
            <a:ext cx="49470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Соцветие и часть </a:t>
            </a:r>
            <a:r>
              <a:rPr lang="ru-RU" sz="3600" dirty="0"/>
              <a:t>руки от запястья до конца пальцев. </a:t>
            </a:r>
          </a:p>
        </p:txBody>
      </p:sp>
    </p:spTree>
    <p:extLst>
      <p:ext uri="{BB962C8B-B14F-4D97-AF65-F5344CB8AC3E}">
        <p14:creationId xmlns:p14="http://schemas.microsoft.com/office/powerpoint/2010/main" val="797016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628800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Приспособление для защиты от дождя или солнца — натянутое на спицах и держащийся на ручке округлый кусок ткани. </a:t>
            </a:r>
          </a:p>
        </p:txBody>
      </p:sp>
    </p:spTree>
    <p:extLst>
      <p:ext uri="{BB962C8B-B14F-4D97-AF65-F5344CB8AC3E}">
        <p14:creationId xmlns:p14="http://schemas.microsoft.com/office/powerpoint/2010/main" val="28234036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908720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Защитное устройство, закрывающее лицо, глаза, и приспособление, надеваемое игроками в футбол, хоккей на голень для предохранения от ушибов.</a:t>
            </a:r>
          </a:p>
        </p:txBody>
      </p:sp>
    </p:spTree>
    <p:extLst>
      <p:ext uri="{BB962C8B-B14F-4D97-AF65-F5344CB8AC3E}">
        <p14:creationId xmlns:p14="http://schemas.microsoft.com/office/powerpoint/2010/main" val="3478454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_</a:t>
            </a:r>
            <a:r>
              <a:rPr lang="ru-RU" dirty="0"/>
              <a:t>о</a:t>
            </a:r>
            <a:r>
              <a:rPr lang="ru-RU" i="1" dirty="0"/>
              <a:t>_ _ _ _          ( Зонтик ) </a:t>
            </a:r>
            <a:br>
              <a:rPr lang="ru-RU" i="1" dirty="0"/>
            </a:br>
            <a:r>
              <a:rPr lang="ru-RU" i="1" dirty="0"/>
              <a:t>_</a:t>
            </a:r>
            <a:r>
              <a:rPr lang="ru-RU" dirty="0"/>
              <a:t>о</a:t>
            </a:r>
            <a:r>
              <a:rPr lang="ru-RU" i="1" dirty="0"/>
              <a:t>_ _ _ _ _ _    ( Корзинка) </a:t>
            </a:r>
            <a:br>
              <a:rPr lang="ru-RU" i="1" dirty="0"/>
            </a:br>
            <a:r>
              <a:rPr lang="ru-RU" i="1" dirty="0"/>
              <a:t>_ _ _ _ _</a:t>
            </a:r>
            <a:r>
              <a:rPr lang="ru-RU" dirty="0"/>
              <a:t>о</a:t>
            </a:r>
            <a:r>
              <a:rPr lang="ru-RU" i="1" dirty="0"/>
              <a:t>_       ( Завиток ) </a:t>
            </a:r>
            <a:br>
              <a:rPr lang="ru-RU" i="1" dirty="0"/>
            </a:br>
            <a:r>
              <a:rPr lang="ru-RU" i="1" dirty="0"/>
              <a:t>_ _ _</a:t>
            </a:r>
            <a:r>
              <a:rPr lang="ru-RU" dirty="0"/>
              <a:t>о_</a:t>
            </a:r>
            <a:r>
              <a:rPr lang="ru-RU" i="1" dirty="0"/>
              <a:t>             ( Щиток )</a:t>
            </a:r>
            <a:br>
              <a:rPr lang="ru-RU" i="1" dirty="0"/>
            </a:br>
            <a:r>
              <a:rPr lang="ru-RU" i="1" dirty="0"/>
              <a:t>_</a:t>
            </a:r>
            <a:r>
              <a:rPr lang="ru-RU" dirty="0"/>
              <a:t>о</a:t>
            </a:r>
            <a:r>
              <a:rPr lang="ru-RU" i="1" dirty="0"/>
              <a:t>_ _ _ _ _       ( Початок )</a:t>
            </a:r>
            <a:br>
              <a:rPr lang="ru-RU" i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1953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1556792"/>
            <a:ext cx="5022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_и_ _ _        </a:t>
            </a:r>
            <a:r>
              <a:rPr lang="ru-RU" sz="3200" i="1" dirty="0"/>
              <a:t>( щиток )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_и_ _ _        </a:t>
            </a:r>
            <a:r>
              <a:rPr lang="ru-RU" sz="3200" i="1" dirty="0"/>
              <a:t>( кисть )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_ _ _и_  _ _    </a:t>
            </a:r>
            <a:r>
              <a:rPr lang="ru-RU" sz="3200" i="1" dirty="0"/>
              <a:t>( Завиток )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_ _ _ _и_ _ _ </a:t>
            </a:r>
            <a:r>
              <a:rPr lang="ru-RU" sz="3200" i="1" dirty="0"/>
              <a:t>( Корзинка )</a:t>
            </a:r>
            <a:endParaRPr lang="ru-RU" sz="3200" dirty="0"/>
          </a:p>
          <a:p>
            <a:r>
              <a:rPr lang="ru-RU" sz="3200" dirty="0"/>
              <a:t>_ _ _ _и</a:t>
            </a:r>
            <a:r>
              <a:rPr lang="ru-RU" sz="3200" i="1" dirty="0"/>
              <a:t>_       ( Зонтик 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15779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856984" cy="6696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Корзинка:</a:t>
            </a:r>
          </a:p>
          <a:p>
            <a:pPr algn="ctr"/>
            <a:r>
              <a:rPr lang="ru-RU" dirty="0" smtClean="0"/>
              <a:t>Ромашка, подсолнечник, астра, георгин</a:t>
            </a:r>
          </a:p>
          <a:p>
            <a:pPr algn="ctr"/>
            <a:r>
              <a:rPr lang="ru-RU" dirty="0" smtClean="0"/>
              <a:t>Колос:</a:t>
            </a:r>
          </a:p>
          <a:p>
            <a:pPr algn="ctr"/>
            <a:r>
              <a:rPr lang="ru-RU" dirty="0" smtClean="0"/>
              <a:t>Гладиолус, подорожник, осока, ятрышник</a:t>
            </a:r>
          </a:p>
          <a:p>
            <a:pPr algn="ctr"/>
            <a:r>
              <a:rPr lang="ru-RU" dirty="0" smtClean="0"/>
              <a:t>Кисть:</a:t>
            </a:r>
          </a:p>
          <a:p>
            <a:pPr algn="ctr"/>
            <a:r>
              <a:rPr lang="ru-RU" dirty="0" smtClean="0"/>
              <a:t>Ландыш, смородина, черемуха, донник</a:t>
            </a:r>
          </a:p>
          <a:p>
            <a:pPr algn="ctr"/>
            <a:r>
              <a:rPr lang="ru-RU" dirty="0" smtClean="0"/>
              <a:t>Завиток:</a:t>
            </a:r>
          </a:p>
          <a:p>
            <a:pPr algn="ctr"/>
            <a:r>
              <a:rPr lang="ru-RU" dirty="0" smtClean="0"/>
              <a:t>Незабудка, окопник, медуница</a:t>
            </a:r>
          </a:p>
          <a:p>
            <a:pPr algn="ctr"/>
            <a:r>
              <a:rPr lang="ru-RU" dirty="0" smtClean="0"/>
              <a:t>Головка:</a:t>
            </a:r>
          </a:p>
          <a:p>
            <a:pPr algn="ctr"/>
            <a:r>
              <a:rPr lang="ru-RU" dirty="0" smtClean="0"/>
              <a:t>Клевер, люцерна, кровохлёбка</a:t>
            </a:r>
          </a:p>
          <a:p>
            <a:pPr algn="ctr"/>
            <a:r>
              <a:rPr lang="ru-RU" dirty="0" smtClean="0"/>
              <a:t>Щиток:</a:t>
            </a:r>
          </a:p>
          <a:p>
            <a:pPr algn="ctr"/>
            <a:r>
              <a:rPr lang="ru-RU" dirty="0" smtClean="0"/>
              <a:t>Боярышник</a:t>
            </a:r>
          </a:p>
          <a:p>
            <a:pPr algn="ctr"/>
            <a:r>
              <a:rPr lang="ru-RU" dirty="0" smtClean="0"/>
              <a:t>Зонтик:</a:t>
            </a:r>
          </a:p>
          <a:p>
            <a:pPr algn="ctr"/>
            <a:r>
              <a:rPr lang="ru-RU" dirty="0" smtClean="0"/>
              <a:t>Примула, слива, вишня</a:t>
            </a:r>
          </a:p>
          <a:p>
            <a:pPr algn="ctr"/>
            <a:r>
              <a:rPr lang="ru-RU" dirty="0" smtClean="0"/>
              <a:t>Початок:</a:t>
            </a:r>
          </a:p>
          <a:p>
            <a:pPr algn="ctr"/>
            <a:r>
              <a:rPr lang="ru-RU" dirty="0" smtClean="0"/>
              <a:t>Кукуруза, </a:t>
            </a:r>
            <a:r>
              <a:rPr lang="ru-RU" dirty="0" err="1" smtClean="0"/>
              <a:t>калла</a:t>
            </a:r>
            <a:r>
              <a:rPr lang="ru-RU" dirty="0" smtClean="0"/>
              <a:t>, белокрыльник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706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o-dachnikov.com/uploads/posts/2021-11/1638090299_15-pro-dachnikov-com-p-georgina-foto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28"/>
            <a:ext cx="8207623" cy="615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6093296"/>
            <a:ext cx="4104456" cy="764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георгин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92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garden-zoo.ru/pictures/product/big/8503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468992" cy="646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706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kilocalorii.ro/wp-content/uploads/2022/02/plante-curata-sange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12" y="404664"/>
            <a:ext cx="960106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901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riroda-dar.ru/wp-content/uploads/osoka-prosyanaya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9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877272"/>
            <a:ext cx="504056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522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ifeflower.ru/wp-content/uploads/2022/03/YAtryshnik-Palchatokoren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24"/>
            <a:ext cx="8858966" cy="663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6024"/>
            <a:ext cx="3384376" cy="820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ятрышник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42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ed5bcb78b8d0cdb2465723d6ab4af00a24d76fe4-369656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97510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288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386</Words>
  <Application>Microsoft Office PowerPoint</Application>
  <PresentationFormat>Экран (4:3)</PresentationFormat>
  <Paragraphs>61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PAGO PLANET</dc:creator>
  <cp:lastModifiedBy>Гриднева Евгения Валерьевна</cp:lastModifiedBy>
  <cp:revision>11</cp:revision>
  <dcterms:created xsi:type="dcterms:W3CDTF">2023-12-13T19:47:01Z</dcterms:created>
  <dcterms:modified xsi:type="dcterms:W3CDTF">2024-06-26T08:25:45Z</dcterms:modified>
</cp:coreProperties>
</file>