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67" r:id="rId14"/>
    <p:sldId id="268" r:id="rId15"/>
    <p:sldId id="278" r:id="rId16"/>
    <p:sldId id="269" r:id="rId17"/>
    <p:sldId id="270" r:id="rId18"/>
    <p:sldId id="271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/>
  </p:normalViewPr>
  <p:slideViewPr>
    <p:cSldViewPr>
      <p:cViewPr>
        <p:scale>
          <a:sx n="66" d="100"/>
          <a:sy n="66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17" y="0"/>
            <a:ext cx="8532839" cy="682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584" y="-30765"/>
            <a:ext cx="81369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Игра по теме «Моллюски»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5733256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 биологии Гриднева Е.В</a:t>
            </a:r>
            <a:r>
              <a:rPr lang="ru-RU" smtClean="0"/>
              <a:t>., </a:t>
            </a:r>
          </a:p>
          <a:p>
            <a:pPr algn="ctr"/>
            <a:r>
              <a:rPr lang="ru-RU" smtClean="0"/>
              <a:t>ГБОУ </a:t>
            </a:r>
            <a:r>
              <a:rPr lang="ru-RU" dirty="0" smtClean="0"/>
              <a:t>Школа 1506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297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i?id=d381541bfe66eee1e64ea4975d588e75a3789cd8-982044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get.pxhere.com/photo/nature-photography-spiral-animal-wildlife-macro-garden-fauna-invertebrate-housing-close-up-snail-eye-animal-world-molluscs-macro-photography-slowly-probe-sea-snail-snails-and-slugs-5380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954015"/>
            <a:ext cx="5370741" cy="290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763284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Сравните органы чувств данных представителей.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7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7773344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268760"/>
            <a:ext cx="698477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 какой части моллюсков идёт речь?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resent5.com/presentation/309039920_416733535/image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0" y="764704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628800"/>
            <a:ext cx="21602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700808"/>
            <a:ext cx="21602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476672"/>
            <a:ext cx="51845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Какая система представлена на рисунке, чем она представлена у </a:t>
            </a:r>
            <a:r>
              <a:rPr lang="ru-RU" dirty="0" smtClean="0"/>
              <a:t>этого вида </a:t>
            </a:r>
            <a:r>
              <a:rPr lang="ru-RU" dirty="0" smtClean="0"/>
              <a:t>моллюсков?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un9-46.userapi.com/impg/Jo-2Av8Sbxp6qlfgy2x0HKLNGlb6dFkaYF_CbA/mfm2snGP2EI.jpg?size=604x453&amp;quality=96&amp;sign=f731e7d67b92d4096581d611b8c049bf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5"/>
            <a:ext cx="7632848" cy="572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620688"/>
            <a:ext cx="3816424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чем сходство моллюсков и ракеты?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08721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самые «умные» и «воспитанные» животные среди  беспозвоночных. Они многое запоминают во время экспериментов со второй – третьей попытки. Кроме того, они легко дрессируются, их можно быстро научить различать геометрические фигуры по форме, цвету, местоположению и др. В неволе они начинают узнавать человека на второй – третий день после </a:t>
            </a:r>
            <a:r>
              <a:rPr lang="ru-RU" dirty="0" smtClean="0"/>
              <a:t>знакомства</a:t>
            </a:r>
          </a:p>
          <a:p>
            <a:r>
              <a:rPr lang="ru-RU" dirty="0" smtClean="0"/>
              <a:t>О ком идёт речь?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1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6664349" cy="32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340768"/>
            <a:ext cx="698477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какой системе принадлежит данный орган?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548680"/>
            <a:ext cx="5454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 кого больше ног:  у пяти осьминогов или у четырёх кальмаров</a:t>
            </a:r>
          </a:p>
        </p:txBody>
      </p:sp>
      <p:pic>
        <p:nvPicPr>
          <p:cNvPr id="12290" name="Picture 2" descr="https://novikovnn.ru/wp-content/uploads/a/a/2/aa2be874f2ef5d2d473e35176efdbeb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6246440" cy="499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5"/>
            <a:ext cx="6606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1</a:t>
            </a:r>
            <a:r>
              <a:rPr lang="ru-RU" sz="2000" dirty="0" smtClean="0"/>
              <a:t>. Двустворчатые </a:t>
            </a:r>
            <a:r>
              <a:rPr lang="ru-RU" sz="2000" dirty="0"/>
              <a:t>моллюски по способу питания относят к </a:t>
            </a:r>
            <a:r>
              <a:rPr lang="ru-RU" sz="2000" dirty="0" err="1"/>
              <a:t>фильтраторам</a:t>
            </a:r>
            <a:r>
              <a:rPr lang="ru-RU" sz="2000" dirty="0"/>
              <a:t>. </a:t>
            </a:r>
          </a:p>
          <a:p>
            <a:pPr lvl="0"/>
            <a:r>
              <a:rPr lang="ru-RU" sz="2000" dirty="0" smtClean="0"/>
              <a:t>2. Органами </a:t>
            </a:r>
            <a:r>
              <a:rPr lang="ru-RU" sz="2000" dirty="0"/>
              <a:t>дыхания брюхоногих являются жабры.         </a:t>
            </a:r>
          </a:p>
          <a:p>
            <a:pPr lvl="0"/>
            <a:r>
              <a:rPr lang="ru-RU" sz="2000" dirty="0" smtClean="0"/>
              <a:t>3. Кровеносная </a:t>
            </a:r>
            <a:r>
              <a:rPr lang="ru-RU" sz="2000" dirty="0"/>
              <a:t>система головоногих – незамкнутая.        </a:t>
            </a:r>
          </a:p>
          <a:p>
            <a:pPr lvl="0"/>
            <a:r>
              <a:rPr lang="ru-RU" sz="2000" dirty="0"/>
              <a:t> брюхоногих состоит из головы, туловища и ноги.   </a:t>
            </a:r>
          </a:p>
          <a:p>
            <a:pPr lvl="0"/>
            <a:r>
              <a:rPr lang="ru-RU" sz="2000" dirty="0" smtClean="0"/>
              <a:t>4. Некоторые </a:t>
            </a:r>
            <a:r>
              <a:rPr lang="ru-RU" sz="2000" dirty="0"/>
              <a:t>виды двустворчатых – используются человеком в пищу. </a:t>
            </a:r>
          </a:p>
          <a:p>
            <a:pPr lvl="0"/>
            <a:r>
              <a:rPr lang="ru-RU" sz="2000" dirty="0" smtClean="0"/>
              <a:t>5. Двустворчатые </a:t>
            </a:r>
            <a:r>
              <a:rPr lang="ru-RU" sz="2000" dirty="0"/>
              <a:t>– это раздельнополые животные.     </a:t>
            </a:r>
          </a:p>
          <a:p>
            <a:pPr lvl="0"/>
            <a:r>
              <a:rPr lang="ru-RU" sz="2000" dirty="0" smtClean="0"/>
              <a:t>6. Для </a:t>
            </a:r>
            <a:r>
              <a:rPr lang="ru-RU" sz="2000" dirty="0"/>
              <a:t>головоногих характерен реактивный способ передвижения. </a:t>
            </a:r>
          </a:p>
          <a:p>
            <a:pPr lvl="0"/>
            <a:r>
              <a:rPr lang="ru-RU" sz="2000" dirty="0" smtClean="0"/>
              <a:t>7. У </a:t>
            </a:r>
            <a:r>
              <a:rPr lang="ru-RU" sz="2000" dirty="0"/>
              <a:t>некоторых представителей головоногих имеется чернильная </a:t>
            </a:r>
            <a:r>
              <a:rPr lang="ru-RU" sz="2000" dirty="0" smtClean="0"/>
              <a:t>железа.</a:t>
            </a:r>
            <a:endParaRPr lang="ru-RU" sz="2000" dirty="0"/>
          </a:p>
          <a:p>
            <a:pPr lvl="0"/>
            <a:r>
              <a:rPr lang="ru-RU" sz="2000" dirty="0" smtClean="0"/>
              <a:t>8. Раковина </a:t>
            </a:r>
            <a:r>
              <a:rPr lang="ru-RU" sz="2000" dirty="0"/>
              <a:t>брюхоногих состоит из двух створок.       </a:t>
            </a:r>
          </a:p>
          <a:p>
            <a:pPr lvl="0"/>
            <a:r>
              <a:rPr lang="ru-RU" sz="2000" dirty="0" smtClean="0"/>
              <a:t>9. Брюхоногие </a:t>
            </a:r>
            <a:r>
              <a:rPr lang="ru-RU" sz="2000" dirty="0"/>
              <a:t>являются </a:t>
            </a:r>
            <a:r>
              <a:rPr lang="ru-RU" sz="2000" dirty="0" err="1" smtClean="0"/>
              <a:t>гермофродитами</a:t>
            </a:r>
            <a:r>
              <a:rPr lang="ru-RU" sz="2000" dirty="0"/>
              <a:t>.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3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25" y="2276872"/>
            <a:ext cx="6664349" cy="3211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764704"/>
            <a:ext cx="74888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Впервые появляется у моллюсков…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то такие корабельные черви? Корабельный червь вида Teredo navalis, также известный как шашень. Фото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4130361" cy="257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3" y="116632"/>
            <a:ext cx="8928993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Корабельные черви </a:t>
            </a:r>
            <a:r>
              <a:rPr lang="ru-RU" dirty="0"/>
              <a:t>живут за счет поедания древесины. На данный момент ученым известно о существовании около 60 видов — представители некоторых разновидностей могут достигать метровой длины. На переднем конце этих созданий располагается небольшая раковина, при помощи которой они и проделывают в древесине глубокие отверстия. В процессе наблюдения за червями ученые заметили, что первым делом они цепляются к стенке хода при помощи ноги и только потом двигает раковиной. Обычно сделанные червями отверстия имеют 6-сантиметровый диаметр и 2-метровую длину.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852936"/>
            <a:ext cx="5040561" cy="3872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 сожалению, эти создания питаются не только деревьями, которые растут в лесу. Помимо них, они также поедают деревянные постройки и старые корабли. Последним всегда наносилось больше всего вреда — всего лишь около века назад корабельные черви считались такой же бедой моряков, как штормы и другие неприятные сюрпризы природы. Считается, что всего лишь за месяц эти создания могли превратить днище нового корабля в решето. А в 1730-е годы они настолько сильно размножились в Голландии, что начали поедать деревянные сваи под городами и становиться причиной их потопления.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284984"/>
            <a:ext cx="352839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ОНИ?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kl-res.azureedge.net/fce8edf6-0d6e-4535-82c3-ec6710eef4cd/2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28" y="548680"/>
            <a:ext cx="9251975" cy="576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861048"/>
            <a:ext cx="24482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5661248"/>
            <a:ext cx="24482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72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ru-static.z-dn.net/files/dd1/0dddd5bef0bbd1e02cd752d00a46a8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056151" cy="605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496" y="116632"/>
            <a:ext cx="705678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Определите класс моллюсков, особенности пищеварительной системы заключается в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sd.videouroki.net/products/conspekty/bio7bespozv/18-obshchaia-kharaktieristika-tipa-molliuski.files/imag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68846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1628800"/>
            <a:ext cx="5832648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Назовите слои раковины двустворчатых моллюсков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eles.club/uploads/posts/2021-12/1639978194_53-celes-club-p-nautilus-zhivotnoe-zhivotnie-krasivo-foto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7052375" cy="56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88640"/>
            <a:ext cx="88569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Составьте систематику данного животного, начиная с царства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768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052736"/>
            <a:ext cx="7344816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Домен: Эукариоты </a:t>
            </a:r>
            <a:endParaRPr lang="ru-RU" dirty="0" smtClean="0"/>
          </a:p>
          <a:p>
            <a:pPr algn="ctr"/>
            <a:r>
              <a:rPr lang="ru-RU" dirty="0" smtClean="0"/>
              <a:t>Царство</a:t>
            </a:r>
            <a:r>
              <a:rPr lang="ru-RU" dirty="0"/>
              <a:t>: Животные </a:t>
            </a:r>
            <a:endParaRPr lang="ru-RU" dirty="0" smtClean="0"/>
          </a:p>
          <a:p>
            <a:pPr algn="ctr"/>
            <a:r>
              <a:rPr lang="ru-RU" dirty="0" err="1" smtClean="0"/>
              <a:t>Подцарство</a:t>
            </a:r>
            <a:r>
              <a:rPr lang="ru-RU" dirty="0"/>
              <a:t>: </a:t>
            </a:r>
            <a:r>
              <a:rPr lang="ru-RU" dirty="0" smtClean="0"/>
              <a:t>Многоклеточные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Тип: Моллюски </a:t>
            </a:r>
            <a:endParaRPr lang="ru-RU" dirty="0" smtClean="0"/>
          </a:p>
          <a:p>
            <a:pPr algn="ctr"/>
            <a:r>
              <a:rPr lang="ru-RU" dirty="0" smtClean="0"/>
              <a:t>Класс</a:t>
            </a:r>
            <a:r>
              <a:rPr lang="ru-RU" dirty="0"/>
              <a:t>: </a:t>
            </a:r>
            <a:r>
              <a:rPr lang="ru-RU" dirty="0" smtClean="0"/>
              <a:t>Двустворчатые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Подкласс: </a:t>
            </a:r>
            <a:r>
              <a:rPr lang="en-US" dirty="0" err="1"/>
              <a:t>Palaeoheterodonta</a:t>
            </a:r>
            <a:r>
              <a:rPr lang="en-US" dirty="0"/>
              <a:t> </a:t>
            </a:r>
            <a:endParaRPr lang="ru-RU" dirty="0" smtClean="0"/>
          </a:p>
          <a:p>
            <a:pPr algn="ctr"/>
            <a:r>
              <a:rPr lang="ru-RU" dirty="0" smtClean="0"/>
              <a:t>Отряд</a:t>
            </a:r>
            <a:r>
              <a:rPr lang="ru-RU" dirty="0"/>
              <a:t>: </a:t>
            </a:r>
            <a:r>
              <a:rPr lang="ru-RU" dirty="0" err="1" smtClean="0"/>
              <a:t>Униониды</a:t>
            </a:r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Семейство: </a:t>
            </a:r>
            <a:r>
              <a:rPr lang="ru-RU" dirty="0" err="1" smtClean="0"/>
              <a:t>Жемчужницевые</a:t>
            </a:r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Род: </a:t>
            </a:r>
            <a:r>
              <a:rPr lang="en-US" dirty="0" err="1"/>
              <a:t>Margaritifera</a:t>
            </a:r>
            <a:r>
              <a:rPr lang="en-US" dirty="0"/>
              <a:t> </a:t>
            </a:r>
            <a:endParaRPr lang="ru-RU" dirty="0" smtClean="0"/>
          </a:p>
          <a:p>
            <a:pPr algn="ctr"/>
            <a:r>
              <a:rPr lang="ru-RU" dirty="0" smtClean="0"/>
              <a:t>Вид </a:t>
            </a:r>
            <a:r>
              <a:rPr lang="en-US" dirty="0" err="1" smtClean="0"/>
              <a:t>Margaritifera</a:t>
            </a:r>
            <a:r>
              <a:rPr lang="en-US" dirty="0" smtClean="0"/>
              <a:t> </a:t>
            </a:r>
            <a:r>
              <a:rPr lang="en-US" dirty="0" err="1"/>
              <a:t>margaritifera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2780928"/>
            <a:ext cx="15841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?????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656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d.kopilkaurokov.ru/uploads/user_file_54f9eac63a3b1/konspiekt-uroka-biologhii-na-tiemu-klass-dvustvorchatyie-biezzubka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19" y="1227232"/>
            <a:ext cx="9204325" cy="433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3933056"/>
            <a:ext cx="468052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hareslide.ru/img/thumbs/c47cbc876130e60ff842029a2d697fa1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35292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Определите класс </a:t>
            </a:r>
            <a:r>
              <a:rPr lang="ru-RU" dirty="0" smtClean="0"/>
              <a:t>моллюсков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ruzhniy-center.ru/wp-content/uploads/7/f/7/7f73a98bc4468cb44a175a1ac635b08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5" y="0"/>
            <a:ext cx="8916735" cy="668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0232" y="2724160"/>
            <a:ext cx="57606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ву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76672"/>
            <a:ext cx="74168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Найдите ошибки в описании строения двустворчатых </a:t>
            </a:r>
            <a:r>
              <a:rPr lang="ru-RU" dirty="0" smtClean="0"/>
              <a:t>моллюсков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omikru.net/wp-content/uploads/2018/09/%D0%BA%D0%B0%D0%BA-%D1%81%D0%BE%D0%B1%D0%B8%D1%80%D0%B0%D1%8E%D1%82-%D0%B6%D0%B5%D0%BC%D1%87%D1%83%D0%B3-%D0%BA%D0%B0%D0%BA-%D0%BF%D0%BE%D0%BB%D1%83%D1%87%D0%B0%D1%8E%D1%82-%D0%B8-%D0%B2%D1%8B%D1%80%D0%B0%D1%89%D0%B8%D0%B2%D0%B0%D1%8E%D1%82-%D0%B6%D0%B5%D0%BC%D1%87%D1%83%D0%B3-%D1%84%D0%BE%D1%82%D0%B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08720"/>
            <a:ext cx="8553450" cy="56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5575" y="116632"/>
            <a:ext cx="855345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за процесс представлен на картинке, опишите его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tepka.ru/biologia/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649436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48680"/>
            <a:ext cx="777686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Какая система представлена на рисунке, определите, что изображено под цифрами 1-3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939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</TotalTime>
  <Words>501</Words>
  <Application>Microsoft Office PowerPoint</Application>
  <PresentationFormat>Экран (4:3)</PresentationFormat>
  <Paragraphs>44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PAGO PLANET</dc:creator>
  <cp:lastModifiedBy>Гриднева Евгения Валерьевна</cp:lastModifiedBy>
  <cp:revision>6</cp:revision>
  <dcterms:created xsi:type="dcterms:W3CDTF">2024-03-17T19:19:47Z</dcterms:created>
  <dcterms:modified xsi:type="dcterms:W3CDTF">2024-06-26T08:14:54Z</dcterms:modified>
</cp:coreProperties>
</file>