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57" r:id="rId4"/>
    <p:sldId id="258" r:id="rId5"/>
    <p:sldId id="259" r:id="rId6"/>
    <p:sldId id="263" r:id="rId7"/>
    <p:sldId id="266" r:id="rId8"/>
    <p:sldId id="267" r:id="rId9"/>
    <p:sldId id="269" r:id="rId10"/>
    <p:sldId id="271" r:id="rId11"/>
    <p:sldId id="270" r:id="rId12"/>
    <p:sldId id="268" r:id="rId13"/>
    <p:sldId id="264" r:id="rId14"/>
    <p:sldId id="265" r:id="rId15"/>
    <p:sldId id="260" r:id="rId16"/>
    <p:sldId id="261" r:id="rId17"/>
    <p:sldId id="262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4660"/>
  </p:normalViewPr>
  <p:slideViewPr>
    <p:cSldViewPr>
      <p:cViewPr varScale="1">
        <p:scale>
          <a:sx n="63" d="100"/>
          <a:sy n="63" d="100"/>
        </p:scale>
        <p:origin x="13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3960"/>
            <a:ext cx="9261926" cy="555715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37112" y="26328"/>
            <a:ext cx="8352928" cy="1008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Итоговая </a:t>
            </a:r>
            <a:r>
              <a:rPr lang="ru-RU" sz="3600" smtClean="0"/>
              <a:t>игра </a:t>
            </a:r>
            <a:r>
              <a:rPr lang="ru-RU" sz="3600" smtClean="0"/>
              <a:t>по</a:t>
            </a:r>
            <a:r>
              <a:rPr lang="ru-RU" sz="3600" smtClean="0"/>
              <a:t> теме </a:t>
            </a:r>
            <a:r>
              <a:rPr lang="ru-RU" sz="3600" dirty="0" smtClean="0"/>
              <a:t>«Черви»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195744"/>
            <a:ext cx="4462880" cy="65116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биологии Гриднева Е.В.,</a:t>
            </a:r>
          </a:p>
          <a:p>
            <a:pPr algn="ctr"/>
            <a:r>
              <a:rPr lang="ru-RU" dirty="0" smtClean="0"/>
              <a:t> ГБОУ Школа 1506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983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d.videouroki.net/html/2017/08/22/v_599bde6d12e26/99693032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600400" cy="62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404664"/>
            <a:ext cx="489654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Какая система здесь представлена?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235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hd.videouroki.net/tests/304445/image_5e872c80dcd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5725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777686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Чей цикл развития представлен на экране?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100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344816" cy="4824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Гермафродиты, кто они?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17088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damion.club/uploads/posts/2022-01/1642670541_43-damion-club-p-mnogoshchetinkovie-chervi-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farm9.staticflickr.com/8144/7456292864_bd76ef399a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908720"/>
            <a:ext cx="8477672" cy="565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975" y="160338"/>
            <a:ext cx="7864425" cy="964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за органы представлены на рисунке, для чего они нужны?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348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chool.home-task.com/pictures/image046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8359469" cy="199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8886" y="1124744"/>
            <a:ext cx="705678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Укажите названия пунктов 1-6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35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hareslide.ru/img/thumbs/7c801f0442309e7a447887e7805f884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196752"/>
            <a:ext cx="626469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Подпишите отделы кровеносной системы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58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or-teacher.ru/edu/data/img/pic-023s2xcad2-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491" y="-4678363"/>
            <a:ext cx="9054083" cy="724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for-teacher.ru/edu/data/img/pic-023s2xcad2-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87" y="-410671"/>
            <a:ext cx="9054083" cy="724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47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biouroki.ru/content/f/1015/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18810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48680"/>
            <a:ext cx="72008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Паразитический круглый червь.</a:t>
            </a:r>
          </a:p>
        </p:txBody>
      </p:sp>
    </p:spTree>
    <p:extLst>
      <p:ext uri="{BB962C8B-B14F-4D97-AF65-F5344CB8AC3E}">
        <p14:creationId xmlns:p14="http://schemas.microsoft.com/office/powerpoint/2010/main" val="1305669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biouroki.ru/content/f/1015/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7657404" cy="31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80728"/>
            <a:ext cx="756084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Морской червяк-убийца.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761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33" y="116632"/>
            <a:ext cx="676875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err="1"/>
              <a:t>Палинезийцы</a:t>
            </a:r>
            <a:r>
              <a:rPr lang="ru-RU" sz="3600" dirty="0"/>
              <a:t> его даже едят.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https://avatars.dzeninfra.ru/get-zen_doc/3473073/pub_5f2baf8a35f04759240ce9be_5f2bf1f85e8cd31fa281597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998" y="3717032"/>
            <a:ext cx="446332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s://biouroki.ru/content/f/1015/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1" y="1124744"/>
            <a:ext cx="5976665" cy="358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776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49" y="274638"/>
            <a:ext cx="8553351" cy="641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2204864"/>
            <a:ext cx="36724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???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1036712"/>
            <a:ext cx="2962672" cy="9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Укажите класс, к которому относится дождевой червь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53291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rosspectr.ru/wp-content/uploads/7/f/e/7fe263fe282ad89491e24c48af27140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27241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861048"/>
            <a:ext cx="864096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Укажите полость тела червей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3284984"/>
            <a:ext cx="8640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62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gastrotract.ru/wp-content/uploads/2017/09/2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77343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96136" y="0"/>
            <a:ext cx="3096344" cy="134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Цикл развития какого </a:t>
            </a:r>
            <a:r>
              <a:rPr lang="ru-RU" smtClean="0"/>
              <a:t>червя представлен?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2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images.fineartamerica.com/images-medium-large/light-micrograph-of-liver-fluke-fasciola-hepatica-volker-steg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ages.fineartamerica.com/images-medium-large-5/1-sheep-liver-fluke-fasciola-hepatica-lm-science-stock-photography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://ariansite.persiangig.com/image/parasite/worm/FIGfasciola11%20%20hepa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polotnos.cdnbro.com/posts/86329839-risunki-karandashom-pechenochnyi-sosalshchik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177" y="-459432"/>
            <a:ext cx="9325177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465138"/>
            <a:ext cx="4680520" cy="2243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Определите животное и опишите его пищеварительную систему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7107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dzeninfra.ru/get-zen_doc/5210062/pub_63a607c3722e91596506bc07_63a607e2df004a7181b1cc1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1" y="2132856"/>
            <a:ext cx="8609757" cy="427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504056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Определите Тип и Класс животного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719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eparazit.ru/wp-content/uploads/2020/07/belaya-planariya-stro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0873208" cy="611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4168" y="404664"/>
            <a:ext cx="2916832" cy="6100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Определите Тип и Класс животного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01000" y="404664"/>
            <a:ext cx="2431192" cy="6100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532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rofilaktika.tomsk.ru/upload/medialibrary/55c/55caebf5407427686def1bc29e96fe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12" y="476672"/>
            <a:ext cx="6439176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76256" y="188640"/>
            <a:ext cx="2210544" cy="6336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78488" y="188640"/>
            <a:ext cx="2808312" cy="6520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Определите Тип и Класс животного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44910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neparazit.ru/wp-content/uploads/2020/07/glist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46" y="188640"/>
            <a:ext cx="9286156" cy="618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80528" y="193140"/>
            <a:ext cx="2808312" cy="316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Определите Тип и Класс животного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0421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-derslik.edu.az/books/289/assets/images/page72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132856"/>
            <a:ext cx="857821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88640"/>
            <a:ext cx="748883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 каком свойстве идёт речь?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28321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dn.idntimes.com/content-images/community/2020/10/a-5-de1b8122c00c67de6d8b00c4db01e5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147574"/>
            <a:ext cx="8448873" cy="404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2493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Какое свойство червей здесь представлено, определите Тип и Класс червей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1754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130</Words>
  <Application>Microsoft Office PowerPoint</Application>
  <PresentationFormat>Экран (4:3)</PresentationFormat>
  <Paragraphs>25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PAGO PLANET</dc:creator>
  <cp:lastModifiedBy>Гриднева Евгения Валерьевна</cp:lastModifiedBy>
  <cp:revision>9</cp:revision>
  <dcterms:created xsi:type="dcterms:W3CDTF">2024-03-06T19:00:19Z</dcterms:created>
  <dcterms:modified xsi:type="dcterms:W3CDTF">2024-06-26T08:25:28Z</dcterms:modified>
</cp:coreProperties>
</file>