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349A91-93B5-4C29-B353-BB94CEDA26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4B82931-3ADC-4878-9066-E7A8245284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D67151-0619-46B5-B052-5063FC612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1DD0E-E06B-4062-863D-792FB6775CFF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E185E66-FD65-4F88-86A4-788A762DB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4FB3ED-E741-4AD0-AF2C-429BCB41B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B8F8-9E84-416E-9CC9-05F3CAFB53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921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7FB107-752D-442A-BD18-CE8F04080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327F0F3-42F0-4586-AF4B-6CD1BD8F1F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F7B1793-6566-4718-A979-C08D35F17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1DD0E-E06B-4062-863D-792FB6775CFF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ED9E50B-6C2E-4BC2-B2CD-B8BACF79B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BC3DFFB-CF5C-4620-8B01-8EEAA4E11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B8F8-9E84-416E-9CC9-05F3CAFB53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468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A0547C1-4C2F-4DA4-8F28-CA18128767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38A7B6D-F036-46FF-8AB1-4F23C05B9D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1A3B950-977E-4BBC-98F1-7AD25DFFF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1DD0E-E06B-4062-863D-792FB6775CFF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7F08706-D84F-493B-B4BE-54C795AB3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0503FF-3D5E-431C-A548-CD34C2FC8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B8F8-9E84-416E-9CC9-05F3CAFB53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280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946784-9507-48E3-A3E4-2A89B463C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B4041A4-EBF2-453B-8D71-03D3CE9838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0C557A-0A7C-489D-BC3F-BB4B767CB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1DD0E-E06B-4062-863D-792FB6775CFF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EE73CB8-4076-4F34-887B-A7F8AB9C8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5E8DD8D-3910-4674-A9B2-87B08E2FF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B8F8-9E84-416E-9CC9-05F3CAFB53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598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F7FD2F-472F-4D8F-8203-374AB17C6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061EA2C-721C-46D6-8FCF-329D2A8920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76BCA91-2E8A-45B7-8655-CCE6B8530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1DD0E-E06B-4062-863D-792FB6775CFF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55EC9D-59F7-4960-AFC0-6E066B8DE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1B070C-0F70-49F6-88A9-BA981741E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B8F8-9E84-416E-9CC9-05F3CAFB53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73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BA7ECC-4C77-4E1D-AE41-AB3E19AB5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00FD17-C231-4E1E-BD18-428F62DAC7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2940F84-8E1B-4561-950B-DAC035979C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6B8C574-8E86-428A-8DFA-991B58C16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1DD0E-E06B-4062-863D-792FB6775CFF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22FACA9-7397-47EE-A296-8418AA009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CBD24AB-5997-4BAB-8CB3-B5FFBB55F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B8F8-9E84-416E-9CC9-05F3CAFB53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488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D7CAD5-2F6F-4E2A-A970-348148647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2724E57-9173-474C-8C02-0A289D1D58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4E64F13-3E25-4771-86DF-A6D1F710C1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3BE4066-3852-4E14-B524-6770E43E78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296E42B-0DC1-4C77-BCE0-5E9AA3C358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D168F2B-0A4A-4FE5-AB81-2B36C076D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1DD0E-E06B-4062-863D-792FB6775CFF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899B056-8831-4541-A491-049516B5C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0910F4C-DF8B-481E-BEDE-B883EE34C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B8F8-9E84-416E-9CC9-05F3CAFB53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618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05FCCA-6EF6-43D7-AA4D-1AE21CF39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63E0994-BBF5-43A9-92AB-C7A018225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1DD0E-E06B-4062-863D-792FB6775CFF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6A49D82-299B-401E-8B82-C58EF724F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2D73381-DAB3-4C69-BAA7-7465DABA4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B8F8-9E84-416E-9CC9-05F3CAFB53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007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3E8ABE3-9E99-4560-9231-FC857F3E7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1DD0E-E06B-4062-863D-792FB6775CFF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8ABF2E8-7624-47D5-A3CD-5C4AC96F7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F89F844-AFE4-4D72-BCAA-93F964214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B8F8-9E84-416E-9CC9-05F3CAFB53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405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838E24-9440-4028-B025-C41B678EF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15E2E2-9D40-4B1E-91CB-A10AA5FEF0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D376D8B-87EF-4EB1-A5D5-78E9479F3E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8376B50-13C1-43E0-88E7-E3F9F0C83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1DD0E-E06B-4062-863D-792FB6775CFF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A0CAAD8-9976-49C4-9231-08CAD6C53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5EA747F-F8C8-4C3C-9738-B01FE08CE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B8F8-9E84-416E-9CC9-05F3CAFB53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454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BAB045-2DDB-431D-8749-54A3F1E1B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1B90A91-BE28-462F-94BA-43845C8557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591E19F-D53B-47D5-AA22-D8ABF00257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E8E47D0-3783-4613-A92C-187923FB4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1DD0E-E06B-4062-863D-792FB6775CFF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BDC597C-4124-4852-A61D-956E10C52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E708E50-CA5B-497A-9B8B-7F6E2FA87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B8F8-9E84-416E-9CC9-05F3CAFB53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97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2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3E8C53-956F-40E5-9CA8-4D02CB12A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0FB4E52-5E02-4A6F-943C-1C6A2CFC84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1F75FD0-2D53-4CCC-A551-8DEE11CDCA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1DD0E-E06B-4062-863D-792FB6775CFF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44CF506-5900-4EF9-94FD-16C3DF2183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D5681F9-2EC8-4695-A0C4-90FFC0CD82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BB8F8-9E84-416E-9CC9-05F3CAFB53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527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6CD642-EB70-45D9-8D89-0E72832E36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Окружающий  мир.  2 класс.</a:t>
            </a:r>
            <a:br>
              <a:rPr lang="ru-RU" sz="5400" dirty="0"/>
            </a:br>
            <a:endParaRPr lang="ru-RU" sz="54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31F1AE7-DA5C-4C5E-A448-E0751EC5B8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Презентацию  подготовил ученик  2 «А» класса</a:t>
            </a:r>
          </a:p>
          <a:p>
            <a:r>
              <a:rPr lang="ru-RU" dirty="0"/>
              <a:t>МБОУ «СОШ №6», г. Сосновый Бор</a:t>
            </a:r>
          </a:p>
          <a:p>
            <a:r>
              <a:rPr lang="ru-RU" dirty="0" err="1"/>
              <a:t>Штаюнда</a:t>
            </a:r>
            <a:r>
              <a:rPr lang="ru-RU" dirty="0"/>
              <a:t>  Артём.</a:t>
            </a:r>
          </a:p>
          <a:p>
            <a:r>
              <a:rPr lang="ru-RU" dirty="0"/>
              <a:t>Руководитель  проекта: учитель  Петрова Ирина Юрьевна.</a:t>
            </a:r>
          </a:p>
        </p:txBody>
      </p:sp>
    </p:spTree>
    <p:extLst>
      <p:ext uri="{BB962C8B-B14F-4D97-AF65-F5344CB8AC3E}">
        <p14:creationId xmlns:p14="http://schemas.microsoft.com/office/powerpoint/2010/main" val="2109204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8994E1-D78F-4F0D-A9E1-1238C13C73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2058" y="244135"/>
            <a:ext cx="9144000" cy="927717"/>
          </a:xfrm>
        </p:spPr>
        <p:txBody>
          <a:bodyPr>
            <a:noAutofit/>
          </a:bodyPr>
          <a:lstStyle/>
          <a:p>
            <a:r>
              <a:rPr lang="ru-RU" sz="7200" b="1" dirty="0"/>
              <a:t>Крапива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28CB289-FBB5-4708-9994-EE062B9C4D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343303"/>
            <a:ext cx="8922058" cy="52705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99B68A6-0487-4838-A294-C41AE4EC32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942" y="1343303"/>
            <a:ext cx="8550921" cy="480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797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143675-D24D-4255-B922-3FBF6D855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38052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/>
              <a:t>Внешний вид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8F8B97EF-C459-4E3C-8E28-47E1476035B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621" y="1825625"/>
            <a:ext cx="4814758" cy="4351338"/>
          </a:xfrm>
        </p:spPr>
      </p:pic>
      <p:sp>
        <p:nvSpPr>
          <p:cNvPr id="5" name="Объект 4">
            <a:extLst>
              <a:ext uri="{FF2B5EF4-FFF2-40B4-BE49-F238E27FC236}">
                <a16:creationId xmlns:a16="http://schemas.microsoft.com/office/drawing/2014/main" id="{0405C96F-C37E-4014-8E9C-31DFB66E161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Крапива – небольшое растение с темно-зелеными листьями. Листья крапивы по форме напоминают каплю с краями похожими на зубы.  Растут листья прямо от ствола растения. Кроме листьев у крапивы есть цветы светло-зеленого или белого цвета.</a:t>
            </a:r>
          </a:p>
        </p:txBody>
      </p:sp>
    </p:spTree>
    <p:extLst>
      <p:ext uri="{BB962C8B-B14F-4D97-AF65-F5344CB8AC3E}">
        <p14:creationId xmlns:p14="http://schemas.microsoft.com/office/powerpoint/2010/main" val="3863291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823E63-7E15-49CA-B5CA-CC6ED953A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131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/>
              <a:t>Где растет?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899314E5-8D53-407B-BD41-A1779C000B8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1943254"/>
            <a:ext cx="5181600" cy="3452241"/>
          </a:xfr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DEA9414C-E4AA-4256-9F02-4829DEBE861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Крапива распространена повсюду. Ее можно встретить в любой части России, Украины и других стран СНГ. Помимо этого, крапива встречается в Китае, Африке, Средней Азии, Австралии. В последние страны она была специально завезена человеком, а сегодня свободно растет и распространяется. В большинстве случаев трава встречается в полях, лесах и вблизи водоемов.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450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B06951-9983-4B8F-B32D-ABD373B3D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/>
              <a:t>Особенность крапивы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FF766E66-D6CA-4F7D-96FA-D0A65FB5DA1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331" y="1825625"/>
            <a:ext cx="3794919" cy="3794919"/>
          </a:xfr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3C7CFB59-03C2-4FAE-A17D-EB2CBCE0DF9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Жгучесть крапивы объясняется наличием по всей поверхности листов мелких волосков, в которых содержится муравьиная и щавелевая кислоты, а также гистамин и серотонин. Именно за счет сочетания этих компонентов происходит ожог кожи при прикосновении и повреждении волосков.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7832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112DE7-D265-48C1-8B0B-48C2FE0F0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8153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/>
              <a:t>Полезные свойства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B231DA26-4A23-41C3-B826-9810FE30A65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015" y="1957515"/>
            <a:ext cx="4937006" cy="2942969"/>
          </a:xfr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05CF3A9C-A0CF-4575-B827-D62FA9788B0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/>
              <a:t>Крапива применяется в народной медицине. Из нее готовят чаи, отвары и настои, которые помогают при самых разных заболеваниях. Крапивой укрепляют иммунитет, лечат кровотечения и инфекции.</a:t>
            </a:r>
          </a:p>
          <a:p>
            <a:r>
              <a:rPr lang="ru-RU" dirty="0"/>
              <a:t>Из крапивы можно сварить очень вкусные зеленые щи.</a:t>
            </a:r>
          </a:p>
        </p:txBody>
      </p:sp>
    </p:spTree>
    <p:extLst>
      <p:ext uri="{BB962C8B-B14F-4D97-AF65-F5344CB8AC3E}">
        <p14:creationId xmlns:p14="http://schemas.microsoft.com/office/powerpoint/2010/main" val="2404193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E9BC861B-380A-4093-B003-219BBCE329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89608" y="585926"/>
            <a:ext cx="9478391" cy="4660777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/>
              <a:t>Спасибо за внимание.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980372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241</Words>
  <Application>Microsoft Office PowerPoint</Application>
  <PresentationFormat>Широкоэкранный</PresentationFormat>
  <Paragraphs>16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Окружающий  мир.  2 класс. </vt:lpstr>
      <vt:lpstr>Крапива</vt:lpstr>
      <vt:lpstr>Внешний вид</vt:lpstr>
      <vt:lpstr>Где растет?</vt:lpstr>
      <vt:lpstr>Особенность крапивы</vt:lpstr>
      <vt:lpstr>Полезные свойства</vt:lpstr>
      <vt:lpstr>     Спасибо за внимание.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Крапива</dc:title>
  <dc:creator>Professional</dc:creator>
  <cp:lastModifiedBy>Боголеева Ирина Анатольевна</cp:lastModifiedBy>
  <cp:revision>11</cp:revision>
  <dcterms:created xsi:type="dcterms:W3CDTF">2022-03-21T15:30:35Z</dcterms:created>
  <dcterms:modified xsi:type="dcterms:W3CDTF">2024-06-26T08:08:41Z</dcterms:modified>
</cp:coreProperties>
</file>