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73" r:id="rId7"/>
    <p:sldId id="274" r:id="rId8"/>
    <p:sldId id="272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15" y="836712"/>
            <a:ext cx="9200827" cy="6480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0315" y="5472"/>
            <a:ext cx="9164315" cy="100811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Урок во </a:t>
            </a:r>
            <a:r>
              <a:rPr lang="ru-RU" sz="4000" b="1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lang="ru-RU" sz="4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классе по теме:</a:t>
            </a:r>
            <a:br>
              <a:rPr lang="ru-RU" sz="4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4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ИЗОБРАЖЕНИЕ И ФАНТАЗИЯ</a:t>
            </a:r>
            <a:endParaRPr lang="ru-RU" sz="66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88" y="116632"/>
            <a:ext cx="9022108" cy="10801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fontAlgn="base">
              <a:buNone/>
            </a:pPr>
            <a:r>
              <a:rPr lang="ru-RU" sz="3600" dirty="0" smtClean="0">
                <a:solidFill>
                  <a:srgbClr val="CC3300"/>
                </a:solidFill>
              </a:rPr>
              <a:t>Птицы бывают разные, но сегодня главной героиней нашего урока будет птица волшебная, сказочная…</a:t>
            </a:r>
            <a:endParaRPr lang="ru-RU" sz="3600" dirty="0">
              <a:solidFill>
                <a:srgbClr val="CC3300"/>
              </a:solidFill>
            </a:endParaRPr>
          </a:p>
          <a:p>
            <a:pPr marL="0" indent="0" fontAlgn="base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242" y="1268760"/>
            <a:ext cx="54864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6512" y="44624"/>
            <a:ext cx="9180512" cy="13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Сегодня мы будем рисовать Жар-птицу. Что это за птица такая? Вы видели её когда-нибудь в жизни? Или мы можем только представить её в своём воображении?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02930"/>
            <a:ext cx="7416824" cy="53104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827870"/>
            <a:ext cx="4392488" cy="303013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371123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fontAlgn="base">
              <a:buNone/>
            </a:pPr>
            <a:r>
              <a:rPr lang="ru-RU" dirty="0"/>
              <a:t>Жар-птица - волшебная птичка со сверкающим огненным оперением. </a:t>
            </a:r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Её </a:t>
            </a:r>
            <a:r>
              <a:rPr lang="ru-RU" dirty="0"/>
              <a:t>длинные пёрышки переливаются золотыми и серебряными красками, а глазки сияют словно самоцветы. </a:t>
            </a:r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На </a:t>
            </a:r>
            <a:r>
              <a:rPr lang="ru-RU" dirty="0"/>
              <a:t>красных лапках птички красуются жемчужные коготки, </a:t>
            </a:r>
            <a:r>
              <a:rPr lang="ru-RU" dirty="0" smtClean="0"/>
              <a:t>длинный </a:t>
            </a:r>
            <a:r>
              <a:rPr lang="ru-RU" dirty="0"/>
              <a:t>и пышный хвост горделиво колышется при малейшем движении</a:t>
            </a:r>
            <a:r>
              <a:rPr lang="ru-RU" dirty="0" smtClean="0"/>
              <a:t>.</a:t>
            </a:r>
          </a:p>
          <a:p>
            <a:pPr marL="0" indent="0" fontAlgn="base">
              <a:buNone/>
            </a:pPr>
            <a:r>
              <a:rPr lang="ru-RU" dirty="0" smtClean="0"/>
              <a:t>Увидев </a:t>
            </a:r>
            <a:r>
              <a:rPr lang="ru-RU" dirty="0"/>
              <a:t>Жар-птицу, хочется любоваться ей, не отрывая взгляда. Но делать это сложно, ведь человеческие глаза не выдерживают столь яркого сияния. </a:t>
            </a:r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Одного </a:t>
            </a:r>
            <a:r>
              <a:rPr lang="ru-RU" dirty="0"/>
              <a:t>золотого пёрышка достаточно, чтобы осветить огромные царские покои. Его дивный свет заменяет тысячу горящих свечей</a:t>
            </a:r>
            <a:r>
              <a:rPr lang="ru-RU" dirty="0" smtClean="0"/>
              <a:t>.</a:t>
            </a:r>
          </a:p>
          <a:p>
            <a:pPr marL="0" indent="0" fontAlgn="base">
              <a:buNone/>
            </a:pPr>
            <a:r>
              <a:rPr lang="ru-RU" dirty="0" smtClean="0"/>
              <a:t>Даже </a:t>
            </a:r>
            <a:r>
              <a:rPr lang="ru-RU" dirty="0"/>
              <a:t>если пёрышко угасает, оно остаётся дорогим сокровищем - украшением тонкой работы, которая не под силу ни одному ювелиру.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196752"/>
            <a:ext cx="4100696" cy="5558581"/>
          </a:xfrm>
          <a:prstGeom prst="rect">
            <a:avLst/>
          </a:prstGeom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636" y="260648"/>
            <a:ext cx="9144000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500" dirty="0" smtClean="0"/>
              <a:t>Как вы думаете какая цветовая гамма подойдёт для Жар-птицы? Почему?</a:t>
            </a:r>
            <a:endParaRPr lang="ru-RU" sz="25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50" y="1196752"/>
            <a:ext cx="4643274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74644" y="116632"/>
            <a:ext cx="8889844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500" dirty="0" smtClean="0"/>
              <a:t>Благодаря большому хвосту с красивыми перьями Жар-птица похожа на какую птицу, как вы думаете? </a:t>
            </a:r>
            <a:endParaRPr lang="ru-RU" sz="25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99392"/>
            <a:ext cx="5688632" cy="849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895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625" y="332656"/>
            <a:ext cx="4144852" cy="6209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21" y="332656"/>
            <a:ext cx="4466944" cy="620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31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87086" y="116632"/>
            <a:ext cx="8507703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500" dirty="0" smtClean="0"/>
              <a:t>Так изображают Жар-птицу художники-иллюстраторы, украшая своими рисунками страницы книг…</a:t>
            </a:r>
            <a:endParaRPr lang="ru-RU" sz="25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708" y="980728"/>
            <a:ext cx="4429081" cy="5756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86" y="980728"/>
            <a:ext cx="3680858" cy="575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50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07504" y="260648"/>
            <a:ext cx="8947275" cy="11521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500" dirty="0" smtClean="0"/>
              <a:t>А теперь попробуйте сами изобразить эту сказочную птицу, пусть она украсит собой ваш лист бумаги и сделает его волшебным и красивым. </a:t>
            </a:r>
            <a:endParaRPr lang="ru-RU" sz="25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894727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226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222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 Unicode MS</vt:lpstr>
      <vt:lpstr>Arial</vt:lpstr>
      <vt:lpstr>Calibri</vt:lpstr>
      <vt:lpstr>Тема Office</vt:lpstr>
      <vt:lpstr>Урок во 2 классе по теме: ИЗОБРАЖЕНИЕ И ФАНТАЗИЯ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жуки</dc:title>
  <dc:creator>212</dc:creator>
  <cp:lastModifiedBy>Professional</cp:lastModifiedBy>
  <cp:revision>33</cp:revision>
  <dcterms:created xsi:type="dcterms:W3CDTF">2016-04-20T11:23:04Z</dcterms:created>
  <dcterms:modified xsi:type="dcterms:W3CDTF">2024-06-26T08:35:39Z</dcterms:modified>
</cp:coreProperties>
</file>