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4" r:id="rId4"/>
    <p:sldId id="265" r:id="rId5"/>
    <p:sldId id="266" r:id="rId6"/>
    <p:sldId id="267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9228" autoAdjust="0"/>
  </p:normalViewPr>
  <p:slideViewPr>
    <p:cSldViewPr snapToGrid="0">
      <p:cViewPr varScale="1">
        <p:scale>
          <a:sx n="102" d="100"/>
          <a:sy n="102" d="100"/>
        </p:scale>
        <p:origin x="9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31E08-19F9-4A16-98B9-5707F4563E62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7A65C-356E-4CCD-81A4-080118282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454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31E08-19F9-4A16-98B9-5707F4563E62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7A65C-356E-4CCD-81A4-080118282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628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31E08-19F9-4A16-98B9-5707F4563E62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7A65C-356E-4CCD-81A4-080118282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080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31E08-19F9-4A16-98B9-5707F4563E62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7A65C-356E-4CCD-81A4-080118282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540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31E08-19F9-4A16-98B9-5707F4563E62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7A65C-356E-4CCD-81A4-080118282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897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31E08-19F9-4A16-98B9-5707F4563E62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7A65C-356E-4CCD-81A4-080118282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981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31E08-19F9-4A16-98B9-5707F4563E62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7A65C-356E-4CCD-81A4-080118282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729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31E08-19F9-4A16-98B9-5707F4563E62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7A65C-356E-4CCD-81A4-080118282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331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31E08-19F9-4A16-98B9-5707F4563E62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7A65C-356E-4CCD-81A4-080118282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739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31E08-19F9-4A16-98B9-5707F4563E62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7A65C-356E-4CCD-81A4-080118282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607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31E08-19F9-4A16-98B9-5707F4563E62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7A65C-356E-4CCD-81A4-080118282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638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31E08-19F9-4A16-98B9-5707F4563E62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7A65C-356E-4CCD-81A4-080118282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181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96785"/>
            <a:ext cx="9144000" cy="3133445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светской этики</a:t>
            </a:r>
            <a:br>
              <a:rPr lang="ru-RU" dirty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 класс</a:t>
            </a:r>
            <a:b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FF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Основные правила этикета в школе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03109" y="4575490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Подготовил ученик 4 «А» класса  МБОУ «СОШ №6»</a:t>
            </a:r>
          </a:p>
          <a:p>
            <a:pPr algn="l"/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г. Сосновый Бор  </a:t>
            </a:r>
            <a:r>
              <a:rPr lang="ru-RU" dirty="0" err="1">
                <a:latin typeface="Monotype Corsiva" panose="03010101010201010101" pitchFamily="66" charset="0"/>
                <a:cs typeface="Times New Roman" panose="02020603050405020304" pitchFamily="18" charset="0"/>
              </a:rPr>
              <a:t>Кушталов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Константин.</a:t>
            </a:r>
          </a:p>
          <a:p>
            <a:pPr algn="l"/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Руководитель проекта: Петрова Ирина Юрьевна.</a:t>
            </a:r>
          </a:p>
        </p:txBody>
      </p:sp>
      <p:pic>
        <p:nvPicPr>
          <p:cNvPr id="1026" name="Picture 2" descr="МБОУ СОШ №6: Приём в школ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790" y="80682"/>
            <a:ext cx="2085975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7349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188" y="176867"/>
            <a:ext cx="6004111" cy="3319368"/>
          </a:xfrm>
        </p:spPr>
        <p:txBody>
          <a:bodyPr anchor="t" anchorCtr="0"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 школу не опаздывать,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приходить за 10 минут до звонка,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переодеться и приготовить тетради и учебники к первому уроку.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299" y="338232"/>
            <a:ext cx="5726205" cy="2290482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6210300" y="3189009"/>
            <a:ext cx="5820336" cy="349418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Бережно относиться к учебникам, партам, стульям и всему школьному имуществу школы.</a:t>
            </a:r>
          </a:p>
        </p:txBody>
      </p:sp>
      <p:pic>
        <p:nvPicPr>
          <p:cNvPr id="2054" name="Picture 6" descr="party_i_stulya_umk_veles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037" y="3496235"/>
            <a:ext cx="4598893" cy="306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528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188" y="176867"/>
            <a:ext cx="6004111" cy="3319368"/>
          </a:xfrm>
        </p:spPr>
        <p:txBody>
          <a:bodyPr anchor="t" anchorCtr="0">
            <a:normAutofit fontScale="90000"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При входе в школу включить бесшумный сигнал на мобильном телефоне и пользоваться телефоном лишь в самом экстренном случае для связи с родителями.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6210300" y="3189009"/>
            <a:ext cx="5820336" cy="349418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При входе в кабинет преподавателя, директора необходимо подняться в знак приветствия.</a:t>
            </a:r>
          </a:p>
        </p:txBody>
      </p:sp>
      <p:pic>
        <p:nvPicPr>
          <p:cNvPr id="3074" name="Picture 2" descr="https://encrypted-tbn0.gstatic.com/images?q=tbn:ANd9GcSAtnP3M7MKg0Nc_ktTvrO_wbKFfSI5d0mH8XGq--fBtCNNmZiHEGazxtx-SH0gNyIEBn4&amp;usqp=CA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692" y="423583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vatars.dzeninfra.ru/get-zen_doc/1856484/pub_5d21c40ee8b90400ad62a8d6_5d2337be62be8800ae9e8c34/scale_24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343" y="3189009"/>
            <a:ext cx="5122210" cy="3414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8282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188" y="176867"/>
            <a:ext cx="6004111" cy="1329204"/>
          </a:xfrm>
        </p:spPr>
        <p:txBody>
          <a:bodyPr anchor="t" anchorCtr="0"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Во время урока нельзя без спроса покидать урок.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06188" y="1506071"/>
            <a:ext cx="5820336" cy="228394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Нельзя пропускать школу по неуважительной причине и покидать школу до разрешения преподавателя.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06188" y="3916680"/>
            <a:ext cx="5820336" cy="178308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Нельзя разговаривать, кричать, нарушать правила поведения во время урока.</a:t>
            </a:r>
          </a:p>
        </p:txBody>
      </p:sp>
      <p:pic>
        <p:nvPicPr>
          <p:cNvPr id="6146" name="Picture 2" descr="https://pedsovet.org/v3/upload/ckeditor/6/images/2019-04-11/1554994225_%D1%80%D1%80%D0%B2%D0%B0%D1%8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7984" y="467393"/>
            <a:ext cx="4675505" cy="2594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pedsovet.org/v3/upload/ckeditor/6/images/2017-08-11/1502468278_hello_html_m47dd974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524" y="3916680"/>
            <a:ext cx="5629275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нак запрета 8"/>
          <p:cNvSpPr/>
          <p:nvPr/>
        </p:nvSpPr>
        <p:spPr>
          <a:xfrm>
            <a:off x="7818120" y="467393"/>
            <a:ext cx="2880360" cy="2716530"/>
          </a:xfrm>
          <a:prstGeom prst="noSmoking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Знак запрета 10"/>
          <p:cNvSpPr/>
          <p:nvPr/>
        </p:nvSpPr>
        <p:spPr>
          <a:xfrm>
            <a:off x="7635556" y="3653790"/>
            <a:ext cx="2880360" cy="2716530"/>
          </a:xfrm>
          <a:prstGeom prst="noSmoking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71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189" y="176867"/>
            <a:ext cx="5341172" cy="3876973"/>
          </a:xfrm>
        </p:spPr>
        <p:txBody>
          <a:bodyPr anchor="t" anchorCtr="0"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Нельзя смеяться над одноклассниками, обижать их или бросать различные предметы. Относиться к одноклассникам необходимо уважительно.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06188" y="4175760"/>
            <a:ext cx="5341173" cy="2209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Опрятно одеваться, быть причесанным, одежда должна быть чистой, без пятен и грязи.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960" y="2893397"/>
            <a:ext cx="5196840" cy="3897630"/>
          </a:xfrm>
          <a:prstGeom prst="rect">
            <a:avLst/>
          </a:prstGeom>
        </p:spPr>
      </p:pic>
      <p:pic>
        <p:nvPicPr>
          <p:cNvPr id="5122" name="Picture 2" descr="Моббинг в школе. Сценарий беседы с ученикам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146" y="227498"/>
            <a:ext cx="3199828" cy="2261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нак запрета 4"/>
          <p:cNvSpPr/>
          <p:nvPr/>
        </p:nvSpPr>
        <p:spPr>
          <a:xfrm>
            <a:off x="7040880" y="60960"/>
            <a:ext cx="2880360" cy="2716530"/>
          </a:xfrm>
          <a:prstGeom prst="noSmoking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467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189" y="176867"/>
            <a:ext cx="5341172" cy="3876973"/>
          </a:xfrm>
        </p:spPr>
        <p:txBody>
          <a:bodyPr anchor="t" anchorCtr="0"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Если вы поступили невежливо обязательно попросите прощения, извинитесь перед тем, кого обидели или нечаянно задели или толкнули.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6317428" y="3700938"/>
            <a:ext cx="5549452" cy="29565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 Если требуется помощь преподавателю или однокласснику, то обязательно предложите свою помощь.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734" y="3779519"/>
            <a:ext cx="4983627" cy="2799397"/>
          </a:xfrm>
          <a:prstGeom prst="rect">
            <a:avLst/>
          </a:prstGeom>
        </p:spPr>
      </p:pic>
      <p:pic>
        <p:nvPicPr>
          <p:cNvPr id="4100" name="Picture 4" descr="https://wpoz.ru/wp-content/uploads/img/c5f160230e4080c423acb7d261b701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165" y="441739"/>
            <a:ext cx="2799715" cy="2663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i.pinimg.com/736x/55/94/b8/5594b8819f174554c575ed1742f4ddd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361" y="441739"/>
            <a:ext cx="2981051" cy="2663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5239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96785"/>
            <a:ext cx="9144000" cy="2715339"/>
          </a:xfrm>
        </p:spPr>
        <p:txBody>
          <a:bodyPr>
            <a:noAutofit/>
          </a:bodyPr>
          <a:lstStyle/>
          <a:p>
            <a:r>
              <a:rPr lang="ru-RU" sz="8000" dirty="0">
                <a:solidFill>
                  <a:srgbClr val="0000FF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407202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243</Words>
  <Application>Microsoft Office PowerPoint</Application>
  <PresentationFormat>Широкоэкранный</PresentationFormat>
  <Paragraphs>16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Monotype Corsiva</vt:lpstr>
      <vt:lpstr>Times New Roman</vt:lpstr>
      <vt:lpstr>Тема Office</vt:lpstr>
      <vt:lpstr>Основы светской этики 4  класс  Основные правила этикета в школе</vt:lpstr>
      <vt:lpstr>1. В школу не опаздывать,  приходить за 10 минут до звонка,  чтобы переодеться и приготовить тетради и учебники к первому уроку.</vt:lpstr>
      <vt:lpstr>3. При входе в школу включить бесшумный сигнал на мобильном телефоне и пользоваться телефоном лишь в самом экстренном случае для связи с родителями.</vt:lpstr>
      <vt:lpstr>5. Во время урока нельзя без спроса покидать урок.</vt:lpstr>
      <vt:lpstr>8. Нельзя смеяться над одноклассниками, обижать их или бросать различные предметы. Относиться к одноклассникам необходимо уважительно.</vt:lpstr>
      <vt:lpstr>10. Если вы поступили невежливо обязательно попросите прощения, извинитесь перед тем, кого обидели или нечаянно задели или толкнули.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Калмыцкий национальный костюм</dc:title>
  <dc:creator>User</dc:creator>
  <cp:lastModifiedBy>Боголеева Ирина Анатольевна</cp:lastModifiedBy>
  <cp:revision>20</cp:revision>
  <dcterms:created xsi:type="dcterms:W3CDTF">2022-11-23T15:59:08Z</dcterms:created>
  <dcterms:modified xsi:type="dcterms:W3CDTF">2024-06-26T08:22:38Z</dcterms:modified>
</cp:coreProperties>
</file>