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67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97" autoAdjust="0"/>
    <p:restoredTop sz="94606" autoAdjust="0"/>
  </p:normalViewPr>
  <p:slideViewPr>
    <p:cSldViewPr>
      <p:cViewPr varScale="1">
        <p:scale>
          <a:sx n="108" d="100"/>
          <a:sy n="108" d="100"/>
        </p:scale>
        <p:origin x="1704" y="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45CA747-619B-49C9-BFFB-C8CF7A3841FE}" type="datetimeFigureOut">
              <a:rPr lang="ru-RU" smtClean="0"/>
              <a:pPr/>
              <a:t>26.06.2024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7E58DF8-787A-42D2-86D0-86B1BA55941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E58DF8-787A-42D2-86D0-86B1BA559415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5FE33A-802A-4CB0-A8FB-6524FD97FF45}" type="datetimeFigureOut">
              <a:rPr lang="ru-RU" smtClean="0"/>
              <a:pPr/>
              <a:t>26.06.2024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D10261-DA0B-4DF1-A9AC-610ECBB505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5FE33A-802A-4CB0-A8FB-6524FD97FF45}" type="datetimeFigureOut">
              <a:rPr lang="ru-RU" smtClean="0"/>
              <a:pPr/>
              <a:t>26.06.2024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D10261-DA0B-4DF1-A9AC-610ECBB505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5FE33A-802A-4CB0-A8FB-6524FD97FF45}" type="datetimeFigureOut">
              <a:rPr lang="ru-RU" smtClean="0"/>
              <a:pPr/>
              <a:t>26.06.2024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D10261-DA0B-4DF1-A9AC-610ECBB505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5FE33A-802A-4CB0-A8FB-6524FD97FF45}" type="datetimeFigureOut">
              <a:rPr lang="ru-RU" smtClean="0"/>
              <a:pPr/>
              <a:t>26.06.2024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D10261-DA0B-4DF1-A9AC-610ECBB505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5FE33A-802A-4CB0-A8FB-6524FD97FF45}" type="datetimeFigureOut">
              <a:rPr lang="ru-RU" smtClean="0"/>
              <a:pPr/>
              <a:t>26.06.2024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D10261-DA0B-4DF1-A9AC-610ECBB505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5FE33A-802A-4CB0-A8FB-6524FD97FF45}" type="datetimeFigureOut">
              <a:rPr lang="ru-RU" smtClean="0"/>
              <a:pPr/>
              <a:t>26.06.2024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D10261-DA0B-4DF1-A9AC-610ECBB505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5FE33A-802A-4CB0-A8FB-6524FD97FF45}" type="datetimeFigureOut">
              <a:rPr lang="ru-RU" smtClean="0"/>
              <a:pPr/>
              <a:t>26.06.2024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D10261-DA0B-4DF1-A9AC-610ECBB505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5FE33A-802A-4CB0-A8FB-6524FD97FF45}" type="datetimeFigureOut">
              <a:rPr lang="ru-RU" smtClean="0"/>
              <a:pPr/>
              <a:t>26.06.2024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D10261-DA0B-4DF1-A9AC-610ECBB505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5FE33A-802A-4CB0-A8FB-6524FD97FF45}" type="datetimeFigureOut">
              <a:rPr lang="ru-RU" smtClean="0"/>
              <a:pPr/>
              <a:t>26.06.2024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D10261-DA0B-4DF1-A9AC-610ECBB505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5FE33A-802A-4CB0-A8FB-6524FD97FF45}" type="datetimeFigureOut">
              <a:rPr lang="ru-RU" smtClean="0"/>
              <a:pPr/>
              <a:t>26.06.2024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D10261-DA0B-4DF1-A9AC-610ECBB505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5FE33A-802A-4CB0-A8FB-6524FD97FF45}" type="datetimeFigureOut">
              <a:rPr lang="ru-RU" smtClean="0"/>
              <a:pPr/>
              <a:t>26.06.2024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D10261-DA0B-4DF1-A9AC-610ECBB505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5FE33A-802A-4CB0-A8FB-6524FD97FF45}" type="datetimeFigureOut">
              <a:rPr lang="ru-RU" smtClean="0"/>
              <a:pPr/>
              <a:t>26.06.2024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D10261-DA0B-4DF1-A9AC-610ECBB505A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78490CB-345D-4CE3-8CDD-CBF6F982B0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РЫСЬ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4C25F2B-E5D2-4D11-83AA-5131A4B5752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Окружающий  мир.   2  класс.</a:t>
            </a:r>
          </a:p>
          <a:p>
            <a:r>
              <a:rPr lang="ru-RU" dirty="0"/>
              <a:t>Презентацию подготовила ученица 2 «А» класса, МБОУ «СОШ №6» г. Сосновый Бор</a:t>
            </a:r>
          </a:p>
          <a:p>
            <a:pPr marL="0" indent="0">
              <a:buNone/>
            </a:pPr>
            <a:r>
              <a:rPr lang="ru-RU" dirty="0"/>
              <a:t>    Белоусова  Таисия.</a:t>
            </a:r>
          </a:p>
          <a:p>
            <a:r>
              <a:rPr lang="ru-RU" dirty="0"/>
              <a:t>Руководитель проекта: </a:t>
            </a:r>
          </a:p>
          <a:p>
            <a:pPr marL="0" indent="0">
              <a:buNone/>
            </a:pPr>
            <a:r>
              <a:rPr lang="ru-RU" dirty="0"/>
              <a:t>    учитель Петрова Ирина Юрьевна.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087391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Малыши</a:t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000108"/>
            <a:ext cx="8229600" cy="1471610"/>
          </a:xfrm>
        </p:spPr>
        <p:txBody>
          <a:bodyPr/>
          <a:lstStyle/>
          <a:p>
            <a:pPr>
              <a:buNone/>
            </a:pPr>
            <a:r>
              <a:rPr lang="ru-RU" dirty="0"/>
              <a:t>    </a:t>
            </a:r>
            <a:r>
              <a:rPr lang="ru-RU" sz="2000" dirty="0"/>
              <a:t>Детенышей рысь вынашивает в течение двух месяцев. Накануне родов родители устраивают логово. Находится он или в дупле дерева в 15 метрах над землей, или же в расщелинах скал.</a:t>
            </a:r>
          </a:p>
        </p:txBody>
      </p:sp>
      <p:pic>
        <p:nvPicPr>
          <p:cNvPr id="1027" name="Picture 3" descr="C:\Users\Роман\Desktop\Презентации\род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28" y="2285992"/>
            <a:ext cx="6643734" cy="434410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dirty="0"/>
              <a:t>Рысят рождается, обычно, двое-трое. В редких случаях на свет появляется до пяти малышей. Новорожденные очень маленькие             (до 300 г). Спустя две недели после рождения, котята открывают глаза.</a:t>
            </a:r>
          </a:p>
        </p:txBody>
      </p:sp>
      <p:pic>
        <p:nvPicPr>
          <p:cNvPr id="2050" name="Picture 2" descr="C:\Users\Роман\Desktop\Презентации\мал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071538" y="1428736"/>
            <a:ext cx="7000924" cy="525481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Роман\Desktop\Презентации\Ryis-1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239219" cy="7391375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2844" y="5143512"/>
            <a:ext cx="3028944" cy="1385896"/>
          </a:xfrm>
        </p:spPr>
        <p:txBody>
          <a:bodyPr>
            <a:noAutofit/>
          </a:bodyPr>
          <a:lstStyle/>
          <a:p>
            <a:r>
              <a:rPr lang="ru-RU" sz="9600" dirty="0"/>
              <a:t>Рысь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Роман\Desktop\Презентации\28331_2000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l="5860" r="19141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857364"/>
            <a:ext cx="4043362" cy="1143000"/>
          </a:xfrm>
        </p:spPr>
        <p:txBody>
          <a:bodyPr>
            <a:noAutofit/>
          </a:bodyPr>
          <a:lstStyle/>
          <a:p>
            <a:r>
              <a:rPr lang="ru-RU" sz="2000" dirty="0"/>
              <a:t>Темная лесная чаща, упавшие деревья, преграждают дорогу путнику, в причудливом сплетении по земле расползаются корни вековых деревьев – жутко и страшно. Именно такие глухие места любит рысь, грозный хищник планеты земля, по иронии судьбы, представитель семейства кошачьих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Виды животного</a:t>
            </a:r>
            <a:br>
              <a:rPr lang="ru-RU" dirty="0"/>
            </a:br>
            <a:r>
              <a:rPr lang="ru-RU" sz="2700" dirty="0"/>
              <a:t>В природе существует четыре вида в роду рысей</a:t>
            </a:r>
          </a:p>
        </p:txBody>
      </p:sp>
      <p:pic>
        <p:nvPicPr>
          <p:cNvPr id="3074" name="Picture 2" descr="C:\Users\Роман\Desktop\Презентации\евроаз-11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500034" y="1714488"/>
            <a:ext cx="3286148" cy="2308211"/>
          </a:xfrm>
          <a:prstGeom prst="rect">
            <a:avLst/>
          </a:prstGeom>
          <a:noFill/>
        </p:spPr>
      </p:pic>
      <p:pic>
        <p:nvPicPr>
          <p:cNvPr id="3075" name="Picture 3" descr="C:\Users\Роман\Desktop\Презентации\канад-39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00562" y="4000504"/>
            <a:ext cx="4191000" cy="2618142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214282" y="4500570"/>
            <a:ext cx="4193263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spcBef>
                <a:spcPct val="0"/>
              </a:spcBef>
              <a:defRPr/>
            </a:pPr>
            <a:r>
              <a:rPr lang="ru-RU" b="1" dirty="0"/>
              <a:t>Обыкновенная или евроазиатская рысь </a:t>
            </a:r>
            <a:r>
              <a:rPr lang="ru-RU" dirty="0"/>
              <a:t>– представитель северных стран. В Скандинавии можно встретить эту кошку и за полярным кругом, Евразия является обычным местом ее обитания, в недалеком прошлом она была представительницей и Европы.</a:t>
            </a:r>
            <a:endParaRPr lang="ru-RU" sz="11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4429124" y="1571612"/>
            <a:ext cx="4572000" cy="2031325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just">
              <a:spcBef>
                <a:spcPct val="0"/>
              </a:spcBef>
              <a:defRPr/>
            </a:pPr>
            <a:r>
              <a:rPr lang="ru-RU" b="1" dirty="0"/>
              <a:t>Рысь канадская </a:t>
            </a:r>
            <a:r>
              <a:rPr lang="ru-RU" dirty="0"/>
              <a:t>встречается во многих районах североамериканской тайги, а не только в Канаде, как можно было подумать, исходя из названия. Окрас данного вида соответствует суровому окружающему ландшафту, где обитает рысь и позволяет ей скрываться от своих врагов.</a:t>
            </a:r>
            <a:endParaRPr lang="ru-RU" sz="11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43438" y="4714884"/>
            <a:ext cx="4071966" cy="1143000"/>
          </a:xfrm>
        </p:spPr>
        <p:txBody>
          <a:bodyPr>
            <a:noAutofit/>
          </a:bodyPr>
          <a:lstStyle/>
          <a:p>
            <a:pPr algn="just"/>
            <a:r>
              <a:rPr lang="ru-RU" sz="1800" b="1" dirty="0"/>
              <a:t>Рыжую рысь </a:t>
            </a:r>
            <a:r>
              <a:rPr lang="ru-RU" sz="1800" dirty="0"/>
              <a:t>часто называют красной по причине насыщенного оттенка ее мягкой шерсти. Ее местом обитания является Северная Америка (южная и центральная части). По росту она вдвое меньше обыкновенной рыси и весит не более 14 кг – за это она получила от местных жителей ласковое прозвище «</a:t>
            </a:r>
            <a:r>
              <a:rPr lang="ru-RU" sz="1800" dirty="0" err="1"/>
              <a:t>бобкэт</a:t>
            </a:r>
            <a:r>
              <a:rPr lang="ru-RU" sz="1800" dirty="0"/>
              <a:t>».</a:t>
            </a:r>
          </a:p>
        </p:txBody>
      </p:sp>
      <p:pic>
        <p:nvPicPr>
          <p:cNvPr id="5122" name="Picture 2" descr="C:\Users\Роман\Desktop\Презентации\рыж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786314" y="607282"/>
            <a:ext cx="4006781" cy="3007443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0" y="1214422"/>
            <a:ext cx="4429124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/>
              <a:t>Испанская (пиренейская)</a:t>
            </a:r>
            <a:r>
              <a:rPr lang="ru-RU" dirty="0"/>
              <a:t> рысь обладает невероятной красотой, что и является ее отличительной чертой. Огненные глаза, черные объемные брови, изумительные яркие пятна на теле не могут не привлечь внимание любителей этих невероятных кошечек.</a:t>
            </a:r>
          </a:p>
        </p:txBody>
      </p:sp>
      <p:pic>
        <p:nvPicPr>
          <p:cNvPr id="5124" name="Picture 4" descr="C:\Users\Роман\Desktop\Презентации\испан.jpg"/>
          <p:cNvPicPr>
            <a:picLocks noChangeAspect="1" noChangeArrowheads="1"/>
          </p:cNvPicPr>
          <p:nvPr/>
        </p:nvPicPr>
        <p:blipFill>
          <a:blip r:embed="rId3"/>
          <a:srcRect l="4598"/>
          <a:stretch>
            <a:fillRect/>
          </a:stretch>
        </p:blipFill>
        <p:spPr bwMode="auto">
          <a:xfrm>
            <a:off x="214282" y="3714752"/>
            <a:ext cx="4446282" cy="298788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Описание 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214422"/>
            <a:ext cx="8229600" cy="464347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400" dirty="0"/>
              <a:t>     Очень похожа на всеми любимую кошку, но гораздо крупнее. Правда, в своем семействе – этот представитель не обладает огромными размерами. От 75 до 130 см – длина взрослого самца, а самка по длине не превышает 125 см. Вес рыси находится в пределах 25, иногда 30 кг. Туловище лесной кошки короткое, плоское с боков, крепко сбитое. Лапы сильные и толстые. На круглой голове — продолговатые уши, концы которых украшены отличительными кисточками. Если обрезать их, слух рыси гораздо снизится (и это факт). Тело животного покрыто мягким и очень густым мехом. Окрас зависит от вида, к которому принадлежит рысь. Хвост короткий, словно отрубленный.)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Роман\Desktop\Презентации\охот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r="8695"/>
          <a:stretch>
            <a:fillRect/>
          </a:stretch>
        </p:blipFill>
        <p:spPr bwMode="auto">
          <a:xfrm>
            <a:off x="2928926" y="1285860"/>
            <a:ext cx="6000792" cy="4933064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8229600" cy="1143000"/>
          </a:xfrm>
        </p:spPr>
        <p:txBody>
          <a:bodyPr>
            <a:normAutofit/>
          </a:bodyPr>
          <a:lstStyle/>
          <a:p>
            <a:r>
              <a:rPr lang="ru-RU" dirty="0"/>
              <a:t>Рацион рыси</a:t>
            </a:r>
            <a:br>
              <a:rPr lang="ru-RU" dirty="0"/>
            </a:br>
            <a:endParaRPr lang="ru-RU" sz="2000" dirty="0"/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214282" y="1285860"/>
            <a:ext cx="2571768" cy="414340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br>
              <a:rPr kumimoji="0" lang="ru-RU" sz="20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20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Необыкновенно красивая, изящная, величественная рысь очень не любима лесными обитателями. Почему? Да, потому, что она – хищник, и чересчур, кровожадна. Питается рысь мясом, причем, только парным, и никогда не ест падали.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1800" dirty="0"/>
              <a:t>В случае, если добычей становится крупное животное, и съесть его сразу она не смогла, доедать его она не приходит. Рацион животного – это и птицы, и небольшие грызуны, и зайцы. Не откажет себе в удовольствии поохотиться и на более крупных животных – пятнистых оленей, косуль и даже северных оленей.</a:t>
            </a:r>
          </a:p>
        </p:txBody>
      </p:sp>
      <p:pic>
        <p:nvPicPr>
          <p:cNvPr id="8194" name="Picture 2" descr="C:\Users\Роман\Desktop\Презентации\прыг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000364" y="1857364"/>
            <a:ext cx="5929354" cy="4513284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14282" y="1714488"/>
            <a:ext cx="2786082" cy="49441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Ежедневное меню составляет около 5 кг мяса. И если рысь сыта, никогда не будет заниматься охотой просто так. Ее конкурентами в области питания выступают росомаха и лисица. И если первой удается (не всегда) отогнать добытчицу и полакомиться добытой пищей, то вторая обречена на гибель. Рысь убивает не прошеную гостью, однако, есть ее не станет.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Роман\Desktop\Презентации\атака3.jpg"/>
          <p:cNvPicPr>
            <a:picLocks noChangeAspect="1" noChangeArrowheads="1"/>
          </p:cNvPicPr>
          <p:nvPr/>
        </p:nvPicPr>
        <p:blipFill>
          <a:blip r:embed="rId2"/>
          <a:srcRect r="16706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/>
              <a:t>Охота</a:t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571480"/>
            <a:ext cx="3500462" cy="5500726"/>
          </a:xfrm>
        </p:spPr>
        <p:txBody>
          <a:bodyPr>
            <a:normAutofit lnSpcReduction="10000"/>
          </a:bodyPr>
          <a:lstStyle/>
          <a:p>
            <a:pPr algn="just">
              <a:buNone/>
            </a:pPr>
            <a:r>
              <a:rPr lang="ru-RU" sz="2000" dirty="0"/>
              <a:t>      С наступлением полутьмы рысь меняется, появляется бодрость, чувствуется прилив сил. Под покровом ночи осторожно выслеживает добычу, прислушиваясь и замирая. Или расположится на ветке над тропой, которая ведет к водопою. Но с дерева она никогда не нападает на жертву. Вначале происходит выслеживание трофея, затем рысь неслышно приближается к объекту и молниеносно нападает. При этом совершает довольно длинные прыжки.</a:t>
            </a:r>
          </a:p>
        </p:txBody>
      </p:sp>
      <p:sp>
        <p:nvSpPr>
          <p:cNvPr id="6" name="Содержимое 2"/>
          <p:cNvSpPr txBox="1">
            <a:spLocks/>
          </p:cNvSpPr>
          <p:nvPr/>
        </p:nvSpPr>
        <p:spPr>
          <a:xfrm>
            <a:off x="6072198" y="500042"/>
            <a:ext cx="2928958" cy="550072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lvl="0" indent="-342900" algn="just">
              <a:spcBef>
                <a:spcPct val="20000"/>
              </a:spcBef>
            </a:pPr>
            <a:r>
              <a:rPr kumimoji="0" lang="ru-RU" sz="20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</a:t>
            </a:r>
            <a:r>
              <a:rPr lang="ru-RU" sz="2000" dirty="0"/>
              <a:t>Преследует свою добычу рысь недолго, гонится за ней, а пробежав до 80 м, прекращает погоню. Рысь мгновенно убивает жертву, острота ее зубов и когтей сравнима, разве что, с лезвием.</a:t>
            </a:r>
            <a:r>
              <a:rPr kumimoji="0" lang="ru-RU" sz="20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127</TotalTime>
  <Words>739</Words>
  <Application>Microsoft Office PowerPoint</Application>
  <PresentationFormat>Экран (4:3)</PresentationFormat>
  <Paragraphs>26</Paragraphs>
  <Slides>11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4" baseType="lpstr">
      <vt:lpstr>Arial</vt:lpstr>
      <vt:lpstr>Calibri</vt:lpstr>
      <vt:lpstr>Тема Office</vt:lpstr>
      <vt:lpstr>РЫСЬ</vt:lpstr>
      <vt:lpstr>Рысь</vt:lpstr>
      <vt:lpstr>Темная лесная чаща, упавшие деревья, преграждают дорогу путнику, в причудливом сплетении по земле расползаются корни вековых деревьев – жутко и страшно. Именно такие глухие места любит рысь, грозный хищник планеты земля, по иронии судьбы, представитель семейства кошачьих</vt:lpstr>
      <vt:lpstr>Виды животного В природе существует четыре вида в роду рысей</vt:lpstr>
      <vt:lpstr>Рыжую рысь часто называют красной по причине насыщенного оттенка ее мягкой шерсти. Ее местом обитания является Северная Америка (южная и центральная части). По росту она вдвое меньше обыкновенной рыси и весит не более 14 кг – за это она получила от местных жителей ласковое прозвище «бобкэт».</vt:lpstr>
      <vt:lpstr>Описание </vt:lpstr>
      <vt:lpstr>Рацион рыси </vt:lpstr>
      <vt:lpstr>В случае, если добычей становится крупное животное, и съесть его сразу она не смогла, доедать его она не приходит. Рацион животного – это и птицы, и небольшие грызуны, и зайцы. Не откажет себе в удовольствии поохотиться и на более крупных животных – пятнистых оленей, косуль и даже северных оленей.</vt:lpstr>
      <vt:lpstr>Охота </vt:lpstr>
      <vt:lpstr>Малыши </vt:lpstr>
      <vt:lpstr>Рысят рождается, обычно, двое-трое. В редких случаях на свет появляется до пяти малышей. Новорожденные очень маленькие             (до 300 г). Спустя две недели после рождения, котята открывают глаза.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Рысь</dc:title>
  <dc:creator>Роман</dc:creator>
  <cp:lastModifiedBy>Боголеева Ирина Анатольевна</cp:lastModifiedBy>
  <cp:revision>23</cp:revision>
  <dcterms:created xsi:type="dcterms:W3CDTF">2022-02-22T13:04:55Z</dcterms:created>
  <dcterms:modified xsi:type="dcterms:W3CDTF">2024-06-26T07:59:46Z</dcterms:modified>
</cp:coreProperties>
</file>