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60" r:id="rId3"/>
    <p:sldId id="256" r:id="rId4"/>
    <p:sldId id="257" r:id="rId5"/>
    <p:sldId id="258" r:id="rId6"/>
    <p:sldId id="261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73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5" y="0"/>
            <a:ext cx="8982405" cy="673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093" y="0"/>
            <a:ext cx="66247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Игра по теме «Кишечнополостные»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093296"/>
            <a:ext cx="5400600" cy="764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 биологии, Гриднева Е.В., ГБОУ Школа 1506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809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679340"/>
            <a:ext cx="657077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Выберите  3 верных обозначения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1) эктодерма    2) мезоглея  3) щупальца  4) рот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5) присоски   6) пищевой комок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9" t="12143" r="18736" b="24388"/>
          <a:stretch>
            <a:fillRect/>
          </a:stretch>
        </p:blipFill>
        <p:spPr bwMode="auto">
          <a:xfrm>
            <a:off x="2555776" y="1333846"/>
            <a:ext cx="5688632" cy="533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91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2068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Установите последовательность систематических таксонов, начиная с наибольшего.</a:t>
            </a:r>
            <a:endParaRPr lang="ru-RU" dirty="0"/>
          </a:p>
          <a:p>
            <a:r>
              <a:rPr lang="ru-RU" dirty="0"/>
              <a:t>1) Многоклеточные  2) Сцифоидные  3) Животные  4) </a:t>
            </a:r>
            <a:r>
              <a:rPr lang="ru-RU" dirty="0" err="1"/>
              <a:t>Аурелия</a:t>
            </a:r>
            <a:r>
              <a:rPr lang="ru-RU" dirty="0"/>
              <a:t> 5)Кишечнополостные</a:t>
            </a:r>
          </a:p>
        </p:txBody>
      </p:sp>
    </p:spTree>
    <p:extLst>
      <p:ext uri="{BB962C8B-B14F-4D97-AF65-F5344CB8AC3E}">
        <p14:creationId xmlns:p14="http://schemas.microsoft.com/office/powerpoint/2010/main" val="864383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9269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Выберите ТРИ </a:t>
            </a:r>
            <a:r>
              <a:rPr lang="ru-RU" b="1" dirty="0" smtClean="0"/>
              <a:t> верных ответа</a:t>
            </a:r>
            <a:r>
              <a:rPr lang="ru-RU" b="1" dirty="0"/>
              <a:t>. Как и другие кишечнополостные, медузы:</a:t>
            </a:r>
            <a:endParaRPr lang="ru-RU" dirty="0"/>
          </a:p>
          <a:p>
            <a:r>
              <a:rPr lang="ru-RU" dirty="0" smtClean="0"/>
              <a:t>    1) хорошо регенерируют               2)имеют преобладающую стадию медузы </a:t>
            </a:r>
          </a:p>
          <a:p>
            <a:r>
              <a:rPr lang="ru-RU" dirty="0" smtClean="0"/>
              <a:t>   </a:t>
            </a:r>
            <a:r>
              <a:rPr lang="ru-RU" dirty="0"/>
              <a:t>3)имеют двухслойное строение     4) симметрия лучевая</a:t>
            </a:r>
          </a:p>
          <a:p>
            <a:r>
              <a:rPr lang="ru-RU" dirty="0"/>
              <a:t>   5)имеют наружный скелет             6) имеют хорошо развитую мезоглею</a:t>
            </a:r>
          </a:p>
        </p:txBody>
      </p:sp>
    </p:spTree>
    <p:extLst>
      <p:ext uri="{BB962C8B-B14F-4D97-AF65-F5344CB8AC3E}">
        <p14:creationId xmlns:p14="http://schemas.microsoft.com/office/powerpoint/2010/main" val="502521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76328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Укажите функции, </a:t>
            </a:r>
            <a:r>
              <a:rPr lang="ru-RU" sz="2400" dirty="0"/>
              <a:t>используя предложенные слова:</a:t>
            </a:r>
          </a:p>
          <a:p>
            <a:r>
              <a:rPr lang="ru-RU" sz="2400" dirty="0"/>
              <a:t>эктодерма, энтодерма, регенерация, защита и охота, полостное пищеварение, внутриклеточное пищеварение, передвижение и защита, рефлекс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sz="2400" b="1" dirty="0"/>
              <a:t>Типы клеток </a:t>
            </a:r>
            <a:r>
              <a:rPr lang="en-US" sz="2400" b="1" dirty="0" smtClean="0"/>
              <a:t>                                                             </a:t>
            </a:r>
            <a:r>
              <a:rPr lang="ru-RU" sz="2400" b="1" dirty="0" smtClean="0"/>
              <a:t>Функции</a:t>
            </a:r>
            <a:r>
              <a:rPr lang="ru-RU" sz="2400" b="1" dirty="0"/>
              <a:t>. Значение</a:t>
            </a:r>
          </a:p>
          <a:p>
            <a:r>
              <a:rPr lang="ru-RU" sz="2400" dirty="0"/>
              <a:t>Эпителиально-</a:t>
            </a:r>
          </a:p>
          <a:p>
            <a:r>
              <a:rPr lang="ru-RU" sz="2400" dirty="0"/>
              <a:t>мускульные</a:t>
            </a:r>
          </a:p>
          <a:p>
            <a:r>
              <a:rPr lang="ru-RU" sz="2400" dirty="0"/>
              <a:t>Нервные</a:t>
            </a:r>
          </a:p>
          <a:p>
            <a:r>
              <a:rPr lang="ru-RU" sz="2400" dirty="0"/>
              <a:t>Промежуточные</a:t>
            </a:r>
          </a:p>
          <a:p>
            <a:r>
              <a:rPr lang="ru-RU" sz="2400" dirty="0"/>
              <a:t>Стрекательные</a:t>
            </a:r>
          </a:p>
          <a:p>
            <a:r>
              <a:rPr lang="ru-RU" sz="2400" dirty="0"/>
              <a:t>Железистые</a:t>
            </a:r>
          </a:p>
          <a:p>
            <a:r>
              <a:rPr lang="ru-RU" sz="2400" dirty="0"/>
              <a:t>Пищеварительные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79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556792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Сцифоидные медузы и относительно просто устроенные полипы, вроде гидры, построены по одному плану. Как и у всех других кишечнополостных, эктодерма отделена от энтодермы</a:t>
            </a:r>
          </a:p>
          <a:p>
            <a:r>
              <a:rPr lang="ru-RU" b="1" dirty="0"/>
              <a:t>студенистой мезоглеей. У медуз мезоглея составляет большую часть тела. Медузы могут иметь разные размеры, но для всех характерна форма «зонтика», часто отороченного по краю щупальцами. Рот располагается в центре на нижней поверхности зонтика и обычно отделен от собственно </a:t>
            </a:r>
            <a:r>
              <a:rPr lang="ru-RU" b="1" dirty="0" err="1"/>
              <a:t>гастральной</a:t>
            </a:r>
            <a:r>
              <a:rPr lang="ru-RU" b="1" dirty="0"/>
              <a:t> полости очень короткой трубочкой – ротовым стебельком. Углы рта обычно оттянуты в складки – ротовые лопасти, образованные утончающимися к краям мембранами. Реснички гонят добычу к ротовому отверстию и далее в </a:t>
            </a:r>
            <a:r>
              <a:rPr lang="ru-RU" b="1" dirty="0" err="1"/>
              <a:t>гастральную</a:t>
            </a:r>
            <a:r>
              <a:rPr lang="ru-RU" b="1" dirty="0"/>
              <a:t> полость, где многочисленные стрекательные клетки парализуют любое попавшее сюда существо, после чего оно переваривается. В жизни сцифоидных медуз важную роль играет свободноплавающая </a:t>
            </a:r>
            <a:r>
              <a:rPr lang="ru-RU" b="1" dirty="0" err="1"/>
              <a:t>медузоидная</a:t>
            </a:r>
            <a:r>
              <a:rPr lang="ru-RU" b="1" dirty="0"/>
              <a:t> стадия. Это не только способ переноса половых продуктов, но и форма существования, занимающая большую часть жизненного цикла животного</a:t>
            </a:r>
            <a:r>
              <a:rPr lang="ru-RU" b="1" dirty="0" smtClean="0"/>
              <a:t>.</a:t>
            </a:r>
          </a:p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2"/>
            <a:ext cx="878497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Выпишите специализированные термины из рассказа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75660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7484"/>
            <a:ext cx="8532440" cy="602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0488" y="4517639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43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Коралловые рифы и острова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опасное препятствие для судоходства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73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276225"/>
            <a:ext cx="5934075" cy="6305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7482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Самыми страшными врагами медузы являются сами же медузы.</a:t>
            </a:r>
          </a:p>
        </p:txBody>
      </p:sp>
    </p:spTree>
    <p:extLst>
      <p:ext uri="{BB962C8B-B14F-4D97-AF65-F5344CB8AC3E}">
        <p14:creationId xmlns:p14="http://schemas.microsoft.com/office/powerpoint/2010/main" val="446215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8" y="476672"/>
            <a:ext cx="8856984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220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iologiy-rom.ucoz.ru/Zoologiy/TestKishechno/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1276"/>
            <a:ext cx="7557217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009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6" y="8384"/>
            <a:ext cx="9133304" cy="6849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8950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488832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Какие утверждения верны?</a:t>
            </a:r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>1</a:t>
            </a:r>
            <a:r>
              <a:rPr lang="ru-RU" dirty="0"/>
              <a:t>. Кишечнополостные относятся к </a:t>
            </a:r>
            <a:r>
              <a:rPr lang="ru-RU" dirty="0" err="1"/>
              <a:t>подцарству</a:t>
            </a:r>
            <a:r>
              <a:rPr lang="ru-RU" dirty="0"/>
              <a:t> Простейшие.</a:t>
            </a:r>
          </a:p>
          <a:p>
            <a:r>
              <a:rPr lang="ru-RU" dirty="0"/>
              <a:t>2. Кишечнополостные относятся к </a:t>
            </a:r>
            <a:r>
              <a:rPr lang="ru-RU" dirty="0" err="1"/>
              <a:t>подцарству</a:t>
            </a:r>
            <a:r>
              <a:rPr lang="ru-RU" dirty="0"/>
              <a:t> Многоклеточные.</a:t>
            </a:r>
          </a:p>
          <a:p>
            <a:r>
              <a:rPr lang="ru-RU" dirty="0"/>
              <a:t>3. Имеют двустороннюю симметрию тела.</a:t>
            </a:r>
          </a:p>
          <a:p>
            <a:r>
              <a:rPr lang="ru-RU" dirty="0"/>
              <a:t>4. Имеют радиальную симметрию тела.</a:t>
            </a:r>
          </a:p>
          <a:p>
            <a:r>
              <a:rPr lang="ru-RU" dirty="0"/>
              <a:t>5. Исключительно водные животные.</a:t>
            </a:r>
          </a:p>
          <a:p>
            <a:r>
              <a:rPr lang="ru-RU" dirty="0"/>
              <a:t>6. Среди кишечнополостных встречаются сухопутные виды.</a:t>
            </a:r>
          </a:p>
          <a:p>
            <a:r>
              <a:rPr lang="ru-RU" dirty="0"/>
              <a:t>7. Двухслойные животные.</a:t>
            </a:r>
          </a:p>
          <a:p>
            <a:r>
              <a:rPr lang="ru-RU" dirty="0"/>
              <a:t>8. Трехслойные животные.</a:t>
            </a:r>
          </a:p>
          <a:p>
            <a:r>
              <a:rPr lang="ru-RU" dirty="0"/>
              <a:t>9. Имеют эктодерму, энтодерму и неклеточную мезоглею.</a:t>
            </a:r>
          </a:p>
          <a:p>
            <a:r>
              <a:rPr lang="ru-RU" dirty="0"/>
              <a:t>10. Имеют эктодерму, энтодерму и мезодерму.</a:t>
            </a:r>
          </a:p>
          <a:p>
            <a:r>
              <a:rPr lang="ru-RU" dirty="0"/>
              <a:t>11. У данных организмов впервые появляется нервная система диффузного типа.</a:t>
            </a:r>
          </a:p>
          <a:p>
            <a:r>
              <a:rPr lang="ru-RU" dirty="0"/>
              <a:t>12. У данных организмов впервые появляется нервная система лестничного типа.</a:t>
            </a:r>
          </a:p>
          <a:p>
            <a:r>
              <a:rPr lang="ru-RU" dirty="0"/>
              <a:t>13. У данных организмов впервые появляется дыхательная система.</a:t>
            </a:r>
          </a:p>
          <a:p>
            <a:r>
              <a:rPr lang="ru-RU" dirty="0"/>
              <a:t>14. У данных организмов впервые появляется выделительная система.</a:t>
            </a:r>
          </a:p>
          <a:p>
            <a:r>
              <a:rPr lang="ru-RU" dirty="0"/>
              <a:t>15. Имеют кишечную полость.</a:t>
            </a:r>
          </a:p>
          <a:p>
            <a:r>
              <a:rPr lang="ru-RU" dirty="0"/>
              <a:t>16. Имеют только ротовое отверстие.</a:t>
            </a:r>
          </a:p>
          <a:p>
            <a:r>
              <a:rPr lang="ru-RU" dirty="0"/>
              <a:t>17. Есть и ротовое и анальное отверстие.</a:t>
            </a:r>
          </a:p>
          <a:p>
            <a:r>
              <a:rPr lang="ru-RU" dirty="0"/>
              <a:t>18. Впервые появилось кишечнополостное пищеварение.</a:t>
            </a:r>
          </a:p>
          <a:p>
            <a:r>
              <a:rPr lang="ru-RU" dirty="0"/>
              <a:t>19. Сохранилось внутриклеточное пищеварение.</a:t>
            </a:r>
          </a:p>
          <a:p>
            <a:r>
              <a:rPr lang="ru-RU" dirty="0"/>
              <a:t>20. Характерно наличие стрекательных клеток.</a:t>
            </a:r>
          </a:p>
          <a:p>
            <a:r>
              <a:rPr lang="ru-RU" dirty="0"/>
              <a:t>21. Среди кишечнополостных есть колониальные формы.</a:t>
            </a:r>
          </a:p>
          <a:p>
            <a:r>
              <a:rPr lang="ru-RU" dirty="0"/>
              <a:t>22. Для большинства характерны две основные жизненные формы: полип и медуза</a:t>
            </a:r>
          </a:p>
        </p:txBody>
      </p:sp>
    </p:spTree>
    <p:extLst>
      <p:ext uri="{BB962C8B-B14F-4D97-AF65-F5344CB8AC3E}">
        <p14:creationId xmlns:p14="http://schemas.microsoft.com/office/powerpoint/2010/main" val="3885878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(2,4,5,7,9,11,15,16,19,20,21,22)</a:t>
            </a:r>
          </a:p>
        </p:txBody>
      </p:sp>
    </p:spTree>
    <p:extLst>
      <p:ext uri="{BB962C8B-B14F-4D97-AF65-F5344CB8AC3E}">
        <p14:creationId xmlns:p14="http://schemas.microsoft.com/office/powerpoint/2010/main" val="3702667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фауне наших дальневосточных морей встречаются  медуза  крестовичок, при  соприкосновении с которой  у человека возникает серьезное  заболевание. Размеры зонтика  медузы -15-20 мм. Держаться они обычно на мелководье. Замечено, что  в дождливые годы их почти нет, зато в конце засушливого лета крестовички появляются у берегов тысячами. Предположите свое объяснение  этому  интересному  факту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6762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66842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годы второй мировой войны в Австралии стали известны случая загадочной гибели людей во время купания.  Долгое  время тайна  оставалась неразгаданной, но  потом удалось установить, что причиной гибели является медуза </a:t>
            </a:r>
            <a:r>
              <a:rPr lang="ru-RU" sz="2400" dirty="0" err="1"/>
              <a:t>хиродропус</a:t>
            </a:r>
            <a:r>
              <a:rPr lang="ru-RU" sz="2400" dirty="0"/>
              <a:t>.  Получивший «ожог» человек захлебывался и тонул. Было отмечено, что пострадавшими были в основном вновь  прибывшие жители, эвакуированные в Австралию из Европы.  Местные жители, особенно из числа  коренного населения, могли купаться  в тех  местах безбоязненно. Предположи свою гипотезу, объясняющую изложенный факт. </a:t>
            </a:r>
          </a:p>
        </p:txBody>
      </p:sp>
    </p:spTree>
    <p:extLst>
      <p:ext uri="{BB962C8B-B14F-4D97-AF65-F5344CB8AC3E}">
        <p14:creationId xmlns:p14="http://schemas.microsoft.com/office/powerpoint/2010/main" val="7178907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080555"/>
              </p:ext>
            </p:extLst>
          </p:nvPr>
        </p:nvGraphicFramePr>
        <p:xfrm>
          <a:off x="107504" y="332656"/>
          <a:ext cx="8595320" cy="5157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4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ОСОБЕННОСТИ ОБРАЗА ЖИЗНИ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И СТРОЕНИЯ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РАЗНЫЕ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КИШЕЧНОПОЛОСТНЫЕ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2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обитание в толще морской воды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Б) обитание в полосе прибоя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В) образуют колонии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Г) не образуют колонии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Д) имеют известковый скелет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Е) не имеют известкового скелета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1) медузы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2) коралловые полипы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04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hd.multiurok.ru/4/d/3/4d369c49382b2633fc75e1f9398d704ebd1b3f5f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8098"/>
            <a:ext cx="8652337" cy="648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548680"/>
            <a:ext cx="7776864" cy="93610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Свойство гидры?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85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antekhlux.ru/wp-content/uploads/c/e/4/ce43caaebec6fd3be887207b5b125ea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352928" cy="419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38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ezentacii.org/upload/cloud/18/09/73614/images/screen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7" y="3837"/>
            <a:ext cx="8573525" cy="643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24525" y="3218909"/>
            <a:ext cx="2549705" cy="1290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Что за класс??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3870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5976664" cy="6048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Царство: Животные </a:t>
            </a:r>
          </a:p>
          <a:p>
            <a:pPr algn="ctr"/>
            <a:r>
              <a:rPr lang="ru-RU" sz="3600" dirty="0" err="1" smtClean="0"/>
              <a:t>Подцарство</a:t>
            </a:r>
            <a:r>
              <a:rPr lang="ru-RU" sz="3600" dirty="0" smtClean="0"/>
              <a:t>: </a:t>
            </a:r>
            <a:r>
              <a:rPr lang="ru-RU" sz="3600" dirty="0" smtClean="0"/>
              <a:t>???</a:t>
            </a:r>
            <a:endParaRPr lang="ru-RU" sz="3600" dirty="0" smtClean="0"/>
          </a:p>
          <a:p>
            <a:pPr algn="ctr"/>
            <a:r>
              <a:rPr lang="ru-RU" sz="3600" dirty="0" smtClean="0"/>
              <a:t>Тип:  Кишечнополостные</a:t>
            </a:r>
          </a:p>
          <a:p>
            <a:pPr algn="ctr"/>
            <a:r>
              <a:rPr lang="ru-RU" sz="3600" dirty="0" smtClean="0"/>
              <a:t>Класс: Сцифоидные медузы</a:t>
            </a:r>
          </a:p>
          <a:p>
            <a:pPr algn="ctr"/>
            <a:r>
              <a:rPr lang="ru-RU" sz="3600" dirty="0" smtClean="0"/>
              <a:t>Род:  </a:t>
            </a:r>
            <a:r>
              <a:rPr lang="ru-RU" sz="3600" dirty="0" err="1" smtClean="0"/>
              <a:t>Цианея</a:t>
            </a:r>
            <a:endParaRPr lang="ru-RU" sz="3600" dirty="0" smtClean="0"/>
          </a:p>
          <a:p>
            <a:pPr algn="ctr"/>
            <a:r>
              <a:rPr lang="ru-RU" sz="3600" dirty="0" smtClean="0"/>
              <a:t>Вид: Стрекающая </a:t>
            </a:r>
            <a:r>
              <a:rPr lang="ru-RU" sz="3600" dirty="0" err="1" smtClean="0"/>
              <a:t>цианея</a:t>
            </a:r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372200" y="332656"/>
            <a:ext cx="266429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Вставьте необходимое слово в систематику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243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i?id=54fb91e77fbcaeb2884766c029f30670d825cf24-845532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340768"/>
            <a:ext cx="960106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Какой процесс изображен на рисунке?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2019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i?id=9b60078a057730006accb11c46a96b51-442171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492896"/>
            <a:ext cx="8045773" cy="369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187624" y="188640"/>
            <a:ext cx="7128792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dirty="0" smtClean="0"/>
              <a:t>Процесс</a:t>
            </a:r>
          </a:p>
          <a:p>
            <a:pPr marL="342900" indent="-342900" algn="ctr">
              <a:buAutoNum type="arabicPeriod"/>
            </a:pPr>
            <a:r>
              <a:rPr lang="ru-RU" dirty="0" smtClean="0"/>
              <a:t>Какие клетки принимают участие в этом процессе?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820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tepka.ru/biologia/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8748783" cy="298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748883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Опишите стадии жизненного цикла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702870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757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PAGO PLANET</dc:creator>
  <cp:lastModifiedBy>Гриднева Евгения Валерьевна</cp:lastModifiedBy>
  <cp:revision>7</cp:revision>
  <dcterms:created xsi:type="dcterms:W3CDTF">2024-01-14T11:02:03Z</dcterms:created>
  <dcterms:modified xsi:type="dcterms:W3CDTF">2024-06-26T08:59:42Z</dcterms:modified>
</cp:coreProperties>
</file>