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71" r:id="rId4"/>
    <p:sldId id="272" r:id="rId5"/>
    <p:sldId id="273" r:id="rId6"/>
    <p:sldId id="274" r:id="rId7"/>
    <p:sldId id="27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12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4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49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6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619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03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03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0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71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52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76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A8B5-503E-4A67-929C-BC5334FD356B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2648-A1AE-4B26-9799-6927CCC4F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05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48872" cy="369332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be-BY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Гульня «Складзі карту Рэспублікі Беларусь і назаві вобласці»</a:t>
            </a:r>
            <a:endParaRPr lang="ru-RU" dirty="0">
              <a:ln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3" name="Управляющая кнопка: в конец 2">
            <a:hlinkClick r:id="" action="ppaction://hlinkshowjump?jump=nextslide" highlightClick="1"/>
          </p:cNvPr>
          <p:cNvSpPr/>
          <p:nvPr/>
        </p:nvSpPr>
        <p:spPr>
          <a:xfrm>
            <a:off x="8172400" y="6165304"/>
            <a:ext cx="864096" cy="576064"/>
          </a:xfrm>
          <a:prstGeom prst="actionButtonEnd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4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93" b="76505" l="31600" r="6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24086" r="33242" b="21505"/>
          <a:stretch/>
        </p:blipFill>
        <p:spPr>
          <a:xfrm>
            <a:off x="6539166" y="1920690"/>
            <a:ext cx="2575766" cy="3324842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74855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36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68001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" action="ppaction://hlinkshowjump?jump=nextslide"/>
          </p:cNvPr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553" b="93979" l="1700" r="4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55067" r="51536" b="7155"/>
          <a:stretch/>
        </p:blipFill>
        <p:spPr>
          <a:xfrm>
            <a:off x="5516880" y="836143"/>
            <a:ext cx="3627120" cy="25908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93" b="76505" l="31600" r="6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24086" r="33242" b="21505"/>
          <a:stretch/>
        </p:blipFill>
        <p:spPr>
          <a:xfrm>
            <a:off x="1875007" y="2010012"/>
            <a:ext cx="2575766" cy="33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58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68001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" action="ppaction://hlinkshowjump?jump=nextslide"/>
          </p:cNvPr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hlinkClick r:id="" action="ppaction://hlinkshowjump?jump=nextslide"/>
          </p:cNvPr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490" b="96930" l="42700" r="8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7" t="55699" r="9926" b="2151"/>
          <a:stretch/>
        </p:blipFill>
        <p:spPr>
          <a:xfrm>
            <a:off x="5324168" y="332656"/>
            <a:ext cx="3819832" cy="28906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553" b="93979" l="1700" r="4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55067" r="51536" b="7155"/>
          <a:stretch/>
        </p:blipFill>
        <p:spPr>
          <a:xfrm>
            <a:off x="-176199" y="3865783"/>
            <a:ext cx="3288397" cy="234885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529" y="1937285"/>
            <a:ext cx="2573337" cy="332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28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>
            <a:hlinkClick r:id="" action="ppaction://hlinkshowjump?jump=nextslide"/>
          </p:cNvPr>
          <p:cNvSpPr/>
          <p:nvPr/>
        </p:nvSpPr>
        <p:spPr>
          <a:xfrm>
            <a:off x="468001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" action="ppaction://hlinkshowjump?jump=nextslide"/>
          </p:cNvPr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hlinkClick r:id="" action="ppaction://hlinkshowjump?jump=nextslide"/>
          </p:cNvPr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357" b="72373" l="50700" r="97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89" t="32473" r="2459" b="28387"/>
          <a:stretch/>
        </p:blipFill>
        <p:spPr>
          <a:xfrm>
            <a:off x="5148064" y="188640"/>
            <a:ext cx="3777321" cy="26842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490" b="96930" l="42700" r="8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7" t="55699" r="9926" b="2151"/>
          <a:stretch/>
        </p:blipFill>
        <p:spPr>
          <a:xfrm>
            <a:off x="2573115" y="3761523"/>
            <a:ext cx="3566100" cy="26986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93" b="76505" l="31600" r="6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24086" r="33242" b="21505"/>
          <a:stretch/>
        </p:blipFill>
        <p:spPr>
          <a:xfrm>
            <a:off x="1875007" y="2010012"/>
            <a:ext cx="2575766" cy="33248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553" b="93979" l="1700" r="4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55067" r="51536" b="7155"/>
          <a:stretch/>
        </p:blipFill>
        <p:spPr>
          <a:xfrm>
            <a:off x="-176199" y="3865783"/>
            <a:ext cx="3288397" cy="234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4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>
            <a:hlinkClick r:id="" action="ppaction://hlinkshowjump?jump=nextslide"/>
          </p:cNvPr>
          <p:cNvSpPr/>
          <p:nvPr/>
        </p:nvSpPr>
        <p:spPr>
          <a:xfrm>
            <a:off x="468001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>
            <a:hlinkClick r:id="" action="ppaction://hlinkshowjump?jump=nextslide"/>
          </p:cNvPr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" action="ppaction://hlinkshowjump?jump=nextslide"/>
          </p:cNvPr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hlinkClick r:id="" action="ppaction://hlinkshowjump?jump=nextslide"/>
          </p:cNvPr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34" b="40614" l="334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10" t="2366" r="17807" b="58279"/>
          <a:stretch/>
        </p:blipFill>
        <p:spPr>
          <a:xfrm>
            <a:off x="5164984" y="81115"/>
            <a:ext cx="3990336" cy="26989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553" b="93979" l="1700" r="4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55067" r="51536" b="7155"/>
          <a:stretch/>
        </p:blipFill>
        <p:spPr>
          <a:xfrm>
            <a:off x="-176199" y="3865783"/>
            <a:ext cx="3288397" cy="23488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93" b="76505" l="31600" r="6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24086" r="33242" b="21505"/>
          <a:stretch/>
        </p:blipFill>
        <p:spPr>
          <a:xfrm>
            <a:off x="1875007" y="2010012"/>
            <a:ext cx="2575766" cy="33248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490" b="96930" l="42700" r="8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7" t="55699" r="9926" b="2151"/>
          <a:stretch/>
        </p:blipFill>
        <p:spPr>
          <a:xfrm>
            <a:off x="2573115" y="3761523"/>
            <a:ext cx="3566100" cy="26986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357" b="72373" l="50700" r="97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89" t="32473" r="2459" b="28387"/>
          <a:stretch/>
        </p:blipFill>
        <p:spPr>
          <a:xfrm>
            <a:off x="3225552" y="2479669"/>
            <a:ext cx="3357007" cy="238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7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9" name="Блок-схема: узел 8">
            <a:hlinkClick r:id="" action="ppaction://hlinkshowjump?jump=nextslide"/>
          </p:cNvPr>
          <p:cNvSpPr/>
          <p:nvPr/>
        </p:nvSpPr>
        <p:spPr>
          <a:xfrm>
            <a:off x="2874530" y="3374306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>
            <a:hlinkClick r:id="" action="ppaction://hlinkshowjump?jump=nextslide"/>
          </p:cNvPr>
          <p:cNvSpPr/>
          <p:nvPr/>
        </p:nvSpPr>
        <p:spPr>
          <a:xfrm>
            <a:off x="4680012" y="322857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>
            <a:hlinkClick r:id="" action="ppaction://hlinkshowjump?jump=nextslide"/>
          </p:cNvPr>
          <p:cNvSpPr/>
          <p:nvPr/>
        </p:nvSpPr>
        <p:spPr>
          <a:xfrm>
            <a:off x="4572000" y="1622563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" action="ppaction://hlinkshowjump?jump=nextslide"/>
          </p:cNvPr>
          <p:cNvSpPr/>
          <p:nvPr/>
        </p:nvSpPr>
        <p:spPr>
          <a:xfrm>
            <a:off x="323528" y="5110859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hlinkClick r:id="" action="ppaction://hlinkshowjump?jump=nextslide"/>
          </p:cNvPr>
          <p:cNvSpPr/>
          <p:nvPr/>
        </p:nvSpPr>
        <p:spPr>
          <a:xfrm>
            <a:off x="5292080" y="4797152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>
            <a:hlinkClick r:id="" action="ppaction://hlinkshowjump?jump=nextslide"/>
          </p:cNvPr>
          <p:cNvSpPr/>
          <p:nvPr/>
        </p:nvSpPr>
        <p:spPr>
          <a:xfrm>
            <a:off x="539552" y="3434047"/>
            <a:ext cx="216024" cy="29812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81" b="70720" l="10000" r="3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4" t="24946" r="60624" b="25924"/>
          <a:stretch/>
        </p:blipFill>
        <p:spPr>
          <a:xfrm>
            <a:off x="6228184" y="38862"/>
            <a:ext cx="2472935" cy="336931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555" y="2359071"/>
            <a:ext cx="3531471" cy="2584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490" b="96930" l="42700" r="8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7" t="55699" r="9926" b="2151"/>
          <a:stretch/>
        </p:blipFill>
        <p:spPr>
          <a:xfrm>
            <a:off x="2555776" y="3771166"/>
            <a:ext cx="3566100" cy="26986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93" b="76505" l="31600" r="6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7" t="24086" r="33242" b="21505"/>
          <a:stretch/>
        </p:blipFill>
        <p:spPr>
          <a:xfrm>
            <a:off x="1875007" y="2010012"/>
            <a:ext cx="2575766" cy="33248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553" b="93979" l="1700" r="4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55067" r="51536" b="7155"/>
          <a:stretch/>
        </p:blipFill>
        <p:spPr>
          <a:xfrm>
            <a:off x="-176199" y="3865783"/>
            <a:ext cx="3288397" cy="234885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34" b="40614" l="334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10" t="2366" r="17807" b="58279"/>
          <a:stretch/>
        </p:blipFill>
        <p:spPr>
          <a:xfrm>
            <a:off x="1894060" y="687026"/>
            <a:ext cx="3647881" cy="246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25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Hover r:id="" action="ppaction://noaction">
              <a:snd r:embed="rId3" name="applause.wav"/>
            </a:hlinkHover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88" b="96812" l="3000" r="968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8" t="3656" r="3369" b="3226"/>
          <a:stretch/>
        </p:blipFill>
        <p:spPr>
          <a:xfrm>
            <a:off x="3448" y="836712"/>
            <a:ext cx="6444208" cy="5492799"/>
          </a:xfrm>
          <a:prstGeom prst="rect">
            <a:avLst/>
          </a:prstGeom>
        </p:spPr>
      </p:pic>
      <p:sp>
        <p:nvSpPr>
          <p:cNvPr id="4" name="Блок-схема: узел 3">
            <a:hlinkClick r:id="" action="ppaction://hlinkshowjump?jump=nextslide"/>
          </p:cNvPr>
          <p:cNvSpPr/>
          <p:nvPr/>
        </p:nvSpPr>
        <p:spPr>
          <a:xfrm>
            <a:off x="539552" y="3598119"/>
            <a:ext cx="18393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4246"/>
            <a:ext cx="2520280" cy="325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490" b="96930" l="42700" r="8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7" t="55699" r="9926" b="2151"/>
          <a:stretch/>
        </p:blipFill>
        <p:spPr>
          <a:xfrm>
            <a:off x="2680938" y="3812529"/>
            <a:ext cx="3350076" cy="2535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357" b="72373" l="50700" r="97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89" t="32473" r="2459" b="28387"/>
          <a:stretch/>
        </p:blipFill>
        <p:spPr>
          <a:xfrm>
            <a:off x="3095836" y="2306200"/>
            <a:ext cx="3673206" cy="2610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34" b="40614" l="334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10" t="2366" r="17807" b="58279"/>
          <a:stretch/>
        </p:blipFill>
        <p:spPr>
          <a:xfrm>
            <a:off x="2051720" y="692696"/>
            <a:ext cx="3384376" cy="2289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81" b="70720" l="10000" r="3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4" t="24946" r="60624" b="25924"/>
          <a:stretch/>
        </p:blipFill>
        <p:spPr>
          <a:xfrm>
            <a:off x="323528" y="1984247"/>
            <a:ext cx="2206210" cy="3005906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7956376" y="6021288"/>
            <a:ext cx="792088" cy="648072"/>
          </a:xfrm>
          <a:prstGeom prst="actionButtonHome">
            <a:avLst/>
          </a:prstGeom>
          <a:solidFill>
            <a:schemeClr val="bg1"/>
          </a:solidFill>
          <a:ln>
            <a:solidFill>
              <a:srgbClr val="FF0000"/>
            </a:solidFill>
          </a:ln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220072" y="332656"/>
            <a:ext cx="3528392" cy="1080120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be-BY" dirty="0" smtClean="0">
                <a:hlinkClick r:id="" action="ppaction://noaction">
                  <a:snd r:embed="rId3" name="applause.wav"/>
                </a:hlinkClick>
              </a:rPr>
              <a:t>супер!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890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12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2023-12-03T15:47:14Z</dcterms:created>
  <dcterms:modified xsi:type="dcterms:W3CDTF">2023-12-25T16:37:20Z</dcterms:modified>
</cp:coreProperties>
</file>