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  <p:sldMasterId id="2147483660" r:id="rId3"/>
  </p:sldMasterIdLst>
  <p:notesMasterIdLst>
    <p:notesMasterId r:id="rId11"/>
  </p:notesMasterIdLst>
  <p:handoutMasterIdLst>
    <p:handoutMasterId r:id="rId12"/>
  </p:handoutMasterIdLst>
  <p:sldIdLst>
    <p:sldId id="299" r:id="rId4"/>
    <p:sldId id="306" r:id="rId5"/>
    <p:sldId id="309" r:id="rId6"/>
    <p:sldId id="310" r:id="rId7"/>
    <p:sldId id="300" r:id="rId8"/>
    <p:sldId id="307" r:id="rId9"/>
    <p:sldId id="30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669900"/>
    <a:srgbClr val="FFFFCC"/>
    <a:srgbClr val="FFFF99"/>
    <a:srgbClr val="FF9999"/>
    <a:srgbClr val="666633"/>
    <a:srgbClr val="666699"/>
    <a:srgbClr val="FF9933"/>
    <a:srgbClr val="0033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4" autoAdjust="0"/>
    <p:restoredTop sz="95314" autoAdjust="0"/>
  </p:normalViewPr>
  <p:slideViewPr>
    <p:cSldViewPr snapToGrid="0">
      <p:cViewPr>
        <p:scale>
          <a:sx n="75" d="100"/>
          <a:sy n="75" d="100"/>
        </p:scale>
        <p:origin x="1950" y="84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1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56B182-512C-4651-971C-B3775A5E1D5D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60216A8-3389-47CD-8337-8686ECFD3E4E}">
      <dgm:prSet phldrT="[Текст]"/>
      <dgm:spPr/>
      <dgm:t>
        <a:bodyPr/>
        <a:lstStyle/>
        <a:p>
          <a:r>
            <a:rPr lang="ru-RU" dirty="0" smtClean="0"/>
            <a:t>Открытая кухня</a:t>
          </a:r>
          <a:endParaRPr lang="ru-RU" dirty="0"/>
        </a:p>
      </dgm:t>
    </dgm:pt>
    <dgm:pt modelId="{558DD690-7625-4853-A723-C0CCA4B331DC}" type="parTrans" cxnId="{C6BA8F3D-E924-4C21-8FF6-4A88A7CE9ECD}">
      <dgm:prSet/>
      <dgm:spPr/>
      <dgm:t>
        <a:bodyPr/>
        <a:lstStyle/>
        <a:p>
          <a:endParaRPr lang="ru-RU"/>
        </a:p>
      </dgm:t>
    </dgm:pt>
    <dgm:pt modelId="{D8ED6FDB-0605-461A-AACC-D63474AA6098}" type="sibTrans" cxnId="{C6BA8F3D-E924-4C21-8FF6-4A88A7CE9ECD}">
      <dgm:prSet/>
      <dgm:spPr/>
      <dgm:t>
        <a:bodyPr/>
        <a:lstStyle/>
        <a:p>
          <a:endParaRPr lang="ru-RU"/>
        </a:p>
      </dgm:t>
    </dgm:pt>
    <dgm:pt modelId="{04273087-D982-470A-9AEC-DC2D71FFA8EA}">
      <dgm:prSet phldrT="[Текст]"/>
      <dgm:spPr/>
      <dgm:t>
        <a:bodyPr/>
        <a:lstStyle/>
        <a:p>
          <a:r>
            <a:rPr lang="ru-RU" dirty="0" smtClean="0"/>
            <a:t>Бар </a:t>
          </a:r>
          <a:endParaRPr lang="ru-RU" dirty="0"/>
        </a:p>
      </dgm:t>
    </dgm:pt>
    <dgm:pt modelId="{FD09C976-8A2E-4150-A0C6-A118ECE9C960}" type="parTrans" cxnId="{B564E0C5-4AF2-4891-83A5-6BEBB3A13CC1}">
      <dgm:prSet/>
      <dgm:spPr/>
      <dgm:t>
        <a:bodyPr/>
        <a:lstStyle/>
        <a:p>
          <a:endParaRPr lang="ru-RU"/>
        </a:p>
      </dgm:t>
    </dgm:pt>
    <dgm:pt modelId="{383AD1D1-22B7-4B5A-9A92-ACACB08EA7C9}" type="sibTrans" cxnId="{B564E0C5-4AF2-4891-83A5-6BEBB3A13CC1}">
      <dgm:prSet/>
      <dgm:spPr/>
      <dgm:t>
        <a:bodyPr/>
        <a:lstStyle/>
        <a:p>
          <a:endParaRPr lang="ru-RU"/>
        </a:p>
      </dgm:t>
    </dgm:pt>
    <dgm:pt modelId="{E8D23C6B-7B75-4668-AB59-B3A099766BBA}">
      <dgm:prSet phldrT="[Текст]"/>
      <dgm:spPr/>
      <dgm:t>
        <a:bodyPr/>
        <a:lstStyle/>
        <a:p>
          <a:r>
            <a:rPr lang="ru-RU" dirty="0" smtClean="0"/>
            <a:t>Кофейня </a:t>
          </a:r>
          <a:endParaRPr lang="ru-RU" dirty="0"/>
        </a:p>
      </dgm:t>
    </dgm:pt>
    <dgm:pt modelId="{A271783F-C967-4245-8309-E075C0376265}" type="parTrans" cxnId="{F7F70B33-A9F3-47DF-BB2F-5388CF513774}">
      <dgm:prSet/>
      <dgm:spPr/>
      <dgm:t>
        <a:bodyPr/>
        <a:lstStyle/>
        <a:p>
          <a:endParaRPr lang="ru-RU"/>
        </a:p>
      </dgm:t>
    </dgm:pt>
    <dgm:pt modelId="{20D15F6E-3F11-4C3E-B21F-26F14A2AC1BD}" type="sibTrans" cxnId="{F7F70B33-A9F3-47DF-BB2F-5388CF513774}">
      <dgm:prSet/>
      <dgm:spPr/>
      <dgm:t>
        <a:bodyPr/>
        <a:lstStyle/>
        <a:p>
          <a:endParaRPr lang="ru-RU"/>
        </a:p>
      </dgm:t>
    </dgm:pt>
    <dgm:pt modelId="{903FB069-9060-4FF9-8402-4D4535C3ED2F}">
      <dgm:prSet phldrT="[Текст]"/>
      <dgm:spPr/>
      <dgm:t>
        <a:bodyPr/>
        <a:lstStyle/>
        <a:p>
          <a:r>
            <a:rPr lang="ru-RU" dirty="0" smtClean="0"/>
            <a:t>Бизнес-ланч</a:t>
          </a:r>
          <a:endParaRPr lang="ru-RU" dirty="0"/>
        </a:p>
      </dgm:t>
    </dgm:pt>
    <dgm:pt modelId="{F0F92792-B686-4B58-8579-339BE40B1B29}" type="parTrans" cxnId="{AB519051-95FC-4DD0-B4E9-57B018760115}">
      <dgm:prSet/>
      <dgm:spPr/>
      <dgm:t>
        <a:bodyPr/>
        <a:lstStyle/>
        <a:p>
          <a:endParaRPr lang="ru-RU"/>
        </a:p>
      </dgm:t>
    </dgm:pt>
    <dgm:pt modelId="{C5B0B608-3969-4197-A5FC-D580C9A4CD05}" type="sibTrans" cxnId="{AB519051-95FC-4DD0-B4E9-57B018760115}">
      <dgm:prSet/>
      <dgm:spPr/>
      <dgm:t>
        <a:bodyPr/>
        <a:lstStyle/>
        <a:p>
          <a:endParaRPr lang="ru-RU"/>
        </a:p>
      </dgm:t>
    </dgm:pt>
    <dgm:pt modelId="{27391969-C342-46E4-9E7B-228A8FB0CD0A}">
      <dgm:prSet phldrT="[Текст]"/>
      <dgm:spPr/>
      <dgm:t>
        <a:bodyPr/>
        <a:lstStyle/>
        <a:p>
          <a:r>
            <a:rPr lang="ru-RU" dirty="0" smtClean="0"/>
            <a:t>Банкет</a:t>
          </a:r>
          <a:endParaRPr lang="ru-RU" dirty="0"/>
        </a:p>
      </dgm:t>
    </dgm:pt>
    <dgm:pt modelId="{89062793-F62A-41B5-AB22-9C6479BE688B}" type="parTrans" cxnId="{DAE6FED6-5C50-4AF9-AEAD-EAB64D0599CF}">
      <dgm:prSet/>
      <dgm:spPr/>
      <dgm:t>
        <a:bodyPr/>
        <a:lstStyle/>
        <a:p>
          <a:endParaRPr lang="ru-RU"/>
        </a:p>
      </dgm:t>
    </dgm:pt>
    <dgm:pt modelId="{AB9C2D17-20B9-4520-825A-76ABF948EBAA}" type="sibTrans" cxnId="{DAE6FED6-5C50-4AF9-AEAD-EAB64D0599CF}">
      <dgm:prSet/>
      <dgm:spPr/>
      <dgm:t>
        <a:bodyPr/>
        <a:lstStyle/>
        <a:p>
          <a:endParaRPr lang="ru-RU"/>
        </a:p>
      </dgm:t>
    </dgm:pt>
    <dgm:pt modelId="{4FF8C0E4-CCEE-4D73-AA4A-F04E8ACE388B}" type="pres">
      <dgm:prSet presAssocID="{CF56B182-512C-4651-971C-B3775A5E1D5D}" presName="Name0" presStyleCnt="0">
        <dgm:presLayoutVars>
          <dgm:dir/>
          <dgm:resizeHandles val="exact"/>
        </dgm:presLayoutVars>
      </dgm:prSet>
      <dgm:spPr/>
    </dgm:pt>
    <dgm:pt modelId="{CB0A329F-F0D7-450C-85FB-0BA87704EAA2}" type="pres">
      <dgm:prSet presAssocID="{CF56B182-512C-4651-971C-B3775A5E1D5D}" presName="fgShape" presStyleLbl="fgShp" presStyleIdx="0" presStyleCnt="1"/>
      <dgm:spPr/>
    </dgm:pt>
    <dgm:pt modelId="{20DD2A60-98F9-406A-9CC5-ADCF9ED93B84}" type="pres">
      <dgm:prSet presAssocID="{CF56B182-512C-4651-971C-B3775A5E1D5D}" presName="linComp" presStyleCnt="0"/>
      <dgm:spPr/>
    </dgm:pt>
    <dgm:pt modelId="{4093DC93-6EC7-4B22-B5CD-5213266572BA}" type="pres">
      <dgm:prSet presAssocID="{A60216A8-3389-47CD-8337-8686ECFD3E4E}" presName="compNode" presStyleCnt="0"/>
      <dgm:spPr/>
    </dgm:pt>
    <dgm:pt modelId="{7EF01C96-8433-46F6-861F-64D3C91B8B08}" type="pres">
      <dgm:prSet presAssocID="{A60216A8-3389-47CD-8337-8686ECFD3E4E}" presName="bkgdShape" presStyleLbl="node1" presStyleIdx="0" presStyleCnt="5" custLinFactNeighborX="1640" custLinFactNeighborY="-178"/>
      <dgm:spPr/>
      <dgm:t>
        <a:bodyPr/>
        <a:lstStyle/>
        <a:p>
          <a:endParaRPr lang="ru-RU"/>
        </a:p>
      </dgm:t>
    </dgm:pt>
    <dgm:pt modelId="{41943794-2ACF-4C94-9A73-6F116CEC9E26}" type="pres">
      <dgm:prSet presAssocID="{A60216A8-3389-47CD-8337-8686ECFD3E4E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4F5318-9226-47E5-BFE1-9A203445583B}" type="pres">
      <dgm:prSet presAssocID="{A60216A8-3389-47CD-8337-8686ECFD3E4E}" presName="invisiNode" presStyleLbl="node1" presStyleIdx="0" presStyleCnt="5"/>
      <dgm:spPr/>
    </dgm:pt>
    <dgm:pt modelId="{B800D971-B77E-4490-8AC2-2EF4E284BC8C}" type="pres">
      <dgm:prSet presAssocID="{A60216A8-3389-47CD-8337-8686ECFD3E4E}" presName="imagNode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DDBDBCC1-E0DE-4568-9C8F-7FAB64B43DEC}" type="pres">
      <dgm:prSet presAssocID="{D8ED6FDB-0605-461A-AACC-D63474AA6098}" presName="sibTrans" presStyleLbl="sibTrans2D1" presStyleIdx="0" presStyleCnt="0"/>
      <dgm:spPr/>
    </dgm:pt>
    <dgm:pt modelId="{BFC2368B-E9B1-44C0-A8BD-B295BD264B3F}" type="pres">
      <dgm:prSet presAssocID="{04273087-D982-470A-9AEC-DC2D71FFA8EA}" presName="compNode" presStyleCnt="0"/>
      <dgm:spPr/>
    </dgm:pt>
    <dgm:pt modelId="{8ADF2F30-03FA-42DB-A669-382540124C08}" type="pres">
      <dgm:prSet presAssocID="{04273087-D982-470A-9AEC-DC2D71FFA8EA}" presName="bkgdShape" presStyleLbl="node1" presStyleIdx="1" presStyleCnt="5"/>
      <dgm:spPr/>
      <dgm:t>
        <a:bodyPr/>
        <a:lstStyle/>
        <a:p>
          <a:endParaRPr lang="ru-RU"/>
        </a:p>
      </dgm:t>
    </dgm:pt>
    <dgm:pt modelId="{8E98A6E7-D1EE-455C-B9BA-04AC8C007B6E}" type="pres">
      <dgm:prSet presAssocID="{04273087-D982-470A-9AEC-DC2D71FFA8EA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C39A5-6A9C-444F-9699-972BB4F4650C}" type="pres">
      <dgm:prSet presAssocID="{04273087-D982-470A-9AEC-DC2D71FFA8EA}" presName="invisiNode" presStyleLbl="node1" presStyleIdx="1" presStyleCnt="5"/>
      <dgm:spPr/>
    </dgm:pt>
    <dgm:pt modelId="{B3DCBDE9-AE78-4BE7-BBC4-9AB0C7BB61F3}" type="pres">
      <dgm:prSet presAssocID="{04273087-D982-470A-9AEC-DC2D71FFA8EA}" presName="imagNode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ABAE0A2-746A-44C0-ADC1-E3E878A7A547}" type="pres">
      <dgm:prSet presAssocID="{383AD1D1-22B7-4B5A-9A92-ACACB08EA7C9}" presName="sibTrans" presStyleLbl="sibTrans2D1" presStyleIdx="0" presStyleCnt="0"/>
      <dgm:spPr/>
    </dgm:pt>
    <dgm:pt modelId="{C1D6C9B7-5370-4BE1-9DBC-24DD335A977D}" type="pres">
      <dgm:prSet presAssocID="{E8D23C6B-7B75-4668-AB59-B3A099766BBA}" presName="compNode" presStyleCnt="0"/>
      <dgm:spPr/>
    </dgm:pt>
    <dgm:pt modelId="{94F1DF44-EBA3-4E9D-B08C-A93CF56C7F2D}" type="pres">
      <dgm:prSet presAssocID="{E8D23C6B-7B75-4668-AB59-B3A099766BBA}" presName="bkgdShape" presStyleLbl="node1" presStyleIdx="2" presStyleCnt="5"/>
      <dgm:spPr/>
    </dgm:pt>
    <dgm:pt modelId="{F7F02804-6D60-49C2-A922-8C122E724BC4}" type="pres">
      <dgm:prSet presAssocID="{E8D23C6B-7B75-4668-AB59-B3A099766BBA}" presName="nodeTx" presStyleLbl="node1" presStyleIdx="2" presStyleCnt="5">
        <dgm:presLayoutVars>
          <dgm:bulletEnabled val="1"/>
        </dgm:presLayoutVars>
      </dgm:prSet>
      <dgm:spPr/>
    </dgm:pt>
    <dgm:pt modelId="{A86C6A2D-42E4-42AB-B3D3-D96B765FEF63}" type="pres">
      <dgm:prSet presAssocID="{E8D23C6B-7B75-4668-AB59-B3A099766BBA}" presName="invisiNode" presStyleLbl="node1" presStyleIdx="2" presStyleCnt="5"/>
      <dgm:spPr/>
    </dgm:pt>
    <dgm:pt modelId="{EE25123E-5E34-42B5-A3C5-BA3A0ACF84E7}" type="pres">
      <dgm:prSet presAssocID="{E8D23C6B-7B75-4668-AB59-B3A099766BBA}" presName="imagNode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AE482CC-E312-4DA7-8B3D-74DD5CE1E508}" type="pres">
      <dgm:prSet presAssocID="{20D15F6E-3F11-4C3E-B21F-26F14A2AC1BD}" presName="sibTrans" presStyleLbl="sibTrans2D1" presStyleIdx="0" presStyleCnt="0"/>
      <dgm:spPr/>
    </dgm:pt>
    <dgm:pt modelId="{07E1C4E9-59BE-4081-ACD0-CC02845F6867}" type="pres">
      <dgm:prSet presAssocID="{903FB069-9060-4FF9-8402-4D4535C3ED2F}" presName="compNode" presStyleCnt="0"/>
      <dgm:spPr/>
    </dgm:pt>
    <dgm:pt modelId="{2531F2FC-7B1F-4ADB-A497-019ED42B8C85}" type="pres">
      <dgm:prSet presAssocID="{903FB069-9060-4FF9-8402-4D4535C3ED2F}" presName="bkgdShape" presStyleLbl="node1" presStyleIdx="3" presStyleCnt="5"/>
      <dgm:spPr/>
    </dgm:pt>
    <dgm:pt modelId="{8439C940-5ECF-4BB8-82C8-6DB247461C23}" type="pres">
      <dgm:prSet presAssocID="{903FB069-9060-4FF9-8402-4D4535C3ED2F}" presName="nodeTx" presStyleLbl="node1" presStyleIdx="3" presStyleCnt="5">
        <dgm:presLayoutVars>
          <dgm:bulletEnabled val="1"/>
        </dgm:presLayoutVars>
      </dgm:prSet>
      <dgm:spPr/>
    </dgm:pt>
    <dgm:pt modelId="{5F42BC61-5E8E-4765-B22D-7FD58C3152AA}" type="pres">
      <dgm:prSet presAssocID="{903FB069-9060-4FF9-8402-4D4535C3ED2F}" presName="invisiNode" presStyleLbl="node1" presStyleIdx="3" presStyleCnt="5"/>
      <dgm:spPr/>
    </dgm:pt>
    <dgm:pt modelId="{3C669CBB-40B7-44CD-9987-3241972C8011}" type="pres">
      <dgm:prSet presAssocID="{903FB069-9060-4FF9-8402-4D4535C3ED2F}" presName="imagNode" presStyleLbl="fgImgPlac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CFE21F2F-D9D6-45F0-B79E-115D716D28EF}" type="pres">
      <dgm:prSet presAssocID="{C5B0B608-3969-4197-A5FC-D580C9A4CD05}" presName="sibTrans" presStyleLbl="sibTrans2D1" presStyleIdx="0" presStyleCnt="0"/>
      <dgm:spPr/>
    </dgm:pt>
    <dgm:pt modelId="{A14C28B1-CAD5-4A54-8F2F-D2E0175B5825}" type="pres">
      <dgm:prSet presAssocID="{27391969-C342-46E4-9E7B-228A8FB0CD0A}" presName="compNode" presStyleCnt="0"/>
      <dgm:spPr/>
    </dgm:pt>
    <dgm:pt modelId="{2024DEBF-23BD-4C41-9111-15BC389B3D21}" type="pres">
      <dgm:prSet presAssocID="{27391969-C342-46E4-9E7B-228A8FB0CD0A}" presName="bkgdShape" presStyleLbl="node1" presStyleIdx="4" presStyleCnt="5"/>
      <dgm:spPr/>
    </dgm:pt>
    <dgm:pt modelId="{1BC770EC-8CF4-475A-B53C-46FD9EE0C74B}" type="pres">
      <dgm:prSet presAssocID="{27391969-C342-46E4-9E7B-228A8FB0CD0A}" presName="nodeTx" presStyleLbl="node1" presStyleIdx="4" presStyleCnt="5">
        <dgm:presLayoutVars>
          <dgm:bulletEnabled val="1"/>
        </dgm:presLayoutVars>
      </dgm:prSet>
      <dgm:spPr/>
    </dgm:pt>
    <dgm:pt modelId="{63FDAFAA-7414-40C3-9B74-4B4DEE9E476A}" type="pres">
      <dgm:prSet presAssocID="{27391969-C342-46E4-9E7B-228A8FB0CD0A}" presName="invisiNode" presStyleLbl="node1" presStyleIdx="4" presStyleCnt="5"/>
      <dgm:spPr/>
    </dgm:pt>
    <dgm:pt modelId="{67ADFEB2-C567-4203-B2BD-62512E287A95}" type="pres">
      <dgm:prSet presAssocID="{27391969-C342-46E4-9E7B-228A8FB0CD0A}" presName="imagNode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C6BA8F3D-E924-4C21-8FF6-4A88A7CE9ECD}" srcId="{CF56B182-512C-4651-971C-B3775A5E1D5D}" destId="{A60216A8-3389-47CD-8337-8686ECFD3E4E}" srcOrd="0" destOrd="0" parTransId="{558DD690-7625-4853-A723-C0CCA4B331DC}" sibTransId="{D8ED6FDB-0605-461A-AACC-D63474AA6098}"/>
    <dgm:cxn modelId="{E79D555B-7E2E-4DDF-8187-35D014520532}" type="presOf" srcId="{C5B0B608-3969-4197-A5FC-D580C9A4CD05}" destId="{CFE21F2F-D9D6-45F0-B79E-115D716D28EF}" srcOrd="0" destOrd="0" presId="urn:microsoft.com/office/officeart/2005/8/layout/hList7"/>
    <dgm:cxn modelId="{57AF8BFC-3397-46CC-B500-80C0072DA26F}" type="presOf" srcId="{A60216A8-3389-47CD-8337-8686ECFD3E4E}" destId="{41943794-2ACF-4C94-9A73-6F116CEC9E26}" srcOrd="1" destOrd="0" presId="urn:microsoft.com/office/officeart/2005/8/layout/hList7"/>
    <dgm:cxn modelId="{08D720A6-6C3E-4B75-9271-50AF8DFB6BAF}" type="presOf" srcId="{A60216A8-3389-47CD-8337-8686ECFD3E4E}" destId="{7EF01C96-8433-46F6-861F-64D3C91B8B08}" srcOrd="0" destOrd="0" presId="urn:microsoft.com/office/officeart/2005/8/layout/hList7"/>
    <dgm:cxn modelId="{42F97DE9-D5CD-4BD4-8D82-22D5BED7008B}" type="presOf" srcId="{27391969-C342-46E4-9E7B-228A8FB0CD0A}" destId="{1BC770EC-8CF4-475A-B53C-46FD9EE0C74B}" srcOrd="1" destOrd="0" presId="urn:microsoft.com/office/officeart/2005/8/layout/hList7"/>
    <dgm:cxn modelId="{5752723D-052B-4423-BD49-4BA6D9E904BD}" type="presOf" srcId="{27391969-C342-46E4-9E7B-228A8FB0CD0A}" destId="{2024DEBF-23BD-4C41-9111-15BC389B3D21}" srcOrd="0" destOrd="0" presId="urn:microsoft.com/office/officeart/2005/8/layout/hList7"/>
    <dgm:cxn modelId="{AB519051-95FC-4DD0-B4E9-57B018760115}" srcId="{CF56B182-512C-4651-971C-B3775A5E1D5D}" destId="{903FB069-9060-4FF9-8402-4D4535C3ED2F}" srcOrd="3" destOrd="0" parTransId="{F0F92792-B686-4B58-8579-339BE40B1B29}" sibTransId="{C5B0B608-3969-4197-A5FC-D580C9A4CD05}"/>
    <dgm:cxn modelId="{4837BB4F-E900-4E1F-803E-8FA4E8C1440F}" type="presOf" srcId="{20D15F6E-3F11-4C3E-B21F-26F14A2AC1BD}" destId="{AAE482CC-E312-4DA7-8B3D-74DD5CE1E508}" srcOrd="0" destOrd="0" presId="urn:microsoft.com/office/officeart/2005/8/layout/hList7"/>
    <dgm:cxn modelId="{B564E0C5-4AF2-4891-83A5-6BEBB3A13CC1}" srcId="{CF56B182-512C-4651-971C-B3775A5E1D5D}" destId="{04273087-D982-470A-9AEC-DC2D71FFA8EA}" srcOrd="1" destOrd="0" parTransId="{FD09C976-8A2E-4150-A0C6-A118ECE9C960}" sibTransId="{383AD1D1-22B7-4B5A-9A92-ACACB08EA7C9}"/>
    <dgm:cxn modelId="{91CA2A09-BAC9-4140-95B0-9548BD6EF699}" type="presOf" srcId="{903FB069-9060-4FF9-8402-4D4535C3ED2F}" destId="{2531F2FC-7B1F-4ADB-A497-019ED42B8C85}" srcOrd="0" destOrd="0" presId="urn:microsoft.com/office/officeart/2005/8/layout/hList7"/>
    <dgm:cxn modelId="{F7F70B33-A9F3-47DF-BB2F-5388CF513774}" srcId="{CF56B182-512C-4651-971C-B3775A5E1D5D}" destId="{E8D23C6B-7B75-4668-AB59-B3A099766BBA}" srcOrd="2" destOrd="0" parTransId="{A271783F-C967-4245-8309-E075C0376265}" sibTransId="{20D15F6E-3F11-4C3E-B21F-26F14A2AC1BD}"/>
    <dgm:cxn modelId="{DAE6FED6-5C50-4AF9-AEAD-EAB64D0599CF}" srcId="{CF56B182-512C-4651-971C-B3775A5E1D5D}" destId="{27391969-C342-46E4-9E7B-228A8FB0CD0A}" srcOrd="4" destOrd="0" parTransId="{89062793-F62A-41B5-AB22-9C6479BE688B}" sibTransId="{AB9C2D17-20B9-4520-825A-76ABF948EBAA}"/>
    <dgm:cxn modelId="{D2116F54-64F9-4AE2-A6AF-54DB03A45098}" type="presOf" srcId="{04273087-D982-470A-9AEC-DC2D71FFA8EA}" destId="{8E98A6E7-D1EE-455C-B9BA-04AC8C007B6E}" srcOrd="1" destOrd="0" presId="urn:microsoft.com/office/officeart/2005/8/layout/hList7"/>
    <dgm:cxn modelId="{15943676-F75D-4573-BF43-A3ACD7BD0117}" type="presOf" srcId="{E8D23C6B-7B75-4668-AB59-B3A099766BBA}" destId="{F7F02804-6D60-49C2-A922-8C122E724BC4}" srcOrd="1" destOrd="0" presId="urn:microsoft.com/office/officeart/2005/8/layout/hList7"/>
    <dgm:cxn modelId="{A356622E-D5AE-4EA0-86F3-CE29EB3381B7}" type="presOf" srcId="{E8D23C6B-7B75-4668-AB59-B3A099766BBA}" destId="{94F1DF44-EBA3-4E9D-B08C-A93CF56C7F2D}" srcOrd="0" destOrd="0" presId="urn:microsoft.com/office/officeart/2005/8/layout/hList7"/>
    <dgm:cxn modelId="{EDC093DE-B4C7-4571-92B8-9B029766D747}" type="presOf" srcId="{903FB069-9060-4FF9-8402-4D4535C3ED2F}" destId="{8439C940-5ECF-4BB8-82C8-6DB247461C23}" srcOrd="1" destOrd="0" presId="urn:microsoft.com/office/officeart/2005/8/layout/hList7"/>
    <dgm:cxn modelId="{54041400-7287-4BAF-9ED3-ED5EFD2450C0}" type="presOf" srcId="{04273087-D982-470A-9AEC-DC2D71FFA8EA}" destId="{8ADF2F30-03FA-42DB-A669-382540124C08}" srcOrd="0" destOrd="0" presId="urn:microsoft.com/office/officeart/2005/8/layout/hList7"/>
    <dgm:cxn modelId="{39A398F2-4F62-469B-879A-97280E26BFC2}" type="presOf" srcId="{CF56B182-512C-4651-971C-B3775A5E1D5D}" destId="{4FF8C0E4-CCEE-4D73-AA4A-F04E8ACE388B}" srcOrd="0" destOrd="0" presId="urn:microsoft.com/office/officeart/2005/8/layout/hList7"/>
    <dgm:cxn modelId="{5F403EDA-5DCA-43D5-8849-51E6CA09F571}" type="presOf" srcId="{383AD1D1-22B7-4B5A-9A92-ACACB08EA7C9}" destId="{FABAE0A2-746A-44C0-ADC1-E3E878A7A547}" srcOrd="0" destOrd="0" presId="urn:microsoft.com/office/officeart/2005/8/layout/hList7"/>
    <dgm:cxn modelId="{A324B5BE-31F0-4B90-9BBA-CB32018B8B7C}" type="presOf" srcId="{D8ED6FDB-0605-461A-AACC-D63474AA6098}" destId="{DDBDBCC1-E0DE-4568-9C8F-7FAB64B43DEC}" srcOrd="0" destOrd="0" presId="urn:microsoft.com/office/officeart/2005/8/layout/hList7"/>
    <dgm:cxn modelId="{DF35BC88-FCFC-4389-8382-244C2FADD1C4}" type="presParOf" srcId="{4FF8C0E4-CCEE-4D73-AA4A-F04E8ACE388B}" destId="{CB0A329F-F0D7-450C-85FB-0BA87704EAA2}" srcOrd="0" destOrd="0" presId="urn:microsoft.com/office/officeart/2005/8/layout/hList7"/>
    <dgm:cxn modelId="{C4A2C678-5289-4147-AD73-54C5884CFBE2}" type="presParOf" srcId="{4FF8C0E4-CCEE-4D73-AA4A-F04E8ACE388B}" destId="{20DD2A60-98F9-406A-9CC5-ADCF9ED93B84}" srcOrd="1" destOrd="0" presId="urn:microsoft.com/office/officeart/2005/8/layout/hList7"/>
    <dgm:cxn modelId="{23E1B194-7B93-4FC9-A78E-1DA8B0F97954}" type="presParOf" srcId="{20DD2A60-98F9-406A-9CC5-ADCF9ED93B84}" destId="{4093DC93-6EC7-4B22-B5CD-5213266572BA}" srcOrd="0" destOrd="0" presId="urn:microsoft.com/office/officeart/2005/8/layout/hList7"/>
    <dgm:cxn modelId="{0CB02802-B4F0-478D-B015-A37F27DC0E08}" type="presParOf" srcId="{4093DC93-6EC7-4B22-B5CD-5213266572BA}" destId="{7EF01C96-8433-46F6-861F-64D3C91B8B08}" srcOrd="0" destOrd="0" presId="urn:microsoft.com/office/officeart/2005/8/layout/hList7"/>
    <dgm:cxn modelId="{0D1AB36A-92C6-4B65-A0E1-7CD7042E1DD7}" type="presParOf" srcId="{4093DC93-6EC7-4B22-B5CD-5213266572BA}" destId="{41943794-2ACF-4C94-9A73-6F116CEC9E26}" srcOrd="1" destOrd="0" presId="urn:microsoft.com/office/officeart/2005/8/layout/hList7"/>
    <dgm:cxn modelId="{32CA55A2-81C9-42CF-8902-DBCB4E48A7CD}" type="presParOf" srcId="{4093DC93-6EC7-4B22-B5CD-5213266572BA}" destId="{0E4F5318-9226-47E5-BFE1-9A203445583B}" srcOrd="2" destOrd="0" presId="urn:microsoft.com/office/officeart/2005/8/layout/hList7"/>
    <dgm:cxn modelId="{E9256B79-1775-4E5A-801F-CBDCD9CC0841}" type="presParOf" srcId="{4093DC93-6EC7-4B22-B5CD-5213266572BA}" destId="{B800D971-B77E-4490-8AC2-2EF4E284BC8C}" srcOrd="3" destOrd="0" presId="urn:microsoft.com/office/officeart/2005/8/layout/hList7"/>
    <dgm:cxn modelId="{18E523A5-2A87-400E-B92B-155EDD6359E8}" type="presParOf" srcId="{20DD2A60-98F9-406A-9CC5-ADCF9ED93B84}" destId="{DDBDBCC1-E0DE-4568-9C8F-7FAB64B43DEC}" srcOrd="1" destOrd="0" presId="urn:microsoft.com/office/officeart/2005/8/layout/hList7"/>
    <dgm:cxn modelId="{FE3D7A1E-1F3F-4719-816C-DACA6E0C91FB}" type="presParOf" srcId="{20DD2A60-98F9-406A-9CC5-ADCF9ED93B84}" destId="{BFC2368B-E9B1-44C0-A8BD-B295BD264B3F}" srcOrd="2" destOrd="0" presId="urn:microsoft.com/office/officeart/2005/8/layout/hList7"/>
    <dgm:cxn modelId="{7D59B820-194E-4F77-88E5-EB64B189A5C6}" type="presParOf" srcId="{BFC2368B-E9B1-44C0-A8BD-B295BD264B3F}" destId="{8ADF2F30-03FA-42DB-A669-382540124C08}" srcOrd="0" destOrd="0" presId="urn:microsoft.com/office/officeart/2005/8/layout/hList7"/>
    <dgm:cxn modelId="{D69420A7-439D-4E16-93C7-AF22EC3BECC7}" type="presParOf" srcId="{BFC2368B-E9B1-44C0-A8BD-B295BD264B3F}" destId="{8E98A6E7-D1EE-455C-B9BA-04AC8C007B6E}" srcOrd="1" destOrd="0" presId="urn:microsoft.com/office/officeart/2005/8/layout/hList7"/>
    <dgm:cxn modelId="{371E60DE-0513-4BC6-A4C7-AA89FB7702B2}" type="presParOf" srcId="{BFC2368B-E9B1-44C0-A8BD-B295BD264B3F}" destId="{961C39A5-6A9C-444F-9699-972BB4F4650C}" srcOrd="2" destOrd="0" presId="urn:microsoft.com/office/officeart/2005/8/layout/hList7"/>
    <dgm:cxn modelId="{B22D7BDB-C048-4143-9C4D-A9EA15333889}" type="presParOf" srcId="{BFC2368B-E9B1-44C0-A8BD-B295BD264B3F}" destId="{B3DCBDE9-AE78-4BE7-BBC4-9AB0C7BB61F3}" srcOrd="3" destOrd="0" presId="urn:microsoft.com/office/officeart/2005/8/layout/hList7"/>
    <dgm:cxn modelId="{F98E5809-9482-4FB0-B0BC-4593C7330BF8}" type="presParOf" srcId="{20DD2A60-98F9-406A-9CC5-ADCF9ED93B84}" destId="{FABAE0A2-746A-44C0-ADC1-E3E878A7A547}" srcOrd="3" destOrd="0" presId="urn:microsoft.com/office/officeart/2005/8/layout/hList7"/>
    <dgm:cxn modelId="{A82E8CE4-53E1-42C6-A586-896561BDCA81}" type="presParOf" srcId="{20DD2A60-98F9-406A-9CC5-ADCF9ED93B84}" destId="{C1D6C9B7-5370-4BE1-9DBC-24DD335A977D}" srcOrd="4" destOrd="0" presId="urn:microsoft.com/office/officeart/2005/8/layout/hList7"/>
    <dgm:cxn modelId="{CD84C022-C967-4DC5-A47A-6390715E7ECA}" type="presParOf" srcId="{C1D6C9B7-5370-4BE1-9DBC-24DD335A977D}" destId="{94F1DF44-EBA3-4E9D-B08C-A93CF56C7F2D}" srcOrd="0" destOrd="0" presId="urn:microsoft.com/office/officeart/2005/8/layout/hList7"/>
    <dgm:cxn modelId="{4803BC11-5724-4AF5-A3B7-552613D38872}" type="presParOf" srcId="{C1D6C9B7-5370-4BE1-9DBC-24DD335A977D}" destId="{F7F02804-6D60-49C2-A922-8C122E724BC4}" srcOrd="1" destOrd="0" presId="urn:microsoft.com/office/officeart/2005/8/layout/hList7"/>
    <dgm:cxn modelId="{EA27AAF4-CED7-40B5-BB85-949BF213A715}" type="presParOf" srcId="{C1D6C9B7-5370-4BE1-9DBC-24DD335A977D}" destId="{A86C6A2D-42E4-42AB-B3D3-D96B765FEF63}" srcOrd="2" destOrd="0" presId="urn:microsoft.com/office/officeart/2005/8/layout/hList7"/>
    <dgm:cxn modelId="{1F641D44-DDE0-4EB2-B04E-020C065BA08F}" type="presParOf" srcId="{C1D6C9B7-5370-4BE1-9DBC-24DD335A977D}" destId="{EE25123E-5E34-42B5-A3C5-BA3A0ACF84E7}" srcOrd="3" destOrd="0" presId="urn:microsoft.com/office/officeart/2005/8/layout/hList7"/>
    <dgm:cxn modelId="{41A874E5-D4D5-453F-A1AD-B6B265AA4129}" type="presParOf" srcId="{20DD2A60-98F9-406A-9CC5-ADCF9ED93B84}" destId="{AAE482CC-E312-4DA7-8B3D-74DD5CE1E508}" srcOrd="5" destOrd="0" presId="urn:microsoft.com/office/officeart/2005/8/layout/hList7"/>
    <dgm:cxn modelId="{254FFC85-2F3E-4D67-A2E6-E5C30F929C5D}" type="presParOf" srcId="{20DD2A60-98F9-406A-9CC5-ADCF9ED93B84}" destId="{07E1C4E9-59BE-4081-ACD0-CC02845F6867}" srcOrd="6" destOrd="0" presId="urn:microsoft.com/office/officeart/2005/8/layout/hList7"/>
    <dgm:cxn modelId="{E43EEA3A-1118-4E53-9BFD-BCE143A8AE1C}" type="presParOf" srcId="{07E1C4E9-59BE-4081-ACD0-CC02845F6867}" destId="{2531F2FC-7B1F-4ADB-A497-019ED42B8C85}" srcOrd="0" destOrd="0" presId="urn:microsoft.com/office/officeart/2005/8/layout/hList7"/>
    <dgm:cxn modelId="{522E1884-A8B9-4021-A101-ADEB9059DF48}" type="presParOf" srcId="{07E1C4E9-59BE-4081-ACD0-CC02845F6867}" destId="{8439C940-5ECF-4BB8-82C8-6DB247461C23}" srcOrd="1" destOrd="0" presId="urn:microsoft.com/office/officeart/2005/8/layout/hList7"/>
    <dgm:cxn modelId="{71E3729E-16BB-4C43-A175-F877C6D817D0}" type="presParOf" srcId="{07E1C4E9-59BE-4081-ACD0-CC02845F6867}" destId="{5F42BC61-5E8E-4765-B22D-7FD58C3152AA}" srcOrd="2" destOrd="0" presId="urn:microsoft.com/office/officeart/2005/8/layout/hList7"/>
    <dgm:cxn modelId="{F0B10639-D77B-431E-8512-ADD3B8D18D82}" type="presParOf" srcId="{07E1C4E9-59BE-4081-ACD0-CC02845F6867}" destId="{3C669CBB-40B7-44CD-9987-3241972C8011}" srcOrd="3" destOrd="0" presId="urn:microsoft.com/office/officeart/2005/8/layout/hList7"/>
    <dgm:cxn modelId="{E640227F-AB69-4D4F-A105-0F017EA35643}" type="presParOf" srcId="{20DD2A60-98F9-406A-9CC5-ADCF9ED93B84}" destId="{CFE21F2F-D9D6-45F0-B79E-115D716D28EF}" srcOrd="7" destOrd="0" presId="urn:microsoft.com/office/officeart/2005/8/layout/hList7"/>
    <dgm:cxn modelId="{23065510-EE77-4710-B6BE-47C9A6FFE798}" type="presParOf" srcId="{20DD2A60-98F9-406A-9CC5-ADCF9ED93B84}" destId="{A14C28B1-CAD5-4A54-8F2F-D2E0175B5825}" srcOrd="8" destOrd="0" presId="urn:microsoft.com/office/officeart/2005/8/layout/hList7"/>
    <dgm:cxn modelId="{50FC6660-560B-4F62-ADA3-77389AA4B4E3}" type="presParOf" srcId="{A14C28B1-CAD5-4A54-8F2F-D2E0175B5825}" destId="{2024DEBF-23BD-4C41-9111-15BC389B3D21}" srcOrd="0" destOrd="0" presId="urn:microsoft.com/office/officeart/2005/8/layout/hList7"/>
    <dgm:cxn modelId="{1E6CA1F8-F37F-43F6-9D0B-3377FAFBF75C}" type="presParOf" srcId="{A14C28B1-CAD5-4A54-8F2F-D2E0175B5825}" destId="{1BC770EC-8CF4-475A-B53C-46FD9EE0C74B}" srcOrd="1" destOrd="0" presId="urn:microsoft.com/office/officeart/2005/8/layout/hList7"/>
    <dgm:cxn modelId="{834CCC02-3573-42C7-A2CB-3BF09E700CEE}" type="presParOf" srcId="{A14C28B1-CAD5-4A54-8F2F-D2E0175B5825}" destId="{63FDAFAA-7414-40C3-9B74-4B4DEE9E476A}" srcOrd="2" destOrd="0" presId="urn:microsoft.com/office/officeart/2005/8/layout/hList7"/>
    <dgm:cxn modelId="{EBBE8505-E5C8-4EA9-B4B7-1D0A83CC5F41}" type="presParOf" srcId="{A14C28B1-CAD5-4A54-8F2F-D2E0175B5825}" destId="{67ADFEB2-C567-4203-B2BD-62512E287A9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6DBE26-8632-4F21-9E79-0F503CFFB978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6F5B00-6E77-4664-B622-DAAB16B4E0F6}">
      <dgm:prSet phldrT="[Текст]"/>
      <dgm:spPr/>
      <dgm:t>
        <a:bodyPr/>
        <a:lstStyle/>
        <a:p>
          <a:r>
            <a:rPr lang="ru-RU" dirty="0" err="1" smtClean="0"/>
            <a:t>Кофемашины</a:t>
          </a:r>
          <a:endParaRPr lang="ru-RU" dirty="0"/>
        </a:p>
      </dgm:t>
    </dgm:pt>
    <dgm:pt modelId="{02738D6E-A146-4661-B537-22C4EEA51397}" type="parTrans" cxnId="{60FB03CE-B014-466E-987E-1C9E0E6FA135}">
      <dgm:prSet/>
      <dgm:spPr/>
      <dgm:t>
        <a:bodyPr/>
        <a:lstStyle/>
        <a:p>
          <a:endParaRPr lang="ru-RU"/>
        </a:p>
      </dgm:t>
    </dgm:pt>
    <dgm:pt modelId="{282497BB-39C8-43EE-B79B-44552388C8BC}" type="sibTrans" cxnId="{60FB03CE-B014-466E-987E-1C9E0E6FA135}">
      <dgm:prSet/>
      <dgm:spPr/>
      <dgm:t>
        <a:bodyPr/>
        <a:lstStyle/>
        <a:p>
          <a:endParaRPr lang="ru-RU"/>
        </a:p>
      </dgm:t>
    </dgm:pt>
    <dgm:pt modelId="{10A533F9-BCC5-4DE5-92F2-F377F7C8F517}">
      <dgm:prSet phldrT="[Текст]"/>
      <dgm:spPr/>
      <dgm:t>
        <a:bodyPr/>
        <a:lstStyle/>
        <a:p>
          <a:r>
            <a:rPr lang="ru-RU" dirty="0" smtClean="0"/>
            <a:t>Инвентарь бармена</a:t>
          </a:r>
          <a:endParaRPr lang="ru-RU" dirty="0"/>
        </a:p>
      </dgm:t>
    </dgm:pt>
    <dgm:pt modelId="{58CB0D65-DD87-43F7-A825-7D07C4D7D15A}" type="parTrans" cxnId="{1866DB63-244F-4CA3-8019-41F83296D004}">
      <dgm:prSet/>
      <dgm:spPr/>
      <dgm:t>
        <a:bodyPr/>
        <a:lstStyle/>
        <a:p>
          <a:endParaRPr lang="ru-RU"/>
        </a:p>
      </dgm:t>
    </dgm:pt>
    <dgm:pt modelId="{CED4743E-2CC3-4708-88FF-BCE88F50FE83}" type="sibTrans" cxnId="{1866DB63-244F-4CA3-8019-41F83296D004}">
      <dgm:prSet/>
      <dgm:spPr/>
      <dgm:t>
        <a:bodyPr/>
        <a:lstStyle/>
        <a:p>
          <a:endParaRPr lang="ru-RU"/>
        </a:p>
      </dgm:t>
    </dgm:pt>
    <dgm:pt modelId="{41EEBBB6-D854-4383-80AB-505B6952196E}">
      <dgm:prSet phldrT="[Текст]"/>
      <dgm:spPr/>
      <dgm:t>
        <a:bodyPr/>
        <a:lstStyle/>
        <a:p>
          <a:r>
            <a:rPr lang="ru-RU" dirty="0" smtClean="0"/>
            <a:t>Стекло </a:t>
          </a:r>
          <a:endParaRPr lang="ru-RU" dirty="0"/>
        </a:p>
      </dgm:t>
    </dgm:pt>
    <dgm:pt modelId="{94F742C3-6670-4F5D-B0BA-DB89E6483C7D}" type="parTrans" cxnId="{BAEF3556-B71B-415D-BBBC-54803741AF59}">
      <dgm:prSet/>
      <dgm:spPr/>
      <dgm:t>
        <a:bodyPr/>
        <a:lstStyle/>
        <a:p>
          <a:endParaRPr lang="ru-RU"/>
        </a:p>
      </dgm:t>
    </dgm:pt>
    <dgm:pt modelId="{D31F7C61-D626-488C-BA81-F70E8AEEEB0A}" type="sibTrans" cxnId="{BAEF3556-B71B-415D-BBBC-54803741AF59}">
      <dgm:prSet/>
      <dgm:spPr/>
      <dgm:t>
        <a:bodyPr/>
        <a:lstStyle/>
        <a:p>
          <a:endParaRPr lang="ru-RU"/>
        </a:p>
      </dgm:t>
    </dgm:pt>
    <dgm:pt modelId="{113143F4-7657-4FC1-8675-5173CE2B274B}">
      <dgm:prSet phldrT="[Текст]"/>
      <dgm:spPr/>
      <dgm:t>
        <a:bodyPr/>
        <a:lstStyle/>
        <a:p>
          <a:r>
            <a:rPr lang="ru-RU" dirty="0" smtClean="0"/>
            <a:t>Приборы для подачи</a:t>
          </a:r>
          <a:endParaRPr lang="ru-RU" dirty="0"/>
        </a:p>
      </dgm:t>
    </dgm:pt>
    <dgm:pt modelId="{7A1EAD62-37B1-4F0E-8C86-3C489B427D4D}" type="parTrans" cxnId="{BCD5CAE8-AEC3-4B87-B68D-DB8A3BAD77B8}">
      <dgm:prSet/>
      <dgm:spPr/>
      <dgm:t>
        <a:bodyPr/>
        <a:lstStyle/>
        <a:p>
          <a:endParaRPr lang="ru-RU"/>
        </a:p>
      </dgm:t>
    </dgm:pt>
    <dgm:pt modelId="{6082B36B-1F01-4320-8AF5-7665134C8C73}" type="sibTrans" cxnId="{BCD5CAE8-AEC3-4B87-B68D-DB8A3BAD77B8}">
      <dgm:prSet/>
      <dgm:spPr/>
      <dgm:t>
        <a:bodyPr/>
        <a:lstStyle/>
        <a:p>
          <a:endParaRPr lang="ru-RU"/>
        </a:p>
      </dgm:t>
    </dgm:pt>
    <dgm:pt modelId="{B79932A3-A3D6-4799-9D4E-BA20FA9D490B}">
      <dgm:prSet phldrT="[Текст]"/>
      <dgm:spPr/>
      <dgm:t>
        <a:bodyPr/>
        <a:lstStyle/>
        <a:p>
          <a:r>
            <a:rPr lang="ru-RU" dirty="0" smtClean="0"/>
            <a:t>Подари для подачи</a:t>
          </a:r>
          <a:endParaRPr lang="ru-RU" dirty="0"/>
        </a:p>
      </dgm:t>
    </dgm:pt>
    <dgm:pt modelId="{AE25A621-7F21-4AF0-9BDD-F969BB295547}" type="parTrans" cxnId="{775F07CB-1A41-42DD-BB26-8B1600996277}">
      <dgm:prSet/>
      <dgm:spPr/>
      <dgm:t>
        <a:bodyPr/>
        <a:lstStyle/>
        <a:p>
          <a:endParaRPr lang="ru-RU"/>
        </a:p>
      </dgm:t>
    </dgm:pt>
    <dgm:pt modelId="{0D74EDCE-371E-46DC-AFCC-FAE51FF85AA2}" type="sibTrans" cxnId="{775F07CB-1A41-42DD-BB26-8B1600996277}">
      <dgm:prSet/>
      <dgm:spPr/>
      <dgm:t>
        <a:bodyPr/>
        <a:lstStyle/>
        <a:p>
          <a:endParaRPr lang="ru-RU"/>
        </a:p>
      </dgm:t>
    </dgm:pt>
    <dgm:pt modelId="{6D784C1D-BD35-40FF-827C-50020C44BCE7}">
      <dgm:prSet phldrT="[Текст]"/>
      <dgm:spPr/>
      <dgm:t>
        <a:bodyPr/>
        <a:lstStyle/>
        <a:p>
          <a:r>
            <a:rPr lang="ru-RU" dirty="0" smtClean="0"/>
            <a:t>Инвентарь </a:t>
          </a:r>
          <a:r>
            <a:rPr lang="ru-RU" dirty="0" err="1" smtClean="0"/>
            <a:t>бариста</a:t>
          </a:r>
          <a:endParaRPr lang="ru-RU" dirty="0"/>
        </a:p>
      </dgm:t>
    </dgm:pt>
    <dgm:pt modelId="{4DB57B6E-3014-4003-B7BB-FE8151F3B53F}" type="parTrans" cxnId="{009677F1-F61E-48FE-A640-D8006B9E34FB}">
      <dgm:prSet/>
      <dgm:spPr/>
      <dgm:t>
        <a:bodyPr/>
        <a:lstStyle/>
        <a:p>
          <a:endParaRPr lang="ru-RU"/>
        </a:p>
      </dgm:t>
    </dgm:pt>
    <dgm:pt modelId="{C2D83297-F374-45D0-9CBB-784970783F31}" type="sibTrans" cxnId="{009677F1-F61E-48FE-A640-D8006B9E34FB}">
      <dgm:prSet/>
      <dgm:spPr/>
      <dgm:t>
        <a:bodyPr/>
        <a:lstStyle/>
        <a:p>
          <a:endParaRPr lang="ru-RU"/>
        </a:p>
      </dgm:t>
    </dgm:pt>
    <dgm:pt modelId="{E9CAD392-3523-4417-BF10-68BAC9ED121E}">
      <dgm:prSet phldrT="[Текст]"/>
      <dgm:spPr/>
      <dgm:t>
        <a:bodyPr/>
        <a:lstStyle/>
        <a:p>
          <a:r>
            <a:rPr lang="ru-RU" dirty="0" smtClean="0"/>
            <a:t>Элегантная форма</a:t>
          </a:r>
          <a:endParaRPr lang="ru-RU" dirty="0"/>
        </a:p>
      </dgm:t>
    </dgm:pt>
    <dgm:pt modelId="{4DB25E70-666F-46F9-A05F-65BE664E0D09}" type="parTrans" cxnId="{E3E1D4FD-0E7E-483C-AD41-DC9064C6AC4E}">
      <dgm:prSet/>
      <dgm:spPr/>
      <dgm:t>
        <a:bodyPr/>
        <a:lstStyle/>
        <a:p>
          <a:endParaRPr lang="ru-RU"/>
        </a:p>
      </dgm:t>
    </dgm:pt>
    <dgm:pt modelId="{517E2519-E673-417F-BCE2-2B706E69B2E9}" type="sibTrans" cxnId="{E3E1D4FD-0E7E-483C-AD41-DC9064C6AC4E}">
      <dgm:prSet/>
      <dgm:spPr/>
      <dgm:t>
        <a:bodyPr/>
        <a:lstStyle/>
        <a:p>
          <a:endParaRPr lang="ru-RU"/>
        </a:p>
      </dgm:t>
    </dgm:pt>
    <dgm:pt modelId="{F1BC1EC4-7446-47A6-8224-E82AE35BBA23}" type="pres">
      <dgm:prSet presAssocID="{7A6DBE26-8632-4F21-9E79-0F503CFFB978}" presName="Name0" presStyleCnt="0">
        <dgm:presLayoutVars>
          <dgm:dir/>
          <dgm:resizeHandles val="exact"/>
        </dgm:presLayoutVars>
      </dgm:prSet>
      <dgm:spPr/>
    </dgm:pt>
    <dgm:pt modelId="{070231AA-1363-46FE-9794-28C097EEFD04}" type="pres">
      <dgm:prSet presAssocID="{AC6F5B00-6E77-4664-B622-DAAB16B4E0F6}" presName="compNode" presStyleCnt="0"/>
      <dgm:spPr/>
    </dgm:pt>
    <dgm:pt modelId="{5B4D0FDB-42D6-497A-A925-013850426BB0}" type="pres">
      <dgm:prSet presAssocID="{AC6F5B00-6E77-4664-B622-DAAB16B4E0F6}" presName="pictRect" presStyleLbl="node1" presStyleIdx="0" presStyleCnt="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156CA6A-9B43-42A9-A619-E540386CFF96}" type="pres">
      <dgm:prSet presAssocID="{AC6F5B00-6E77-4664-B622-DAAB16B4E0F6}" presName="textRect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74813-52CB-4C44-ABA2-AA64091A112A}" type="pres">
      <dgm:prSet presAssocID="{282497BB-39C8-43EE-B79B-44552388C8BC}" presName="sibTrans" presStyleLbl="sibTrans2D1" presStyleIdx="0" presStyleCnt="0"/>
      <dgm:spPr/>
    </dgm:pt>
    <dgm:pt modelId="{8B68D74B-FD24-4E7D-970B-0C59EFF08C7C}" type="pres">
      <dgm:prSet presAssocID="{10A533F9-BCC5-4DE5-92F2-F377F7C8F517}" presName="compNode" presStyleCnt="0"/>
      <dgm:spPr/>
    </dgm:pt>
    <dgm:pt modelId="{E9C06D87-4B52-440B-AD75-F51BB76FCB7E}" type="pres">
      <dgm:prSet presAssocID="{10A533F9-BCC5-4DE5-92F2-F377F7C8F517}" presName="pictRect" presStyleLbl="node1" presStyleIdx="1" presStyleCnt="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29F0FD9-2DD1-410A-A73E-1D093D0C0913}" type="pres">
      <dgm:prSet presAssocID="{10A533F9-BCC5-4DE5-92F2-F377F7C8F517}" presName="textRect" presStyleLbl="revTx" presStyleIdx="1" presStyleCnt="7">
        <dgm:presLayoutVars>
          <dgm:bulletEnabled val="1"/>
        </dgm:presLayoutVars>
      </dgm:prSet>
      <dgm:spPr/>
    </dgm:pt>
    <dgm:pt modelId="{E9FF70D2-197B-49AE-B71B-8AA93EC10217}" type="pres">
      <dgm:prSet presAssocID="{CED4743E-2CC3-4708-88FF-BCE88F50FE83}" presName="sibTrans" presStyleLbl="sibTrans2D1" presStyleIdx="0" presStyleCnt="0"/>
      <dgm:spPr/>
    </dgm:pt>
    <dgm:pt modelId="{3C56960A-B1E3-4E8B-8EB6-D5AB77906D2B}" type="pres">
      <dgm:prSet presAssocID="{41EEBBB6-D854-4383-80AB-505B6952196E}" presName="compNode" presStyleCnt="0"/>
      <dgm:spPr/>
    </dgm:pt>
    <dgm:pt modelId="{07272DBA-2692-4526-B1CB-68EADA7E04AA}" type="pres">
      <dgm:prSet presAssocID="{41EEBBB6-D854-4383-80AB-505B6952196E}" presName="pictRect" presStyleLbl="node1" presStyleIdx="2" presStyleCnt="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357568C-F383-49E6-90E8-2B470B3B185A}" type="pres">
      <dgm:prSet presAssocID="{41EEBBB6-D854-4383-80AB-505B6952196E}" presName="textRect" presStyleLbl="revTx" presStyleIdx="2" presStyleCnt="7">
        <dgm:presLayoutVars>
          <dgm:bulletEnabled val="1"/>
        </dgm:presLayoutVars>
      </dgm:prSet>
      <dgm:spPr/>
    </dgm:pt>
    <dgm:pt modelId="{E05F5B3C-539E-4559-AA9B-8ABF59C1EAA8}" type="pres">
      <dgm:prSet presAssocID="{D31F7C61-D626-488C-BA81-F70E8AEEEB0A}" presName="sibTrans" presStyleLbl="sibTrans2D1" presStyleIdx="0" presStyleCnt="0"/>
      <dgm:spPr/>
    </dgm:pt>
    <dgm:pt modelId="{8FCB637C-C64E-41B9-90BC-5E4C143560F1}" type="pres">
      <dgm:prSet presAssocID="{113143F4-7657-4FC1-8675-5173CE2B274B}" presName="compNode" presStyleCnt="0"/>
      <dgm:spPr/>
    </dgm:pt>
    <dgm:pt modelId="{A916494D-AB67-4A2B-BB4B-D09A53E58C6F}" type="pres">
      <dgm:prSet presAssocID="{113143F4-7657-4FC1-8675-5173CE2B274B}" presName="pictRect" presStyleLbl="node1" presStyleIdx="3" presStyleCnt="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CA20B9D9-1CEC-430F-AB93-87D96D9190B7}" type="pres">
      <dgm:prSet presAssocID="{113143F4-7657-4FC1-8675-5173CE2B274B}" presName="textRect" presStyleLbl="revTx" presStyleIdx="3" presStyleCnt="7">
        <dgm:presLayoutVars>
          <dgm:bulletEnabled val="1"/>
        </dgm:presLayoutVars>
      </dgm:prSet>
      <dgm:spPr/>
    </dgm:pt>
    <dgm:pt modelId="{66E91F43-EDE5-4091-BEAA-C33D48938D4E}" type="pres">
      <dgm:prSet presAssocID="{6082B36B-1F01-4320-8AF5-7665134C8C73}" presName="sibTrans" presStyleLbl="sibTrans2D1" presStyleIdx="0" presStyleCnt="0"/>
      <dgm:spPr/>
    </dgm:pt>
    <dgm:pt modelId="{36A3DFA0-7B66-4823-94F8-27B3D1F07E91}" type="pres">
      <dgm:prSet presAssocID="{B79932A3-A3D6-4799-9D4E-BA20FA9D490B}" presName="compNode" presStyleCnt="0"/>
      <dgm:spPr/>
    </dgm:pt>
    <dgm:pt modelId="{9BFFD2B1-F043-4AF9-8E97-C6B3A4CA8FB4}" type="pres">
      <dgm:prSet presAssocID="{B79932A3-A3D6-4799-9D4E-BA20FA9D490B}" presName="pictRect" presStyleLbl="node1" presStyleIdx="4" presStyleCnt="7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03AE0604-3E5F-4300-B242-11A550AE7393}" type="pres">
      <dgm:prSet presAssocID="{B79932A3-A3D6-4799-9D4E-BA20FA9D490B}" presName="textRect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136B74-7034-4001-B0CB-28D3DC7423A2}" type="pres">
      <dgm:prSet presAssocID="{0D74EDCE-371E-46DC-AFCC-FAE51FF85AA2}" presName="sibTrans" presStyleLbl="sibTrans2D1" presStyleIdx="0" presStyleCnt="0"/>
      <dgm:spPr/>
    </dgm:pt>
    <dgm:pt modelId="{0768CCAB-5FA9-40BF-9DBB-58A2C593E0CF}" type="pres">
      <dgm:prSet presAssocID="{6D784C1D-BD35-40FF-827C-50020C44BCE7}" presName="compNode" presStyleCnt="0"/>
      <dgm:spPr/>
    </dgm:pt>
    <dgm:pt modelId="{2934098D-3D0D-4F6E-A48A-BC1B2C3B1095}" type="pres">
      <dgm:prSet presAssocID="{6D784C1D-BD35-40FF-827C-50020C44BCE7}" presName="pictRect" presStyleLbl="node1" presStyleIdx="5" presStyleCnt="7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9D98161A-6CE5-4C0A-908E-986B0586E2DA}" type="pres">
      <dgm:prSet presAssocID="{6D784C1D-BD35-40FF-827C-50020C44BCE7}" presName="textRect" presStyleLbl="revTx" presStyleIdx="5" presStyleCnt="7">
        <dgm:presLayoutVars>
          <dgm:bulletEnabled val="1"/>
        </dgm:presLayoutVars>
      </dgm:prSet>
      <dgm:spPr/>
    </dgm:pt>
    <dgm:pt modelId="{57C312AE-4DC9-48F2-A1F9-A8901DFE6450}" type="pres">
      <dgm:prSet presAssocID="{C2D83297-F374-45D0-9CBB-784970783F31}" presName="sibTrans" presStyleLbl="sibTrans2D1" presStyleIdx="0" presStyleCnt="0"/>
      <dgm:spPr/>
    </dgm:pt>
    <dgm:pt modelId="{ACE17C8F-7A7A-4F30-9011-4A6A89A140BD}" type="pres">
      <dgm:prSet presAssocID="{E9CAD392-3523-4417-BF10-68BAC9ED121E}" presName="compNode" presStyleCnt="0"/>
      <dgm:spPr/>
    </dgm:pt>
    <dgm:pt modelId="{698EA835-877A-40C2-B518-492725F5DCDF}" type="pres">
      <dgm:prSet presAssocID="{E9CAD392-3523-4417-BF10-68BAC9ED121E}" presName="pictRect" presStyleLbl="node1" presStyleIdx="6" presStyleCnt="7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</dgm:pt>
    <dgm:pt modelId="{ABCFEED1-2E0B-4493-961B-D01840AAF0E0}" type="pres">
      <dgm:prSet presAssocID="{E9CAD392-3523-4417-BF10-68BAC9ED121E}" presName="textRect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EF3556-B71B-415D-BBBC-54803741AF59}" srcId="{7A6DBE26-8632-4F21-9E79-0F503CFFB978}" destId="{41EEBBB6-D854-4383-80AB-505B6952196E}" srcOrd="2" destOrd="0" parTransId="{94F742C3-6670-4F5D-B0BA-DB89E6483C7D}" sibTransId="{D31F7C61-D626-488C-BA81-F70E8AEEEB0A}"/>
    <dgm:cxn modelId="{48D10353-A980-41CD-93C8-DEAAFDAAD9E1}" type="presOf" srcId="{7A6DBE26-8632-4F21-9E79-0F503CFFB978}" destId="{F1BC1EC4-7446-47A6-8224-E82AE35BBA23}" srcOrd="0" destOrd="0" presId="urn:microsoft.com/office/officeart/2005/8/layout/pList1"/>
    <dgm:cxn modelId="{009677F1-F61E-48FE-A640-D8006B9E34FB}" srcId="{7A6DBE26-8632-4F21-9E79-0F503CFFB978}" destId="{6D784C1D-BD35-40FF-827C-50020C44BCE7}" srcOrd="5" destOrd="0" parTransId="{4DB57B6E-3014-4003-B7BB-FE8151F3B53F}" sibTransId="{C2D83297-F374-45D0-9CBB-784970783F31}"/>
    <dgm:cxn modelId="{E3E1D4FD-0E7E-483C-AD41-DC9064C6AC4E}" srcId="{7A6DBE26-8632-4F21-9E79-0F503CFFB978}" destId="{E9CAD392-3523-4417-BF10-68BAC9ED121E}" srcOrd="6" destOrd="0" parTransId="{4DB25E70-666F-46F9-A05F-65BE664E0D09}" sibTransId="{517E2519-E673-417F-BCE2-2B706E69B2E9}"/>
    <dgm:cxn modelId="{DE01ADB6-23C2-4BCB-BEB0-F2389512E542}" type="presOf" srcId="{41EEBBB6-D854-4383-80AB-505B6952196E}" destId="{D357568C-F383-49E6-90E8-2B470B3B185A}" srcOrd="0" destOrd="0" presId="urn:microsoft.com/office/officeart/2005/8/layout/pList1"/>
    <dgm:cxn modelId="{1E6EF195-1899-4648-A75D-D111EB04295B}" type="presOf" srcId="{AC6F5B00-6E77-4664-B622-DAAB16B4E0F6}" destId="{9156CA6A-9B43-42A9-A619-E540386CFF96}" srcOrd="0" destOrd="0" presId="urn:microsoft.com/office/officeart/2005/8/layout/pList1"/>
    <dgm:cxn modelId="{3B34F822-0110-42F8-B939-33E5FCC73FBC}" type="presOf" srcId="{CED4743E-2CC3-4708-88FF-BCE88F50FE83}" destId="{E9FF70D2-197B-49AE-B71B-8AA93EC10217}" srcOrd="0" destOrd="0" presId="urn:microsoft.com/office/officeart/2005/8/layout/pList1"/>
    <dgm:cxn modelId="{775F07CB-1A41-42DD-BB26-8B1600996277}" srcId="{7A6DBE26-8632-4F21-9E79-0F503CFFB978}" destId="{B79932A3-A3D6-4799-9D4E-BA20FA9D490B}" srcOrd="4" destOrd="0" parTransId="{AE25A621-7F21-4AF0-9BDD-F969BB295547}" sibTransId="{0D74EDCE-371E-46DC-AFCC-FAE51FF85AA2}"/>
    <dgm:cxn modelId="{60FB03CE-B014-466E-987E-1C9E0E6FA135}" srcId="{7A6DBE26-8632-4F21-9E79-0F503CFFB978}" destId="{AC6F5B00-6E77-4664-B622-DAAB16B4E0F6}" srcOrd="0" destOrd="0" parTransId="{02738D6E-A146-4661-B537-22C4EEA51397}" sibTransId="{282497BB-39C8-43EE-B79B-44552388C8BC}"/>
    <dgm:cxn modelId="{BEC84B0D-50E1-4AB1-9B3F-90C57B44DAFC}" type="presOf" srcId="{0D74EDCE-371E-46DC-AFCC-FAE51FF85AA2}" destId="{21136B74-7034-4001-B0CB-28D3DC7423A2}" srcOrd="0" destOrd="0" presId="urn:microsoft.com/office/officeart/2005/8/layout/pList1"/>
    <dgm:cxn modelId="{3ACB07C1-4E8C-4B2C-9CB7-33060785359A}" type="presOf" srcId="{D31F7C61-D626-488C-BA81-F70E8AEEEB0A}" destId="{E05F5B3C-539E-4559-AA9B-8ABF59C1EAA8}" srcOrd="0" destOrd="0" presId="urn:microsoft.com/office/officeart/2005/8/layout/pList1"/>
    <dgm:cxn modelId="{92679CAD-3A93-4D34-87E9-375B700F3722}" type="presOf" srcId="{B79932A3-A3D6-4799-9D4E-BA20FA9D490B}" destId="{03AE0604-3E5F-4300-B242-11A550AE7393}" srcOrd="0" destOrd="0" presId="urn:microsoft.com/office/officeart/2005/8/layout/pList1"/>
    <dgm:cxn modelId="{BCD5CAE8-AEC3-4B87-B68D-DB8A3BAD77B8}" srcId="{7A6DBE26-8632-4F21-9E79-0F503CFFB978}" destId="{113143F4-7657-4FC1-8675-5173CE2B274B}" srcOrd="3" destOrd="0" parTransId="{7A1EAD62-37B1-4F0E-8C86-3C489B427D4D}" sibTransId="{6082B36B-1F01-4320-8AF5-7665134C8C73}"/>
    <dgm:cxn modelId="{E577D693-0429-4A6F-A0C7-8AC5114E4C37}" type="presOf" srcId="{E9CAD392-3523-4417-BF10-68BAC9ED121E}" destId="{ABCFEED1-2E0B-4493-961B-D01840AAF0E0}" srcOrd="0" destOrd="0" presId="urn:microsoft.com/office/officeart/2005/8/layout/pList1"/>
    <dgm:cxn modelId="{FAB18AE4-C431-4053-8252-C078B273DA23}" type="presOf" srcId="{10A533F9-BCC5-4DE5-92F2-F377F7C8F517}" destId="{329F0FD9-2DD1-410A-A73E-1D093D0C0913}" srcOrd="0" destOrd="0" presId="urn:microsoft.com/office/officeart/2005/8/layout/pList1"/>
    <dgm:cxn modelId="{EDA4F428-5B06-45BF-9FC7-F4476F7D7DA9}" type="presOf" srcId="{6D784C1D-BD35-40FF-827C-50020C44BCE7}" destId="{9D98161A-6CE5-4C0A-908E-986B0586E2DA}" srcOrd="0" destOrd="0" presId="urn:microsoft.com/office/officeart/2005/8/layout/pList1"/>
    <dgm:cxn modelId="{1866DB63-244F-4CA3-8019-41F83296D004}" srcId="{7A6DBE26-8632-4F21-9E79-0F503CFFB978}" destId="{10A533F9-BCC5-4DE5-92F2-F377F7C8F517}" srcOrd="1" destOrd="0" parTransId="{58CB0D65-DD87-43F7-A825-7D07C4D7D15A}" sibTransId="{CED4743E-2CC3-4708-88FF-BCE88F50FE83}"/>
    <dgm:cxn modelId="{2D20BA93-7BA0-49D3-A3D6-C93A1746EFA8}" type="presOf" srcId="{C2D83297-F374-45D0-9CBB-784970783F31}" destId="{57C312AE-4DC9-48F2-A1F9-A8901DFE6450}" srcOrd="0" destOrd="0" presId="urn:microsoft.com/office/officeart/2005/8/layout/pList1"/>
    <dgm:cxn modelId="{C4FCE816-06F4-4903-9E6D-053705AE2C17}" type="presOf" srcId="{113143F4-7657-4FC1-8675-5173CE2B274B}" destId="{CA20B9D9-1CEC-430F-AB93-87D96D9190B7}" srcOrd="0" destOrd="0" presId="urn:microsoft.com/office/officeart/2005/8/layout/pList1"/>
    <dgm:cxn modelId="{C6CCF0A4-54E1-4328-B1D7-3FAC2931A6E6}" type="presOf" srcId="{282497BB-39C8-43EE-B79B-44552388C8BC}" destId="{76574813-52CB-4C44-ABA2-AA64091A112A}" srcOrd="0" destOrd="0" presId="urn:microsoft.com/office/officeart/2005/8/layout/pList1"/>
    <dgm:cxn modelId="{4CC63EDA-5745-45E8-8F75-D210D848F008}" type="presOf" srcId="{6082B36B-1F01-4320-8AF5-7665134C8C73}" destId="{66E91F43-EDE5-4091-BEAA-C33D48938D4E}" srcOrd="0" destOrd="0" presId="urn:microsoft.com/office/officeart/2005/8/layout/pList1"/>
    <dgm:cxn modelId="{DD5A1E47-A90D-4B50-99C7-C3E9E8F5853E}" type="presParOf" srcId="{F1BC1EC4-7446-47A6-8224-E82AE35BBA23}" destId="{070231AA-1363-46FE-9794-28C097EEFD04}" srcOrd="0" destOrd="0" presId="urn:microsoft.com/office/officeart/2005/8/layout/pList1"/>
    <dgm:cxn modelId="{E52522D3-CB78-4952-A564-DDAD6A92A2AC}" type="presParOf" srcId="{070231AA-1363-46FE-9794-28C097EEFD04}" destId="{5B4D0FDB-42D6-497A-A925-013850426BB0}" srcOrd="0" destOrd="0" presId="urn:microsoft.com/office/officeart/2005/8/layout/pList1"/>
    <dgm:cxn modelId="{D1470DCB-28D2-4E25-85E5-171B49A6FD29}" type="presParOf" srcId="{070231AA-1363-46FE-9794-28C097EEFD04}" destId="{9156CA6A-9B43-42A9-A619-E540386CFF96}" srcOrd="1" destOrd="0" presId="urn:microsoft.com/office/officeart/2005/8/layout/pList1"/>
    <dgm:cxn modelId="{6CC2DEC6-875A-44F5-BF8D-16B1D9E7DA89}" type="presParOf" srcId="{F1BC1EC4-7446-47A6-8224-E82AE35BBA23}" destId="{76574813-52CB-4C44-ABA2-AA64091A112A}" srcOrd="1" destOrd="0" presId="urn:microsoft.com/office/officeart/2005/8/layout/pList1"/>
    <dgm:cxn modelId="{B2AC64C1-4EDF-46F0-9CA0-101EAE9F50DE}" type="presParOf" srcId="{F1BC1EC4-7446-47A6-8224-E82AE35BBA23}" destId="{8B68D74B-FD24-4E7D-970B-0C59EFF08C7C}" srcOrd="2" destOrd="0" presId="urn:microsoft.com/office/officeart/2005/8/layout/pList1"/>
    <dgm:cxn modelId="{B4D287CF-6110-48B3-A4D6-EC3193982757}" type="presParOf" srcId="{8B68D74B-FD24-4E7D-970B-0C59EFF08C7C}" destId="{E9C06D87-4B52-440B-AD75-F51BB76FCB7E}" srcOrd="0" destOrd="0" presId="urn:microsoft.com/office/officeart/2005/8/layout/pList1"/>
    <dgm:cxn modelId="{359D22D0-0BCA-4CA9-B49A-08A17D021CEB}" type="presParOf" srcId="{8B68D74B-FD24-4E7D-970B-0C59EFF08C7C}" destId="{329F0FD9-2DD1-410A-A73E-1D093D0C0913}" srcOrd="1" destOrd="0" presId="urn:microsoft.com/office/officeart/2005/8/layout/pList1"/>
    <dgm:cxn modelId="{294751F4-10F5-4738-8911-06036AD1C076}" type="presParOf" srcId="{F1BC1EC4-7446-47A6-8224-E82AE35BBA23}" destId="{E9FF70D2-197B-49AE-B71B-8AA93EC10217}" srcOrd="3" destOrd="0" presId="urn:microsoft.com/office/officeart/2005/8/layout/pList1"/>
    <dgm:cxn modelId="{BF7903A6-1AB4-44D3-8939-F4ED3BE13797}" type="presParOf" srcId="{F1BC1EC4-7446-47A6-8224-E82AE35BBA23}" destId="{3C56960A-B1E3-4E8B-8EB6-D5AB77906D2B}" srcOrd="4" destOrd="0" presId="urn:microsoft.com/office/officeart/2005/8/layout/pList1"/>
    <dgm:cxn modelId="{CF801271-AD45-40AE-B493-3AF50FDDF2DD}" type="presParOf" srcId="{3C56960A-B1E3-4E8B-8EB6-D5AB77906D2B}" destId="{07272DBA-2692-4526-B1CB-68EADA7E04AA}" srcOrd="0" destOrd="0" presId="urn:microsoft.com/office/officeart/2005/8/layout/pList1"/>
    <dgm:cxn modelId="{3777C8D4-82D5-47DE-B4BB-05AECF03649D}" type="presParOf" srcId="{3C56960A-B1E3-4E8B-8EB6-D5AB77906D2B}" destId="{D357568C-F383-49E6-90E8-2B470B3B185A}" srcOrd="1" destOrd="0" presId="urn:microsoft.com/office/officeart/2005/8/layout/pList1"/>
    <dgm:cxn modelId="{7F7894FC-B7EA-4354-B799-F0C8545C0876}" type="presParOf" srcId="{F1BC1EC4-7446-47A6-8224-E82AE35BBA23}" destId="{E05F5B3C-539E-4559-AA9B-8ABF59C1EAA8}" srcOrd="5" destOrd="0" presId="urn:microsoft.com/office/officeart/2005/8/layout/pList1"/>
    <dgm:cxn modelId="{693CD51C-B808-4592-AE22-3749AEBB79A8}" type="presParOf" srcId="{F1BC1EC4-7446-47A6-8224-E82AE35BBA23}" destId="{8FCB637C-C64E-41B9-90BC-5E4C143560F1}" srcOrd="6" destOrd="0" presId="urn:microsoft.com/office/officeart/2005/8/layout/pList1"/>
    <dgm:cxn modelId="{8124F10F-4319-47C6-8E21-A6D4A82838C2}" type="presParOf" srcId="{8FCB637C-C64E-41B9-90BC-5E4C143560F1}" destId="{A916494D-AB67-4A2B-BB4B-D09A53E58C6F}" srcOrd="0" destOrd="0" presId="urn:microsoft.com/office/officeart/2005/8/layout/pList1"/>
    <dgm:cxn modelId="{53A10E5D-3F70-417C-B43F-58F431BD2963}" type="presParOf" srcId="{8FCB637C-C64E-41B9-90BC-5E4C143560F1}" destId="{CA20B9D9-1CEC-430F-AB93-87D96D9190B7}" srcOrd="1" destOrd="0" presId="urn:microsoft.com/office/officeart/2005/8/layout/pList1"/>
    <dgm:cxn modelId="{8FAD8C73-4F57-47B1-AF91-A192BDC4BB34}" type="presParOf" srcId="{F1BC1EC4-7446-47A6-8224-E82AE35BBA23}" destId="{66E91F43-EDE5-4091-BEAA-C33D48938D4E}" srcOrd="7" destOrd="0" presId="urn:microsoft.com/office/officeart/2005/8/layout/pList1"/>
    <dgm:cxn modelId="{8311F288-3E93-4319-A847-C98238926D70}" type="presParOf" srcId="{F1BC1EC4-7446-47A6-8224-E82AE35BBA23}" destId="{36A3DFA0-7B66-4823-94F8-27B3D1F07E91}" srcOrd="8" destOrd="0" presId="urn:microsoft.com/office/officeart/2005/8/layout/pList1"/>
    <dgm:cxn modelId="{344A0E1B-2925-41DE-B60A-C6117DC84116}" type="presParOf" srcId="{36A3DFA0-7B66-4823-94F8-27B3D1F07E91}" destId="{9BFFD2B1-F043-4AF9-8E97-C6B3A4CA8FB4}" srcOrd="0" destOrd="0" presId="urn:microsoft.com/office/officeart/2005/8/layout/pList1"/>
    <dgm:cxn modelId="{BB2DAF8F-6589-4C4F-A053-29453DBFFCEA}" type="presParOf" srcId="{36A3DFA0-7B66-4823-94F8-27B3D1F07E91}" destId="{03AE0604-3E5F-4300-B242-11A550AE7393}" srcOrd="1" destOrd="0" presId="urn:microsoft.com/office/officeart/2005/8/layout/pList1"/>
    <dgm:cxn modelId="{3BA63208-4F39-4393-8BCC-70418410314E}" type="presParOf" srcId="{F1BC1EC4-7446-47A6-8224-E82AE35BBA23}" destId="{21136B74-7034-4001-B0CB-28D3DC7423A2}" srcOrd="9" destOrd="0" presId="urn:microsoft.com/office/officeart/2005/8/layout/pList1"/>
    <dgm:cxn modelId="{9CD92F31-23A0-42E7-B836-E613873DB3A9}" type="presParOf" srcId="{F1BC1EC4-7446-47A6-8224-E82AE35BBA23}" destId="{0768CCAB-5FA9-40BF-9DBB-58A2C593E0CF}" srcOrd="10" destOrd="0" presId="urn:microsoft.com/office/officeart/2005/8/layout/pList1"/>
    <dgm:cxn modelId="{2CCB15AA-248C-49E2-8370-EEBFFF947781}" type="presParOf" srcId="{0768CCAB-5FA9-40BF-9DBB-58A2C593E0CF}" destId="{2934098D-3D0D-4F6E-A48A-BC1B2C3B1095}" srcOrd="0" destOrd="0" presId="urn:microsoft.com/office/officeart/2005/8/layout/pList1"/>
    <dgm:cxn modelId="{14FD076A-8B5C-4289-BC92-BE27B29FF0AE}" type="presParOf" srcId="{0768CCAB-5FA9-40BF-9DBB-58A2C593E0CF}" destId="{9D98161A-6CE5-4C0A-908E-986B0586E2DA}" srcOrd="1" destOrd="0" presId="urn:microsoft.com/office/officeart/2005/8/layout/pList1"/>
    <dgm:cxn modelId="{DDF34096-C412-4A14-A328-36CD111329C6}" type="presParOf" srcId="{F1BC1EC4-7446-47A6-8224-E82AE35BBA23}" destId="{57C312AE-4DC9-48F2-A1F9-A8901DFE6450}" srcOrd="11" destOrd="0" presId="urn:microsoft.com/office/officeart/2005/8/layout/pList1"/>
    <dgm:cxn modelId="{FF57A809-D699-4F2B-BFD9-36B99680EB1B}" type="presParOf" srcId="{F1BC1EC4-7446-47A6-8224-E82AE35BBA23}" destId="{ACE17C8F-7A7A-4F30-9011-4A6A89A140BD}" srcOrd="12" destOrd="0" presId="urn:microsoft.com/office/officeart/2005/8/layout/pList1"/>
    <dgm:cxn modelId="{B9DB9B92-BFCF-425D-B872-A3B2209B220A}" type="presParOf" srcId="{ACE17C8F-7A7A-4F30-9011-4A6A89A140BD}" destId="{698EA835-877A-40C2-B518-492725F5DCDF}" srcOrd="0" destOrd="0" presId="urn:microsoft.com/office/officeart/2005/8/layout/pList1"/>
    <dgm:cxn modelId="{A70DD54D-22F6-4CA8-81E8-7BD27558B859}" type="presParOf" srcId="{ACE17C8F-7A7A-4F30-9011-4A6A89A140BD}" destId="{ABCFEED1-2E0B-4493-961B-D01840AAF0E0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F01C96-8433-46F6-861F-64D3C91B8B08}">
      <dsp:nvSpPr>
        <dsp:cNvPr id="0" name=""/>
        <dsp:cNvSpPr/>
      </dsp:nvSpPr>
      <dsp:spPr>
        <a:xfrm>
          <a:off x="37565" y="0"/>
          <a:ext cx="2290574" cy="53056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Открытая кухня</a:t>
          </a:r>
          <a:endParaRPr lang="ru-RU" sz="3300" kern="1200" dirty="0"/>
        </a:p>
      </dsp:txBody>
      <dsp:txXfrm>
        <a:off x="37565" y="2122244"/>
        <a:ext cx="2290574" cy="2122244"/>
      </dsp:txXfrm>
    </dsp:sp>
    <dsp:sp modelId="{B800D971-B77E-4490-8AC2-2EF4E284BC8C}">
      <dsp:nvSpPr>
        <dsp:cNvPr id="0" name=""/>
        <dsp:cNvSpPr/>
      </dsp:nvSpPr>
      <dsp:spPr>
        <a:xfrm>
          <a:off x="261902" y="318336"/>
          <a:ext cx="1766768" cy="176676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DF2F30-03FA-42DB-A669-382540124C08}">
      <dsp:nvSpPr>
        <dsp:cNvPr id="0" name=""/>
        <dsp:cNvSpPr/>
      </dsp:nvSpPr>
      <dsp:spPr>
        <a:xfrm>
          <a:off x="2359291" y="0"/>
          <a:ext cx="2290574" cy="53056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Бар </a:t>
          </a:r>
          <a:endParaRPr lang="ru-RU" sz="3300" kern="1200" dirty="0"/>
        </a:p>
      </dsp:txBody>
      <dsp:txXfrm>
        <a:off x="2359291" y="2122244"/>
        <a:ext cx="2290574" cy="2122244"/>
      </dsp:txXfrm>
    </dsp:sp>
    <dsp:sp modelId="{B3DCBDE9-AE78-4BE7-BBC4-9AB0C7BB61F3}">
      <dsp:nvSpPr>
        <dsp:cNvPr id="0" name=""/>
        <dsp:cNvSpPr/>
      </dsp:nvSpPr>
      <dsp:spPr>
        <a:xfrm>
          <a:off x="2621193" y="318336"/>
          <a:ext cx="1766768" cy="176676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F1DF44-EBA3-4E9D-B08C-A93CF56C7F2D}">
      <dsp:nvSpPr>
        <dsp:cNvPr id="0" name=""/>
        <dsp:cNvSpPr/>
      </dsp:nvSpPr>
      <dsp:spPr>
        <a:xfrm>
          <a:off x="4718582" y="0"/>
          <a:ext cx="2290574" cy="53056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Кофейня </a:t>
          </a:r>
          <a:endParaRPr lang="ru-RU" sz="3300" kern="1200" dirty="0"/>
        </a:p>
      </dsp:txBody>
      <dsp:txXfrm>
        <a:off x="4718582" y="2122244"/>
        <a:ext cx="2290574" cy="2122244"/>
      </dsp:txXfrm>
    </dsp:sp>
    <dsp:sp modelId="{EE25123E-5E34-42B5-A3C5-BA3A0ACF84E7}">
      <dsp:nvSpPr>
        <dsp:cNvPr id="0" name=""/>
        <dsp:cNvSpPr/>
      </dsp:nvSpPr>
      <dsp:spPr>
        <a:xfrm>
          <a:off x="4980485" y="318336"/>
          <a:ext cx="1766768" cy="176676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31F2FC-7B1F-4ADB-A497-019ED42B8C85}">
      <dsp:nvSpPr>
        <dsp:cNvPr id="0" name=""/>
        <dsp:cNvSpPr/>
      </dsp:nvSpPr>
      <dsp:spPr>
        <a:xfrm>
          <a:off x="7077873" y="0"/>
          <a:ext cx="2290574" cy="53056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Бизнес-ланч</a:t>
          </a:r>
          <a:endParaRPr lang="ru-RU" sz="3300" kern="1200" dirty="0"/>
        </a:p>
      </dsp:txBody>
      <dsp:txXfrm>
        <a:off x="7077873" y="2122244"/>
        <a:ext cx="2290574" cy="2122244"/>
      </dsp:txXfrm>
    </dsp:sp>
    <dsp:sp modelId="{3C669CBB-40B7-44CD-9987-3241972C8011}">
      <dsp:nvSpPr>
        <dsp:cNvPr id="0" name=""/>
        <dsp:cNvSpPr/>
      </dsp:nvSpPr>
      <dsp:spPr>
        <a:xfrm>
          <a:off x="7339776" y="318336"/>
          <a:ext cx="1766768" cy="1766768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24DEBF-23BD-4C41-9111-15BC389B3D21}">
      <dsp:nvSpPr>
        <dsp:cNvPr id="0" name=""/>
        <dsp:cNvSpPr/>
      </dsp:nvSpPr>
      <dsp:spPr>
        <a:xfrm>
          <a:off x="9437164" y="0"/>
          <a:ext cx="2290574" cy="53056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Банкет</a:t>
          </a:r>
          <a:endParaRPr lang="ru-RU" sz="3300" kern="1200" dirty="0"/>
        </a:p>
      </dsp:txBody>
      <dsp:txXfrm>
        <a:off x="9437164" y="2122244"/>
        <a:ext cx="2290574" cy="2122244"/>
      </dsp:txXfrm>
    </dsp:sp>
    <dsp:sp modelId="{67ADFEB2-C567-4203-B2BD-62512E287A95}">
      <dsp:nvSpPr>
        <dsp:cNvPr id="0" name=""/>
        <dsp:cNvSpPr/>
      </dsp:nvSpPr>
      <dsp:spPr>
        <a:xfrm>
          <a:off x="9699067" y="318336"/>
          <a:ext cx="1766768" cy="1766768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0A329F-F0D7-450C-85FB-0BA87704EAA2}">
      <dsp:nvSpPr>
        <dsp:cNvPr id="0" name=""/>
        <dsp:cNvSpPr/>
      </dsp:nvSpPr>
      <dsp:spPr>
        <a:xfrm>
          <a:off x="469109" y="4244489"/>
          <a:ext cx="10789519" cy="79584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4D0FDB-42D6-497A-A925-013850426BB0}">
      <dsp:nvSpPr>
        <dsp:cNvPr id="0" name=""/>
        <dsp:cNvSpPr/>
      </dsp:nvSpPr>
      <dsp:spPr>
        <a:xfrm>
          <a:off x="733789" y="235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6CA6A-9B43-42A9-A619-E540386CFF96}">
      <dsp:nvSpPr>
        <dsp:cNvPr id="0" name=""/>
        <dsp:cNvSpPr/>
      </dsp:nvSpPr>
      <dsp:spPr>
        <a:xfrm>
          <a:off x="733789" y="1602846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Кофемашины</a:t>
          </a:r>
          <a:endParaRPr lang="ru-RU" sz="2400" kern="1200" dirty="0"/>
        </a:p>
      </dsp:txBody>
      <dsp:txXfrm>
        <a:off x="733789" y="1602846"/>
        <a:ext cx="2325996" cy="862944"/>
      </dsp:txXfrm>
    </dsp:sp>
    <dsp:sp modelId="{E9C06D87-4B52-440B-AD75-F51BB76FCB7E}">
      <dsp:nvSpPr>
        <dsp:cNvPr id="0" name=""/>
        <dsp:cNvSpPr/>
      </dsp:nvSpPr>
      <dsp:spPr>
        <a:xfrm>
          <a:off x="3292483" y="235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F0FD9-2DD1-410A-A73E-1D093D0C0913}">
      <dsp:nvSpPr>
        <dsp:cNvPr id="0" name=""/>
        <dsp:cNvSpPr/>
      </dsp:nvSpPr>
      <dsp:spPr>
        <a:xfrm>
          <a:off x="3292483" y="1602846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Инвентарь бармена</a:t>
          </a:r>
          <a:endParaRPr lang="ru-RU" sz="2400" kern="1200" dirty="0"/>
        </a:p>
      </dsp:txBody>
      <dsp:txXfrm>
        <a:off x="3292483" y="1602846"/>
        <a:ext cx="2325996" cy="862944"/>
      </dsp:txXfrm>
    </dsp:sp>
    <dsp:sp modelId="{07272DBA-2692-4526-B1CB-68EADA7E04AA}">
      <dsp:nvSpPr>
        <dsp:cNvPr id="0" name=""/>
        <dsp:cNvSpPr/>
      </dsp:nvSpPr>
      <dsp:spPr>
        <a:xfrm>
          <a:off x="5851177" y="235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57568C-F383-49E6-90E8-2B470B3B185A}">
      <dsp:nvSpPr>
        <dsp:cNvPr id="0" name=""/>
        <dsp:cNvSpPr/>
      </dsp:nvSpPr>
      <dsp:spPr>
        <a:xfrm>
          <a:off x="5851177" y="1602846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Стекло </a:t>
          </a:r>
          <a:endParaRPr lang="ru-RU" sz="2400" kern="1200" dirty="0"/>
        </a:p>
      </dsp:txBody>
      <dsp:txXfrm>
        <a:off x="5851177" y="1602846"/>
        <a:ext cx="2325996" cy="862944"/>
      </dsp:txXfrm>
    </dsp:sp>
    <dsp:sp modelId="{A916494D-AB67-4A2B-BB4B-D09A53E58C6F}">
      <dsp:nvSpPr>
        <dsp:cNvPr id="0" name=""/>
        <dsp:cNvSpPr/>
      </dsp:nvSpPr>
      <dsp:spPr>
        <a:xfrm>
          <a:off x="8409871" y="235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20B9D9-1CEC-430F-AB93-87D96D9190B7}">
      <dsp:nvSpPr>
        <dsp:cNvPr id="0" name=""/>
        <dsp:cNvSpPr/>
      </dsp:nvSpPr>
      <dsp:spPr>
        <a:xfrm>
          <a:off x="8409871" y="1602846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Приборы для подачи</a:t>
          </a:r>
          <a:endParaRPr lang="ru-RU" sz="2400" kern="1200" dirty="0"/>
        </a:p>
      </dsp:txBody>
      <dsp:txXfrm>
        <a:off x="8409871" y="1602846"/>
        <a:ext cx="2325996" cy="862944"/>
      </dsp:txXfrm>
    </dsp:sp>
    <dsp:sp modelId="{9BFFD2B1-F043-4AF9-8E97-C6B3A4CA8FB4}">
      <dsp:nvSpPr>
        <dsp:cNvPr id="0" name=""/>
        <dsp:cNvSpPr/>
      </dsp:nvSpPr>
      <dsp:spPr>
        <a:xfrm>
          <a:off x="2013136" y="2698391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E0604-3E5F-4300-B242-11A550AE7393}">
      <dsp:nvSpPr>
        <dsp:cNvPr id="0" name=""/>
        <dsp:cNvSpPr/>
      </dsp:nvSpPr>
      <dsp:spPr>
        <a:xfrm>
          <a:off x="2013136" y="4301002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Подари для подачи</a:t>
          </a:r>
          <a:endParaRPr lang="ru-RU" sz="2400" kern="1200" dirty="0"/>
        </a:p>
      </dsp:txBody>
      <dsp:txXfrm>
        <a:off x="2013136" y="4301002"/>
        <a:ext cx="2325996" cy="862944"/>
      </dsp:txXfrm>
    </dsp:sp>
    <dsp:sp modelId="{2934098D-3D0D-4F6E-A48A-BC1B2C3B1095}">
      <dsp:nvSpPr>
        <dsp:cNvPr id="0" name=""/>
        <dsp:cNvSpPr/>
      </dsp:nvSpPr>
      <dsp:spPr>
        <a:xfrm>
          <a:off x="4571830" y="2698391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98161A-6CE5-4C0A-908E-986B0586E2DA}">
      <dsp:nvSpPr>
        <dsp:cNvPr id="0" name=""/>
        <dsp:cNvSpPr/>
      </dsp:nvSpPr>
      <dsp:spPr>
        <a:xfrm>
          <a:off x="4571830" y="4301002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Инвентарь </a:t>
          </a:r>
          <a:r>
            <a:rPr lang="ru-RU" sz="2400" kern="1200" dirty="0" err="1" smtClean="0"/>
            <a:t>бариста</a:t>
          </a:r>
          <a:endParaRPr lang="ru-RU" sz="2400" kern="1200" dirty="0"/>
        </a:p>
      </dsp:txBody>
      <dsp:txXfrm>
        <a:off x="4571830" y="4301002"/>
        <a:ext cx="2325996" cy="862944"/>
      </dsp:txXfrm>
    </dsp:sp>
    <dsp:sp modelId="{698EA835-877A-40C2-B518-492725F5DCDF}">
      <dsp:nvSpPr>
        <dsp:cNvPr id="0" name=""/>
        <dsp:cNvSpPr/>
      </dsp:nvSpPr>
      <dsp:spPr>
        <a:xfrm>
          <a:off x="7130524" y="2698391"/>
          <a:ext cx="2325996" cy="1602611"/>
        </a:xfrm>
        <a:prstGeom prst="roundRect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CFEED1-2E0B-4493-961B-D01840AAF0E0}">
      <dsp:nvSpPr>
        <dsp:cNvPr id="0" name=""/>
        <dsp:cNvSpPr/>
      </dsp:nvSpPr>
      <dsp:spPr>
        <a:xfrm>
          <a:off x="7130524" y="4301002"/>
          <a:ext cx="2325996" cy="862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Элегантная форма</a:t>
          </a:r>
          <a:endParaRPr lang="ru-RU" sz="2400" kern="1200" dirty="0"/>
        </a:p>
      </dsp:txBody>
      <dsp:txXfrm>
        <a:off x="7130524" y="4301002"/>
        <a:ext cx="2325996" cy="862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08F2E-5F06-4CE2-A139-452A1382A6F0}" type="datetimeFigureOut">
              <a:rPr lang="ru-RU" smtClean="0"/>
              <a:t>22.03.2024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8588A-5C4E-401A-AECC-B6F63A9DE9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979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C5DC6-1594-414D-9341-ABA08739246C}" type="datetimeFigureOut">
              <a:rPr lang="ru-RU" smtClean="0"/>
              <a:t>22.03.2024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42409-6A04-4DC6-AC3A-D3758287A8F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15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281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учевые белые облака на фоне синего неба" title="Slide Design Pictur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 descr="Крупный план цветка" title="Slide Design Picture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Рисунок 10" descr="Волны" title="Slide Design Picture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7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7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0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71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9994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7433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925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971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5664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394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316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1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833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919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182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9" name="Рисунок 8" descr="Волны" title="Slide Design Pictur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  <p:pic>
        <p:nvPicPr>
          <p:cNvPr id="11" name="Рисунок 10" descr="Крупный план зеленых насаждений" title="Slide Design Picture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9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168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09699" y="2378392"/>
            <a:ext cx="4608576" cy="3811271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378392"/>
            <a:ext cx="4610100" cy="3811271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71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587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739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6679" y="919616"/>
            <a:ext cx="4155622" cy="253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6679" y="3446396"/>
            <a:ext cx="4155622" cy="2535303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5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6680" y="919616"/>
            <a:ext cx="4155622" cy="253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>
            <a:normAutofit/>
          </a:bodyPr>
          <a:lstStyle>
            <a:lvl1pPr marL="0" indent="0" algn="ctr">
              <a:spcBef>
                <a:spcPts val="0"/>
              </a:spcBef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6680" y="3446397"/>
            <a:ext cx="4155622" cy="2535304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июля 2012 г.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Текст нижнего колонтитула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2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9CD8D479-8942-46E8-A226-A4E01F7A10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31101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22 июля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Текст нижнего колонтитула</a:t>
            </a:r>
          </a:p>
        </p:txBody>
      </p:sp>
    </p:spTree>
    <p:extLst>
      <p:ext uri="{BB962C8B-B14F-4D97-AF65-F5344CB8AC3E}">
        <p14:creationId xmlns:p14="http://schemas.microsoft.com/office/powerpoint/2010/main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248AF2-0B49-46D4-9E54-41CB83F158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22.03.2024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FBEBDA-9AE6-42A3-AB94-639DFCA236A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46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1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0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1.wdp"/><Relationship Id="rId7" Type="http://schemas.openxmlformats.org/officeDocument/2006/relationships/image" Target="../media/image2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10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microsoft.com/office/2007/relationships/hdphoto" Target="../media/hdphoto1.wdp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0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microsoft.com/office/2007/relationships/hdphoto" Target="../media/hdphoto1.wdp"/><Relationship Id="rId7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10.png"/><Relationship Id="rId9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1.wdp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10.pn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652655" y="31354"/>
            <a:ext cx="6389361" cy="1143008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cs typeface="Times New Roman" pitchFamily="18" charset="0"/>
              </a:rPr>
              <a:t>Автономное учреждение</a:t>
            </a:r>
          </a:p>
          <a:p>
            <a:pPr algn="r"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cs typeface="Times New Roman" pitchFamily="18" charset="0"/>
              </a:rPr>
              <a:t>                  профессионального образования</a:t>
            </a:r>
          </a:p>
          <a:p>
            <a:pPr algn="r"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cs typeface="Times New Roman" pitchFamily="18" charset="0"/>
              </a:rPr>
              <a:t>    Ханты-Мансийского автономного округа – Югры</a:t>
            </a:r>
          </a:p>
          <a:p>
            <a:pPr algn="r"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cs typeface="Times New Roman" pitchFamily="18" charset="0"/>
              </a:rPr>
              <a:t>«СУРГУТСКИЙ ПОЛИТЕХНИЧЕСКИЙ КОЛЛЕДЖ»</a:t>
            </a:r>
          </a:p>
          <a:p>
            <a:pPr algn="r"/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4050" y="1025182"/>
            <a:ext cx="6357950" cy="31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26394"/>
            <a:ext cx="6222949" cy="33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1" y="180535"/>
            <a:ext cx="1423711" cy="8446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515412" y="1533174"/>
            <a:ext cx="129931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Региональный этап чемпионата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профессионального мастерства «Профессионалы» 2024</a:t>
            </a:r>
          </a:p>
          <a:p>
            <a:pPr algn="ctr"/>
            <a:endParaRPr lang="ru-RU" sz="4000" b="1" dirty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«Ночная лига чемпионата»</a:t>
            </a:r>
          </a:p>
          <a:p>
            <a:pPr algn="ctr"/>
            <a:endParaRPr lang="ru-RU" sz="4000" b="1" dirty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Компетенция «Ресторанный сервис»</a:t>
            </a:r>
          </a:p>
          <a:p>
            <a:pPr algn="ctr"/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endParaRPr lang="ru-RU" sz="40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53288" y="5509276"/>
            <a:ext cx="5600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Галиуллина Фарида Фаязовна,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мастер производственного обучения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5052" y="6462236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Сургут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,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2024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58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54" y="51105"/>
            <a:ext cx="12195854" cy="97831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" y="76759"/>
            <a:ext cx="11334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76047" y="106525"/>
            <a:ext cx="9720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13801" y="1428594"/>
            <a:ext cx="4353191" cy="1403252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Участие в компетенции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«Ресторанный сервис»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началось </a:t>
            </a:r>
            <a:r>
              <a:rPr lang="ru-RU" sz="2800" b="1" dirty="0" smtClean="0">
                <a:solidFill>
                  <a:srgbClr val="FF0000"/>
                </a:solidFill>
              </a:rPr>
              <a:t>с 2017 года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860" y="2831846"/>
            <a:ext cx="6940421" cy="34778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РЕСТОРАННЫЙ СЕРВИС :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Область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сферы услуг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нескольких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профессий – бармен,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</a:rPr>
              <a:t>бариста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, повар, официант и специалист по винам и крепкому алкоголю. 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этой компетенции участники развивают в себе такие качества как: стрессоустойчивость, физическая выносливость, трудолюбие, лидерство, дисциплинированность, внимательность, коммуникабельность.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3647" y="208824"/>
            <a:ext cx="10562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История чемпионатного движения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19" y="1187142"/>
            <a:ext cx="2025513" cy="13599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0597" y="1268074"/>
            <a:ext cx="1722800" cy="15637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3801" y="3145576"/>
            <a:ext cx="1240391" cy="17666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/>
          <a:srcRect l="82221" t="31234" r="6875" b="45771"/>
          <a:stretch/>
        </p:blipFill>
        <p:spPr>
          <a:xfrm>
            <a:off x="9077037" y="3145576"/>
            <a:ext cx="1242880" cy="14745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/>
          <a:srcRect l="1" r="341" b="15304"/>
          <a:stretch/>
        </p:blipFill>
        <p:spPr>
          <a:xfrm>
            <a:off x="10642763" y="3180033"/>
            <a:ext cx="1224229" cy="1474516"/>
          </a:xfrm>
          <a:prstGeom prst="rect">
            <a:avLst/>
          </a:prstGeom>
        </p:spPr>
      </p:pic>
      <p:pic>
        <p:nvPicPr>
          <p:cNvPr id="18" name="Рисунок 17" descr="C:\Users\sp4bna\Desktop\11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192" y="4984904"/>
            <a:ext cx="1054100" cy="1563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61079" y="4984904"/>
            <a:ext cx="1198723" cy="169885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02682" y="4933822"/>
            <a:ext cx="1964310" cy="1547259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2616200" y="1739900"/>
            <a:ext cx="2209800" cy="673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70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54" y="12329"/>
            <a:ext cx="12195854" cy="97831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" y="76759"/>
            <a:ext cx="11334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3647" y="208824"/>
            <a:ext cx="10562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Задание к</a:t>
            </a:r>
            <a:r>
              <a:rPr lang="ru-RU" sz="2800" b="1" dirty="0" smtClean="0">
                <a:solidFill>
                  <a:schemeClr val="bg1"/>
                </a:solidFill>
              </a:rPr>
              <a:t>омпетенции «Ресторанный сервис»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4" name="AutoShape 2" descr="Приложения в Google Play – Telegr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90853830"/>
              </p:ext>
            </p:extLst>
          </p:nvPr>
        </p:nvGraphicFramePr>
        <p:xfrm>
          <a:off x="307974" y="1147440"/>
          <a:ext cx="11727739" cy="530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53074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54" y="12329"/>
            <a:ext cx="12195854" cy="97831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" y="76759"/>
            <a:ext cx="11334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3647" y="208824"/>
            <a:ext cx="10562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Особенности компетенции «Ресторанный сервис»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4" name="AutoShape 2" descr="Приложения в Google Play – Telegr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44" y="1127482"/>
            <a:ext cx="4338372" cy="28869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7477" y="1147439"/>
            <a:ext cx="5220783" cy="2886989"/>
          </a:xfrm>
          <a:prstGeom prst="rect">
            <a:avLst/>
          </a:prstGeom>
        </p:spPr>
      </p:pic>
      <p:pic>
        <p:nvPicPr>
          <p:cNvPr id="1026" name="Picture 2" descr="Классические коктейли мира | Лига барменов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7"/>
          <a:stretch/>
        </p:blipFill>
        <p:spPr bwMode="auto">
          <a:xfrm>
            <a:off x="2505053" y="4151307"/>
            <a:ext cx="3819944" cy="235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7180" y="4151307"/>
            <a:ext cx="2351314" cy="235131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02860" y="4151307"/>
            <a:ext cx="2785400" cy="23513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0740" y="1147439"/>
            <a:ext cx="2493081" cy="286703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5244" y="4151306"/>
            <a:ext cx="2213155" cy="235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54" y="12329"/>
            <a:ext cx="12195854" cy="97831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" y="76759"/>
            <a:ext cx="11334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3647" y="208824"/>
            <a:ext cx="10562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Оборудование и инвентарь </a:t>
            </a:r>
            <a:r>
              <a:rPr lang="ru-RU" sz="2800" b="1" dirty="0" smtClean="0">
                <a:solidFill>
                  <a:schemeClr val="bg1"/>
                </a:solidFill>
              </a:rPr>
              <a:t> компетенции «Ресторанный сервис»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4" name="AutoShape 2" descr="Приложения в Google Play – Telegr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478304332"/>
              </p:ext>
            </p:extLst>
          </p:nvPr>
        </p:nvGraphicFramePr>
        <p:xfrm>
          <a:off x="307975" y="1147439"/>
          <a:ext cx="11469657" cy="51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8509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54" y="0"/>
            <a:ext cx="12195854" cy="97831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" y="76759"/>
            <a:ext cx="11334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3876" y="255468"/>
            <a:ext cx="11514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Работа с текстилем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676" y="4410808"/>
            <a:ext cx="7858124" cy="22566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8500" y="4381500"/>
            <a:ext cx="3048000" cy="228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676" y="1080731"/>
            <a:ext cx="5560296" cy="31304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l="2000" t="13948" r="476" b="19004"/>
          <a:stretch/>
        </p:blipFill>
        <p:spPr>
          <a:xfrm>
            <a:off x="9892144" y="4211178"/>
            <a:ext cx="2146300" cy="2456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4536" y="1126333"/>
            <a:ext cx="2692400" cy="2692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/>
          <a:srcRect l="1250" t="11667" r="22500" b="23889"/>
          <a:stretch/>
        </p:blipFill>
        <p:spPr>
          <a:xfrm>
            <a:off x="9207500" y="1667765"/>
            <a:ext cx="2656094" cy="168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5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54" y="51105"/>
            <a:ext cx="12195854" cy="97831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" y="76759"/>
            <a:ext cx="11334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3876" y="255468"/>
            <a:ext cx="11514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Складывание салфеток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0823" y="1140168"/>
            <a:ext cx="3143250" cy="2552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075" y="3979967"/>
            <a:ext cx="3143250" cy="2552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7275" y="1228345"/>
            <a:ext cx="3143250" cy="2552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84044" y="4356100"/>
            <a:ext cx="3454400" cy="19431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140168"/>
            <a:ext cx="3259833" cy="26408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3586" y="1328234"/>
            <a:ext cx="1540340" cy="21765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/>
          <a:srcRect l="46809" t="51084" r="14184" b="1400"/>
          <a:stretch/>
        </p:blipFill>
        <p:spPr>
          <a:xfrm>
            <a:off x="3430035" y="3979967"/>
            <a:ext cx="2082221" cy="24892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/>
          <a:srcRect r="62267" b="15771"/>
          <a:stretch/>
        </p:blipFill>
        <p:spPr>
          <a:xfrm>
            <a:off x="6434113" y="3845029"/>
            <a:ext cx="1797050" cy="26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4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ology 16x9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Шаблон Презентации СП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270532A-D598-4F6B-B05D-F62B681804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Экологичные фотопанели</Template>
  <TotalTime>0</TotalTime>
  <Words>156</Words>
  <Application>Microsoft Office PowerPoint</Application>
  <PresentationFormat>Широкоэкранный</PresentationFormat>
  <Paragraphs>40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Corbel</vt:lpstr>
      <vt:lpstr>Times New Roman</vt:lpstr>
      <vt:lpstr>Ecology 16x9</vt:lpstr>
      <vt:lpstr>Шаблон Презентации СПК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2016-02-24T18:46:26Z</dcterms:created>
  <dcterms:modified xsi:type="dcterms:W3CDTF">2024-03-22T07:23:07Z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TC030988899991</vt:lpwstr>
  </property>
</Properties>
</file>