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63" r:id="rId2"/>
    <p:sldId id="280" r:id="rId3"/>
    <p:sldId id="287" r:id="rId4"/>
    <p:sldId id="281" r:id="rId5"/>
    <p:sldId id="282" r:id="rId6"/>
    <p:sldId id="283" r:id="rId7"/>
    <p:sldId id="284" r:id="rId8"/>
    <p:sldId id="285" r:id="rId9"/>
    <p:sldId id="286" r:id="rId10"/>
    <p:sldId id="288" r:id="rId11"/>
    <p:sldId id="289" r:id="rId12"/>
    <p:sldId id="290" r:id="rId13"/>
    <p:sldId id="291" r:id="rId14"/>
    <p:sldId id="279" r:id="rId15"/>
    <p:sldId id="294" r:id="rId16"/>
    <p:sldId id="293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9799" autoAdjust="0"/>
  </p:normalViewPr>
  <p:slideViewPr>
    <p:cSldViewPr snapToGrid="0">
      <p:cViewPr varScale="1">
        <p:scale>
          <a:sx n="84" d="100"/>
          <a:sy n="84" d="100"/>
        </p:scale>
        <p:origin x="350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FA722-79F4-453F-94DA-79AD5EE35A9F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E3D8A-A4BA-41DA-9B0B-B917C52AEB4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8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FA722-79F4-453F-94DA-79AD5EE35A9F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E3D8A-A4BA-41DA-9B0B-B917C52AEB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7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19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FA722-79F4-453F-94DA-79AD5EE35A9F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E3D8A-A4BA-41DA-9B0B-B917C52AEB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FA722-79F4-453F-94DA-79AD5EE35A9F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E3D8A-A4BA-41DA-9B0B-B917C52AEB4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FA722-79F4-453F-94DA-79AD5EE35A9F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E3D8A-A4BA-41DA-9B0B-B917C52AEB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FA722-79F4-453F-94DA-79AD5EE35A9F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E3D8A-A4BA-41DA-9B0B-B917C52AEB4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FA722-79F4-453F-94DA-79AD5EE35A9F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E3D8A-A4BA-41DA-9B0B-B917C52AEB4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FA722-79F4-453F-94DA-79AD5EE35A9F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E3D8A-A4BA-41DA-9B0B-B917C52AEB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FA722-79F4-453F-94DA-79AD5EE35A9F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E3D8A-A4BA-41DA-9B0B-B917C52AEB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3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FA722-79F4-453F-94DA-79AD5EE35A9F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E3D8A-A4BA-41DA-9B0B-B917C52AEB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FA722-79F4-453F-94DA-79AD5EE35A9F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E3D8A-A4BA-41DA-9B0B-B917C52AEB4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85FA722-79F4-453F-94DA-79AD5EE35A9F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54E3D8A-A4BA-41DA-9B0B-B917C52AEB4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9871" y="1"/>
            <a:ext cx="1337187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902244" y="2168013"/>
            <a:ext cx="4999703" cy="4527755"/>
          </a:xfrm>
        </p:spPr>
        <p:txBody>
          <a:bodyPr/>
          <a:lstStyle/>
          <a:p>
            <a:pPr algn="just"/>
            <a:r>
              <a:rPr lang="ru-RU" sz="1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br>
              <a:rPr lang="ru-RU" sz="1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br>
              <a:rPr lang="ru-RU" sz="1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18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5120640" y="1706880"/>
            <a:ext cx="6949440" cy="429768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8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720" indent="0">
              <a:buNone/>
            </a:pPr>
            <a:endParaRPr lang="ru-RU" sz="80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8000" b="1" dirty="0"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8000" b="1" dirty="0" smtClean="0"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8000" b="1" dirty="0" smtClean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Прощай </a:t>
            </a:r>
            <a:r>
              <a:rPr lang="ru-RU" sz="80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,</a:t>
            </a:r>
            <a:r>
              <a:rPr lang="ru-RU" sz="8000" b="1" dirty="0" smtClean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9класс!</a:t>
            </a:r>
            <a:r>
              <a:rPr lang="ru-RU" sz="8000" dirty="0" smtClean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8000" b="1" dirty="0" smtClean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   </a:t>
            </a:r>
            <a:endParaRPr lang="ru-RU" sz="8000" dirty="0">
              <a:solidFill>
                <a:schemeClr val="accent5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964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57198" y="239485"/>
            <a:ext cx="2926804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1100296"/>
              </p:ext>
            </p:extLst>
          </p:nvPr>
        </p:nvGraphicFramePr>
        <p:xfrm>
          <a:off x="457199" y="239484"/>
          <a:ext cx="10994572" cy="55654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Слайд" r:id="rId3" imgW="4570530" imgH="3427618" progId="PowerPoint.Slide.12">
                  <p:embed/>
                </p:oleObj>
              </mc:Choice>
              <mc:Fallback>
                <p:oleObj name="Слайд" r:id="rId3" imgW="4570530" imgH="3427618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199" y="239484"/>
                        <a:ext cx="10994572" cy="55654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57197" y="5804915"/>
            <a:ext cx="10994573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Хотите быть счастливыми? Будьте! Делайте то, что делает вас счастливыми. Каждый кузнец своего счастья.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92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98714" y="32657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8406897"/>
              </p:ext>
            </p:extLst>
          </p:nvPr>
        </p:nvGraphicFramePr>
        <p:xfrm>
          <a:off x="555170" y="206829"/>
          <a:ext cx="11059886" cy="56170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Слайд" r:id="rId3" imgW="4570530" imgH="3427618" progId="PowerPoint.Slide.12">
                  <p:embed/>
                </p:oleObj>
              </mc:Choice>
              <mc:Fallback>
                <p:oleObj name="Слайд" r:id="rId3" imgW="4570530" imgH="3427618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170" y="206829"/>
                        <a:ext cx="11059886" cy="56170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11627" y="5823857"/>
            <a:ext cx="11146971" cy="914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Цените настоящую дружбу! Смысл истинной дружбы в том, что радость она удваивает, а горе делит пополам.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607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78970" y="283029"/>
            <a:ext cx="2967373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0773944"/>
              </p:ext>
            </p:extLst>
          </p:nvPr>
        </p:nvGraphicFramePr>
        <p:xfrm>
          <a:off x="353783" y="283029"/>
          <a:ext cx="11397343" cy="53666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Слайд" r:id="rId3" imgW="4570530" imgH="3427618" progId="PowerPoint.Slide.12">
                  <p:embed/>
                </p:oleObj>
              </mc:Choice>
              <mc:Fallback>
                <p:oleObj name="Слайд" r:id="rId3" imgW="4570530" imgH="3427618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783" y="283029"/>
                        <a:ext cx="11397343" cy="53666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78969" y="5557114"/>
            <a:ext cx="11146973" cy="1051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Любуйтесь природой! Её красота и тишина успокаивает лучше, чем миллионы слов.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65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2770" y="250370"/>
            <a:ext cx="2978965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0041013"/>
              </p:ext>
            </p:extLst>
          </p:nvPr>
        </p:nvGraphicFramePr>
        <p:xfrm>
          <a:off x="402770" y="250370"/>
          <a:ext cx="11190516" cy="56388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Слайд" r:id="rId3" imgW="4570530" imgH="3427618" progId="PowerPoint.Slide.12">
                  <p:embed/>
                </p:oleObj>
              </mc:Choice>
              <mc:Fallback>
                <p:oleObj name="Слайд" r:id="rId3" imgW="4570530" imgH="3427618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770" y="250370"/>
                        <a:ext cx="11190516" cy="563880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415141" y="5898627"/>
            <a:ext cx="8422242" cy="5564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Верьте в себя! Дарите свою доброту и любовь людям.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22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654710" y="353961"/>
            <a:ext cx="5855110" cy="1165123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i="1" kern="1800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Прощай,  9 класс!</a:t>
            </a:r>
            <a:r>
              <a:rPr lang="ru-RU" sz="4000" i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i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i="1" dirty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quarter" idx="13"/>
          </p:nvPr>
        </p:nvSpPr>
        <p:spPr>
          <a:xfrm>
            <a:off x="630838" y="1477999"/>
            <a:ext cx="5323647" cy="4139029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Любимый мой девятый класс!</a:t>
            </a:r>
            <a:b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поздравляю вас сейчас –</a:t>
            </a:r>
            <a:b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тем, что вы уж не детвора,</a:t>
            </a:r>
            <a:b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тем, что взрослеть пришла пора:</a:t>
            </a:r>
            <a:b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Пора всё с ходу понимать,</a:t>
            </a:r>
            <a:b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Пора решенья принимать...</a:t>
            </a:r>
            <a:b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Пора! И пусть десятый класс</a:t>
            </a:r>
            <a:b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 капли не изменит вас</a:t>
            </a:r>
            <a:b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i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837" y="1478000"/>
            <a:ext cx="4773667" cy="4249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386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s://cdn-crimea-news.com/img/20210626/051accf1afdfd7aae5b823e14307f9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10" y="155765"/>
            <a:ext cx="11951081" cy="6610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118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nvsoshnov.ucoz.ru/2022/foo_zastavka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85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972" y="76200"/>
            <a:ext cx="11702796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4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38201" y="731520"/>
            <a:ext cx="10036628" cy="3474720"/>
          </a:xfrm>
        </p:spPr>
        <p:txBody>
          <a:bodyPr>
            <a:noAutofit/>
          </a:bodyPr>
          <a:lstStyle/>
          <a:p>
            <a:r>
              <a:rPr lang="ru-RU" sz="4800" dirty="0"/>
              <a:t>Дорогой мой 9Б! Милые, красивые, не всегда послушные, иногда обидчивые, но открытые, добрые, весёлые. Вы на пороге взрослой жизни. Возьмите в неё мои пожелания:</a:t>
            </a:r>
          </a:p>
          <a:p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23441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2636" y="73501"/>
            <a:ext cx="3161941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4163296"/>
              </p:ext>
            </p:extLst>
          </p:nvPr>
        </p:nvGraphicFramePr>
        <p:xfrm>
          <a:off x="726753" y="119220"/>
          <a:ext cx="10347648" cy="5910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Слайд" r:id="rId3" imgW="4570530" imgH="3427618" progId="PowerPoint.Slide.12">
                  <p:embed/>
                </p:oleObj>
              </mc:Choice>
              <mc:Fallback>
                <p:oleObj name="Слайд" r:id="rId3" imgW="4570530" imgH="3427618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6753" y="119220"/>
                        <a:ext cx="10347648" cy="591045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26753" y="6075394"/>
            <a:ext cx="10347648" cy="490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Мечтайте! И верьте в мечту! У неё есть приятная особенность - сбываться.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471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01168" y="128016"/>
            <a:ext cx="2667506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6371801"/>
              </p:ext>
            </p:extLst>
          </p:nvPr>
        </p:nvGraphicFramePr>
        <p:xfrm>
          <a:off x="473311" y="204216"/>
          <a:ext cx="11207060" cy="56522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Слайд" r:id="rId3" imgW="4570530" imgH="3427618" progId="PowerPoint.Slide.12">
                  <p:embed/>
                </p:oleObj>
              </mc:Choice>
              <mc:Fallback>
                <p:oleObj name="Слайд" r:id="rId3" imgW="4570530" imgH="3427618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311" y="204216"/>
                        <a:ext cx="11207060" cy="565229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73311" y="5856514"/>
            <a:ext cx="11207060" cy="914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Цените время! Все думают, что придёт время, а время только уходит. Мгновенья жизни не повторяются.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565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26571" y="261256"/>
            <a:ext cx="2741796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4386057"/>
              </p:ext>
            </p:extLst>
          </p:nvPr>
        </p:nvGraphicFramePr>
        <p:xfrm>
          <a:off x="326571" y="261257"/>
          <a:ext cx="11179629" cy="56714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Слайд" r:id="rId3" imgW="4570530" imgH="3427618" progId="PowerPoint.Slide.12">
                  <p:embed/>
                </p:oleObj>
              </mc:Choice>
              <mc:Fallback>
                <p:oleObj name="Слайд" r:id="rId3" imgW="4570530" imgH="3427618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571" y="261257"/>
                        <a:ext cx="11179629" cy="56714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26570" y="5932714"/>
            <a:ext cx="11179629" cy="914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Радуйтесь жизни! Не грустите, не отчаивайтесь. Мир принадлежит оптимистам, пессимисты - всего лишь зрители.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28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24542" y="239485"/>
            <a:ext cx="3031125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3056518"/>
              </p:ext>
            </p:extLst>
          </p:nvPr>
        </p:nvGraphicFramePr>
        <p:xfrm>
          <a:off x="424542" y="239485"/>
          <a:ext cx="11386457" cy="560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Слайд" r:id="rId3" imgW="4570530" imgH="3427618" progId="PowerPoint.Slide.12">
                  <p:embed/>
                </p:oleObj>
              </mc:Choice>
              <mc:Fallback>
                <p:oleObj name="Слайд" r:id="rId3" imgW="4570530" imgH="3427618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542" y="239485"/>
                        <a:ext cx="11386457" cy="56061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264227" y="6011557"/>
            <a:ext cx="7641964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Отважно </a:t>
            </a:r>
            <a:r>
              <a:rPr lang="ru-RU" sz="28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идите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мир новых знаний и открытий!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96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26571" y="326570"/>
            <a:ext cx="3051410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8672586"/>
              </p:ext>
            </p:extLst>
          </p:nvPr>
        </p:nvGraphicFramePr>
        <p:xfrm>
          <a:off x="326571" y="326571"/>
          <a:ext cx="11462658" cy="5671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Слайд" r:id="rId3" imgW="4570530" imgH="3427618" progId="PowerPoint.Slide.12">
                  <p:embed/>
                </p:oleObj>
              </mc:Choice>
              <mc:Fallback>
                <p:oleObj name="Слайд" r:id="rId3" imgW="4570530" imgH="3427618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571" y="326571"/>
                        <a:ext cx="11462658" cy="56714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26571" y="5943070"/>
            <a:ext cx="11549743" cy="914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Будьте красивыми! Но не забывайте, что настоящая красота живёт в сердце, отражается в глазах и проявляется в поступках.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98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15685" y="228599"/>
            <a:ext cx="3031126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0850142"/>
              </p:ext>
            </p:extLst>
          </p:nvPr>
        </p:nvGraphicFramePr>
        <p:xfrm>
          <a:off x="315685" y="228599"/>
          <a:ext cx="11386458" cy="55843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Слайд" r:id="rId3" imgW="4570530" imgH="3427618" progId="PowerPoint.Slide.12">
                  <p:embed/>
                </p:oleObj>
              </mc:Choice>
              <mc:Fallback>
                <p:oleObj name="Слайд" r:id="rId3" imgW="4570530" imgH="3427618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685" y="228599"/>
                        <a:ext cx="11386458" cy="55843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17714" y="5744195"/>
            <a:ext cx="11386458" cy="1051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Добивайтесь цели! Чтобы дойти до цели, человеку нужно лишь одно - идти.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17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608</TotalTime>
  <Words>215</Words>
  <Application>Microsoft Office PowerPoint</Application>
  <PresentationFormat>Широкоэкранный</PresentationFormat>
  <Paragraphs>17</Paragraphs>
  <Slides>16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Calibri</vt:lpstr>
      <vt:lpstr>Georgia</vt:lpstr>
      <vt:lpstr>Monotype Corsiva</vt:lpstr>
      <vt:lpstr>Times New Roman</vt:lpstr>
      <vt:lpstr>Trebuchet MS</vt:lpstr>
      <vt:lpstr>Воздушный поток</vt:lpstr>
      <vt:lpstr>Слайд</vt:lpstr>
      <vt:lpstr>              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Прощай,  9 класс! 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Пользователь</cp:lastModifiedBy>
  <cp:revision>41</cp:revision>
  <dcterms:created xsi:type="dcterms:W3CDTF">2016-05-22T13:06:10Z</dcterms:created>
  <dcterms:modified xsi:type="dcterms:W3CDTF">2024-06-26T09:24:25Z</dcterms:modified>
</cp:coreProperties>
</file>