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0" autoAdjust="0"/>
  </p:normalViewPr>
  <p:slideViewPr>
    <p:cSldViewPr>
      <p:cViewPr varScale="1">
        <p:scale>
          <a:sx n="108" d="100"/>
          <a:sy n="108" d="100"/>
        </p:scale>
        <p:origin x="170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fif"/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92E440-D778-4F07-8DC6-F23D9291D9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Окружающий мир </a:t>
            </a:r>
            <a:br>
              <a:rPr lang="ru-RU" dirty="0"/>
            </a:br>
            <a:r>
              <a:rPr lang="ru-RU" dirty="0"/>
              <a:t>2 класс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D93DC0A-0B7F-4E4E-B478-368182D7F1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9592" y="3544416"/>
            <a:ext cx="7488832" cy="1828800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Презентацию подготовил ученик 2 «А» класса  МБОУ «СОШ №6»</a:t>
            </a:r>
          </a:p>
          <a:p>
            <a:pPr algn="l"/>
            <a:r>
              <a:rPr lang="ru-RU" sz="2000" dirty="0"/>
              <a:t> г. Сосновый Бор   </a:t>
            </a:r>
            <a:r>
              <a:rPr lang="ru-RU" sz="2000" dirty="0" err="1"/>
              <a:t>Лысиков</a:t>
            </a:r>
            <a:r>
              <a:rPr lang="ru-RU" sz="2000" dirty="0"/>
              <a:t> Артём.</a:t>
            </a:r>
          </a:p>
          <a:p>
            <a:pPr algn="l"/>
            <a:endParaRPr lang="ru-RU" sz="2000" dirty="0"/>
          </a:p>
          <a:p>
            <a:pPr algn="l"/>
            <a:r>
              <a:rPr lang="ru-RU" sz="2000" dirty="0"/>
              <a:t>Руководитель проекта: учитель Коломиец Людмила Васильевна </a:t>
            </a:r>
          </a:p>
        </p:txBody>
      </p:sp>
    </p:spTree>
    <p:extLst>
      <p:ext uri="{BB962C8B-B14F-4D97-AF65-F5344CB8AC3E}">
        <p14:creationId xmlns:p14="http://schemas.microsoft.com/office/powerpoint/2010/main" val="286067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Пингвины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dirty="0"/>
              <a:t> Где живет пингвин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dirty="0"/>
              <a:t> Внешний вид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dirty="0"/>
              <a:t>Как передвигается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dirty="0"/>
              <a:t>Чем питается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dirty="0"/>
              <a:t> Как защищается от врагов</a:t>
            </a:r>
          </a:p>
        </p:txBody>
      </p:sp>
    </p:spTree>
    <p:extLst>
      <p:ext uri="{BB962C8B-B14F-4D97-AF65-F5344CB8AC3E}">
        <p14:creationId xmlns:p14="http://schemas.microsoft.com/office/powerpoint/2010/main" val="3550308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82306"/>
            <a:ext cx="8172400" cy="46756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9024" y="981977"/>
            <a:ext cx="878497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Пингвины живут у берегов Антарктиды. Они – лучшие ныряльщики.</a:t>
            </a:r>
          </a:p>
          <a:p>
            <a:r>
              <a:rPr lang="ru-RU" sz="2000" dirty="0"/>
              <a:t>Это единственная птица, которая не умеет летать, но умеет плавать. </a:t>
            </a:r>
          </a:p>
          <a:p>
            <a:endParaRPr lang="ru-RU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7272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1196752"/>
            <a:ext cx="7776864" cy="37856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4000" dirty="0"/>
              <a:t>Тело пингвина удлиненное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4000" dirty="0"/>
              <a:t>Голова небольшая, с заостренным клювом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4000" dirty="0"/>
              <a:t>Крылья маленькие, напоминают ласты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4000" dirty="0"/>
              <a:t>Задние лапы короткие</a:t>
            </a:r>
          </a:p>
        </p:txBody>
      </p:sp>
    </p:spTree>
    <p:extLst>
      <p:ext uri="{BB962C8B-B14F-4D97-AF65-F5344CB8AC3E}">
        <p14:creationId xmlns:p14="http://schemas.microsoft.com/office/powerpoint/2010/main" val="3846761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36712"/>
            <a:ext cx="4824536" cy="321050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416423"/>
            <a:ext cx="4896544" cy="32584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1640" y="332656"/>
            <a:ext cx="6794809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Передвигаются пингвины на животе и переваливаясь с боку на бок</a:t>
            </a:r>
          </a:p>
        </p:txBody>
      </p:sp>
    </p:spTree>
    <p:extLst>
      <p:ext uri="{BB962C8B-B14F-4D97-AF65-F5344CB8AC3E}">
        <p14:creationId xmlns:p14="http://schemas.microsoft.com/office/powerpoint/2010/main" val="3219881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04864"/>
            <a:ext cx="7146794" cy="43980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188640"/>
            <a:ext cx="74168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Пища пингвинов состоит из рыб, ракообразных и мелких головоногих</a:t>
            </a:r>
          </a:p>
        </p:txBody>
      </p:sp>
    </p:spTree>
    <p:extLst>
      <p:ext uri="{BB962C8B-B14F-4D97-AF65-F5344CB8AC3E}">
        <p14:creationId xmlns:p14="http://schemas.microsoft.com/office/powerpoint/2010/main" val="132673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87135"/>
            <a:ext cx="7560840" cy="42340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3" y="692696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Основной враг пингвина- морской леопард.</a:t>
            </a:r>
          </a:p>
          <a:p>
            <a:r>
              <a:rPr lang="ru-RU" sz="3600" dirty="0"/>
              <a:t> Защищаются птицы </a:t>
            </a:r>
            <a:r>
              <a:rPr lang="ru-RU" sz="3600" dirty="0">
                <a:solidFill>
                  <a:srgbClr val="FF0000"/>
                </a:solidFill>
              </a:rPr>
              <a:t>клювом</a:t>
            </a:r>
            <a:r>
              <a:rPr lang="ru-RU" sz="3600" dirty="0"/>
              <a:t> и </a:t>
            </a:r>
            <a:r>
              <a:rPr lang="ru-RU" sz="3600" dirty="0">
                <a:solidFill>
                  <a:srgbClr val="FF0000"/>
                </a:solidFill>
              </a:rPr>
              <a:t>крыльями</a:t>
            </a:r>
            <a:r>
              <a:rPr lang="ru-RU" sz="3600" dirty="0"/>
              <a:t> 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993491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132</TotalTime>
  <Words>125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Окружающий мир  2 класс</vt:lpstr>
      <vt:lpstr>Пингвины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Пингвины</dc:title>
  <dc:creator>admin</dc:creator>
  <cp:lastModifiedBy>Боголеева Ирина Анатольевна</cp:lastModifiedBy>
  <cp:revision>12</cp:revision>
  <dcterms:created xsi:type="dcterms:W3CDTF">2022-02-23T14:55:04Z</dcterms:created>
  <dcterms:modified xsi:type="dcterms:W3CDTF">2024-06-26T09:37:37Z</dcterms:modified>
</cp:coreProperties>
</file>