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69" r:id="rId1"/>
  </p:sldMasterIdLst>
  <p:notesMasterIdLst>
    <p:notesMasterId r:id="rId17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</p:sldIdLst>
  <p:sldSz cx="9144000" cy="5143500" type="screen16x9"/>
  <p:notesSz cx="6858000" cy="9144000"/>
  <p:embeddedFontLst>
    <p:embeddedFont>
      <p:font typeface="Archivo" panose="020B0604020202020204" charset="0"/>
      <p:regular r:id="rId18"/>
      <p:bold r:id="rId19"/>
      <p:italic r:id="rId20"/>
      <p:boldItalic r:id="rId21"/>
    </p:embeddedFont>
    <p:embeddedFont>
      <p:font typeface="Roboto" panose="020B0604020202020204" charset="0"/>
      <p:regular r:id="rId22"/>
      <p:bold r:id="rId23"/>
      <p:italic r:id="rId24"/>
      <p:boldItalic r:id="rId25"/>
    </p:embeddedFont>
    <p:embeddedFont>
      <p:font typeface="Anaheim" panose="020B0604020202020204" charset="0"/>
      <p:regular r:id="rId26"/>
      <p:bold r:id="rId27"/>
    </p:embeddedFont>
    <p:embeddedFont>
      <p:font typeface="Calibri" panose="020F0502020204030204" pitchFamily="34" charset="0"/>
      <p:regular r:id="rId28"/>
      <p:bold r:id="rId29"/>
      <p:italic r:id="rId30"/>
      <p:boldItalic r:id="rId31"/>
    </p:embeddedFont>
    <p:embeddedFont>
      <p:font typeface="Montserrat Medium" panose="020B0604020202020204" charset="-52"/>
      <p:regular r:id="rId32"/>
      <p:bold r:id="rId33"/>
      <p:italic r:id="rId34"/>
      <p:boldItalic r:id="rId35"/>
    </p:embeddedFont>
    <p:embeddedFont>
      <p:font typeface="Montserrat" panose="020B0604020202020204" charset="-52"/>
      <p:regular r:id="rId36"/>
      <p:bold r:id="rId37"/>
      <p:italic r:id="rId38"/>
      <p:boldItalic r:id="rId39"/>
    </p:embeddedFont>
    <p:embeddedFont>
      <p:font typeface="Roboto Medium" panose="020B0604020202020204" charset="0"/>
      <p:regular r:id="rId40"/>
      <p:bold r:id="rId41"/>
      <p:italic r:id="rId42"/>
      <p:boldItalic r:id="rId43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192">
          <p15:clr>
            <a:srgbClr val="747775"/>
          </p15:clr>
        </p15:guide>
        <p15:guide id="2" pos="3701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41" d="100"/>
          <a:sy n="141" d="100"/>
        </p:scale>
        <p:origin x="744" y="222"/>
      </p:cViewPr>
      <p:guideLst>
        <p:guide orient="horz" pos="2192"/>
        <p:guide pos="370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font" Target="fonts/font1.fntdata"/><Relationship Id="rId26" Type="http://schemas.openxmlformats.org/officeDocument/2006/relationships/font" Target="fonts/font9.fntdata"/><Relationship Id="rId39" Type="http://schemas.openxmlformats.org/officeDocument/2006/relationships/font" Target="fonts/font22.fntdata"/><Relationship Id="rId21" Type="http://schemas.openxmlformats.org/officeDocument/2006/relationships/font" Target="fonts/font4.fntdata"/><Relationship Id="rId34" Type="http://schemas.openxmlformats.org/officeDocument/2006/relationships/font" Target="fonts/font17.fntdata"/><Relationship Id="rId42" Type="http://schemas.openxmlformats.org/officeDocument/2006/relationships/font" Target="fonts/font25.fntdata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font" Target="fonts/font1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7.fntdata"/><Relationship Id="rId32" Type="http://schemas.openxmlformats.org/officeDocument/2006/relationships/font" Target="fonts/font15.fntdata"/><Relationship Id="rId37" Type="http://schemas.openxmlformats.org/officeDocument/2006/relationships/font" Target="fonts/font20.fntdata"/><Relationship Id="rId40" Type="http://schemas.openxmlformats.org/officeDocument/2006/relationships/font" Target="fonts/font23.fntdata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6.fntdata"/><Relationship Id="rId28" Type="http://schemas.openxmlformats.org/officeDocument/2006/relationships/font" Target="fonts/font11.fntdata"/><Relationship Id="rId36" Type="http://schemas.openxmlformats.org/officeDocument/2006/relationships/font" Target="fonts/font19.fntdata"/><Relationship Id="rId10" Type="http://schemas.openxmlformats.org/officeDocument/2006/relationships/slide" Target="slides/slide9.xml"/><Relationship Id="rId19" Type="http://schemas.openxmlformats.org/officeDocument/2006/relationships/font" Target="fonts/font2.fntdata"/><Relationship Id="rId31" Type="http://schemas.openxmlformats.org/officeDocument/2006/relationships/font" Target="fonts/font14.fntdata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5.fntdata"/><Relationship Id="rId27" Type="http://schemas.openxmlformats.org/officeDocument/2006/relationships/font" Target="fonts/font10.fntdata"/><Relationship Id="rId30" Type="http://schemas.openxmlformats.org/officeDocument/2006/relationships/font" Target="fonts/font13.fntdata"/><Relationship Id="rId35" Type="http://schemas.openxmlformats.org/officeDocument/2006/relationships/font" Target="fonts/font18.fntdata"/><Relationship Id="rId43" Type="http://schemas.openxmlformats.org/officeDocument/2006/relationships/font" Target="fonts/font26.fntdata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5" Type="http://schemas.openxmlformats.org/officeDocument/2006/relationships/font" Target="fonts/font8.fntdata"/><Relationship Id="rId33" Type="http://schemas.openxmlformats.org/officeDocument/2006/relationships/font" Target="fonts/font16.fntdata"/><Relationship Id="rId38" Type="http://schemas.openxmlformats.org/officeDocument/2006/relationships/font" Target="fonts/font21.fntdata"/><Relationship Id="rId46" Type="http://schemas.openxmlformats.org/officeDocument/2006/relationships/theme" Target="theme/theme1.xml"/><Relationship Id="rId20" Type="http://schemas.openxmlformats.org/officeDocument/2006/relationships/font" Target="fonts/font3.fntdata"/><Relationship Id="rId41" Type="http://schemas.openxmlformats.org/officeDocument/2006/relationships/font" Target="fonts/font24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9" name="Google Shape;309;g26892d3e52e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10" name="Google Shape;310;g26892d3e52e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" name="Google Shape;419;g2df0ca308b2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20" name="Google Shape;420;g2df0ca308b2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200" i="1">
              <a:solidFill>
                <a:srgbClr val="595959"/>
              </a:solidFill>
              <a:latin typeface="Anaheim"/>
              <a:ea typeface="Anaheim"/>
              <a:cs typeface="Anaheim"/>
              <a:sym typeface="Anaheim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7" name="Google Shape;437;g2df0ca308b2_0_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38" name="Google Shape;438;g2df0ca308b2_0_1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7" name="Google Shape;447;g2df0ca308b2_0_2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48" name="Google Shape;448;g2df0ca308b2_0_2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2" name="Google Shape;462;g2df0ca308b2_0_4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63" name="Google Shape;463;g2df0ca308b2_0_4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2" name="Google Shape;472;g2df0ca308b2_0_5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73" name="Google Shape;473;g2df0ca308b2_0_5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4" name="Google Shape;484;g54dda1946d_6_30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85" name="Google Shape;485;g54dda1946d_6_30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5" name="Google Shape;315;g2cb52461fca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16" name="Google Shape;316;g2cb52461fca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" name="Google Shape;327;g14072739ea5_12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28" name="Google Shape;328;g14072739ea5_12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" name="Google Shape;337;gd431007ba2_0_2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38" name="Google Shape;338;gd431007ba2_0_21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200" i="1">
              <a:solidFill>
                <a:srgbClr val="595959"/>
              </a:solidFill>
              <a:latin typeface="Anaheim"/>
              <a:ea typeface="Anaheim"/>
              <a:cs typeface="Anaheim"/>
              <a:sym typeface="Anaheim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2" name="Google Shape;352;g54dda1946d_6_32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3" name="Google Shape;353;g54dda1946d_6_32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7" name="Google Shape;367;g54dda1946d_6_33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68" name="Google Shape;368;g54dda1946d_6_33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9" name="Google Shape;379;g2cb52461fca_0_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80" name="Google Shape;380;g2cb52461fca_0_1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4" name="Google Shape;394;g54dda1946d_4_268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95" name="Google Shape;395;g54dda1946d_4_268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6" name="Google Shape;406;gd431007ba2_0_20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07" name="Google Shape;407;gd431007ba2_0_20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hyperlink" Target="http://bit.ly/2TyoMsr" TargetMode="External"/><Relationship Id="rId2" Type="http://schemas.openxmlformats.org/officeDocument/2006/relationships/hyperlink" Target="https://bit.ly/3A1uf1Q" TargetMode="External"/><Relationship Id="rId1" Type="http://schemas.openxmlformats.org/officeDocument/2006/relationships/slideMaster" Target="../slideMasters/slideMaster1.xml"/><Relationship Id="rId4" Type="http://schemas.openxmlformats.org/officeDocument/2006/relationships/hyperlink" Target="http://bit.ly/2TtBDfr" TargetMode="Externa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2"/>
          <p:cNvSpPr txBox="1">
            <a:spLocks noGrp="1"/>
          </p:cNvSpPr>
          <p:nvPr>
            <p:ph type="ctrTitle"/>
          </p:nvPr>
        </p:nvSpPr>
        <p:spPr>
          <a:xfrm>
            <a:off x="4295917" y="1045475"/>
            <a:ext cx="4108200" cy="2262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7000"/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9pPr>
          </a:lstStyle>
          <a:p>
            <a:endParaRPr/>
          </a:p>
        </p:txBody>
      </p:sp>
      <p:sp>
        <p:nvSpPr>
          <p:cNvPr id="10" name="Google Shape;10;p2"/>
          <p:cNvSpPr txBox="1">
            <a:spLocks noGrp="1"/>
          </p:cNvSpPr>
          <p:nvPr>
            <p:ph type="subTitle" idx="1"/>
          </p:nvPr>
        </p:nvSpPr>
        <p:spPr>
          <a:xfrm>
            <a:off x="4295850" y="3491275"/>
            <a:ext cx="4108200" cy="431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 sz="1600">
                <a:solidFill>
                  <a:schemeClr val="dk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>
            <a:endParaRPr/>
          </a:p>
        </p:txBody>
      </p:sp>
      <p:sp>
        <p:nvSpPr>
          <p:cNvPr id="11" name="Google Shape;11;p2"/>
          <p:cNvSpPr>
            <a:spLocks noGrp="1"/>
          </p:cNvSpPr>
          <p:nvPr>
            <p:ph type="pic" idx="2"/>
          </p:nvPr>
        </p:nvSpPr>
        <p:spPr>
          <a:xfrm>
            <a:off x="855900" y="897800"/>
            <a:ext cx="3170400" cy="3348000"/>
          </a:xfrm>
          <a:prstGeom prst="rect">
            <a:avLst/>
          </a:prstGeom>
          <a:noFill/>
          <a:ln>
            <a:noFill/>
          </a:ln>
        </p:spPr>
      </p:sp>
      <p:grpSp>
        <p:nvGrpSpPr>
          <p:cNvPr id="12" name="Google Shape;12;p2"/>
          <p:cNvGrpSpPr/>
          <p:nvPr/>
        </p:nvGrpSpPr>
        <p:grpSpPr>
          <a:xfrm>
            <a:off x="-858641" y="-134313"/>
            <a:ext cx="10772216" cy="5395212"/>
            <a:chOff x="-858641" y="-134313"/>
            <a:chExt cx="10772216" cy="5395212"/>
          </a:xfrm>
        </p:grpSpPr>
        <p:sp>
          <p:nvSpPr>
            <p:cNvPr id="13" name="Google Shape;13;p2"/>
            <p:cNvSpPr/>
            <p:nvPr/>
          </p:nvSpPr>
          <p:spPr>
            <a:xfrm>
              <a:off x="-858641" y="-134313"/>
              <a:ext cx="2991345" cy="912943"/>
            </a:xfrm>
            <a:custGeom>
              <a:avLst/>
              <a:gdLst/>
              <a:ahLst/>
              <a:cxnLst/>
              <a:rect l="l" t="t" r="r" b="b"/>
              <a:pathLst>
                <a:path w="2991345" h="912943" extrusionOk="0">
                  <a:moveTo>
                    <a:pt x="520" y="441440"/>
                  </a:moveTo>
                  <a:cubicBezTo>
                    <a:pt x="520" y="441440"/>
                    <a:pt x="-42796" y="983184"/>
                    <a:pt x="661465" y="907365"/>
                  </a:cubicBezTo>
                  <a:cubicBezTo>
                    <a:pt x="1365791" y="831545"/>
                    <a:pt x="1159893" y="506446"/>
                    <a:pt x="1853341" y="463130"/>
                  </a:cubicBezTo>
                  <a:cubicBezTo>
                    <a:pt x="2546790" y="419814"/>
                    <a:pt x="2958585" y="300613"/>
                    <a:pt x="2991089" y="127219"/>
                  </a:cubicBezTo>
                  <a:cubicBezTo>
                    <a:pt x="3023592" y="-46176"/>
                    <a:pt x="65526" y="8018"/>
                    <a:pt x="65526" y="8018"/>
                  </a:cubicBezTo>
                  <a:lnTo>
                    <a:pt x="520" y="44144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" name="Google Shape;14;p2"/>
            <p:cNvSpPr/>
            <p:nvPr/>
          </p:nvSpPr>
          <p:spPr>
            <a:xfrm rot="10800000">
              <a:off x="3168480" y="4578895"/>
              <a:ext cx="6745095" cy="682004"/>
            </a:xfrm>
            <a:custGeom>
              <a:avLst/>
              <a:gdLst/>
              <a:ahLst/>
              <a:cxnLst/>
              <a:rect l="l" t="t" r="r" b="b"/>
              <a:pathLst>
                <a:path w="5827296" h="589204" extrusionOk="0">
                  <a:moveTo>
                    <a:pt x="0" y="65072"/>
                  </a:moveTo>
                  <a:cubicBezTo>
                    <a:pt x="0" y="65072"/>
                    <a:pt x="411731" y="682700"/>
                    <a:pt x="1224445" y="585190"/>
                  </a:cubicBezTo>
                  <a:cubicBezTo>
                    <a:pt x="2037094" y="487680"/>
                    <a:pt x="2373005" y="97575"/>
                    <a:pt x="3239848" y="314286"/>
                  </a:cubicBezTo>
                  <a:cubicBezTo>
                    <a:pt x="4106691" y="530996"/>
                    <a:pt x="4930217" y="596003"/>
                    <a:pt x="5396142" y="357602"/>
                  </a:cubicBezTo>
                  <a:cubicBezTo>
                    <a:pt x="5862067" y="119201"/>
                    <a:pt x="5829563" y="0"/>
                    <a:pt x="5829563" y="0"/>
                  </a:cubicBezTo>
                  <a:lnTo>
                    <a:pt x="0" y="65072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5" name="Google Shape;15;p2"/>
          <p:cNvGrpSpPr/>
          <p:nvPr/>
        </p:nvGrpSpPr>
        <p:grpSpPr>
          <a:xfrm>
            <a:off x="593641" y="4827982"/>
            <a:ext cx="600911" cy="91442"/>
            <a:chOff x="4440100" y="408400"/>
            <a:chExt cx="840200" cy="131100"/>
          </a:xfrm>
        </p:grpSpPr>
        <p:sp>
          <p:nvSpPr>
            <p:cNvPr id="16" name="Google Shape;16;p2"/>
            <p:cNvSpPr/>
            <p:nvPr/>
          </p:nvSpPr>
          <p:spPr>
            <a:xfrm>
              <a:off x="4440100" y="408400"/>
              <a:ext cx="131100" cy="131100"/>
            </a:xfrm>
            <a:prstGeom prst="ellipse">
              <a:avLst/>
            </a:pr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17" name="Google Shape;17;p2"/>
            <p:cNvSpPr/>
            <p:nvPr/>
          </p:nvSpPr>
          <p:spPr>
            <a:xfrm>
              <a:off x="4617375" y="408400"/>
              <a:ext cx="131100" cy="131100"/>
            </a:xfrm>
            <a:prstGeom prst="ellipse">
              <a:avLst/>
            </a:pr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18" name="Google Shape;18;p2"/>
            <p:cNvSpPr/>
            <p:nvPr/>
          </p:nvSpPr>
          <p:spPr>
            <a:xfrm>
              <a:off x="4794650" y="408400"/>
              <a:ext cx="131100" cy="131100"/>
            </a:xfrm>
            <a:prstGeom prst="ellipse">
              <a:avLst/>
            </a:pr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19" name="Google Shape;19;p2"/>
            <p:cNvSpPr/>
            <p:nvPr/>
          </p:nvSpPr>
          <p:spPr>
            <a:xfrm>
              <a:off x="4971925" y="408400"/>
              <a:ext cx="131100" cy="131100"/>
            </a:xfrm>
            <a:prstGeom prst="ellipse">
              <a:avLst/>
            </a:pr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20" name="Google Shape;20;p2"/>
            <p:cNvSpPr/>
            <p:nvPr/>
          </p:nvSpPr>
          <p:spPr>
            <a:xfrm>
              <a:off x="5149200" y="408400"/>
              <a:ext cx="131100" cy="131100"/>
            </a:xfrm>
            <a:prstGeom prst="ellipse">
              <a:avLst/>
            </a:pr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Roboto"/>
                <a:ea typeface="Roboto"/>
                <a:cs typeface="Roboto"/>
                <a:sym typeface="Roboto"/>
              </a:endParaRPr>
            </a:p>
          </p:txBody>
        </p:sp>
      </p:grp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Google Shape;119;p11"/>
          <p:cNvSpPr txBox="1">
            <a:spLocks noGrp="1"/>
          </p:cNvSpPr>
          <p:nvPr>
            <p:ph type="title" hasCustomPrompt="1"/>
          </p:nvPr>
        </p:nvSpPr>
        <p:spPr>
          <a:xfrm>
            <a:off x="2004750" y="1554075"/>
            <a:ext cx="5134500" cy="1185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6500"/>
            </a:lvl1pPr>
            <a:lvl2pPr lvl="1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2pPr>
            <a:lvl3pPr lvl="2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3pPr>
            <a:lvl4pPr lvl="3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4pPr>
            <a:lvl5pPr lvl="4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5pPr>
            <a:lvl6pPr lvl="5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6pPr>
            <a:lvl7pPr lvl="6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7pPr>
            <a:lvl8pPr lvl="7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8pPr>
            <a:lvl9pPr lvl="8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9pPr>
          </a:lstStyle>
          <a:p>
            <a:r>
              <a:t>xx%</a:t>
            </a:r>
          </a:p>
        </p:txBody>
      </p:sp>
      <p:sp>
        <p:nvSpPr>
          <p:cNvPr id="120" name="Google Shape;120;p11"/>
          <p:cNvSpPr txBox="1">
            <a:spLocks noGrp="1"/>
          </p:cNvSpPr>
          <p:nvPr>
            <p:ph type="subTitle" idx="1"/>
          </p:nvPr>
        </p:nvSpPr>
        <p:spPr>
          <a:xfrm>
            <a:off x="2004750" y="2701125"/>
            <a:ext cx="5134500" cy="714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>
            <a:endParaRPr/>
          </a:p>
        </p:txBody>
      </p:sp>
      <p:grpSp>
        <p:nvGrpSpPr>
          <p:cNvPr id="121" name="Google Shape;121;p11"/>
          <p:cNvGrpSpPr/>
          <p:nvPr/>
        </p:nvGrpSpPr>
        <p:grpSpPr>
          <a:xfrm flipH="1">
            <a:off x="7860382" y="4827982"/>
            <a:ext cx="600911" cy="91442"/>
            <a:chOff x="4440100" y="408400"/>
            <a:chExt cx="840200" cy="131100"/>
          </a:xfrm>
        </p:grpSpPr>
        <p:sp>
          <p:nvSpPr>
            <p:cNvPr id="122" name="Google Shape;122;p11"/>
            <p:cNvSpPr/>
            <p:nvPr/>
          </p:nvSpPr>
          <p:spPr>
            <a:xfrm>
              <a:off x="4440100" y="408400"/>
              <a:ext cx="131100" cy="131100"/>
            </a:xfrm>
            <a:prstGeom prst="ellipse">
              <a:avLst/>
            </a:pr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123" name="Google Shape;123;p11"/>
            <p:cNvSpPr/>
            <p:nvPr/>
          </p:nvSpPr>
          <p:spPr>
            <a:xfrm>
              <a:off x="4617375" y="408400"/>
              <a:ext cx="131100" cy="131100"/>
            </a:xfrm>
            <a:prstGeom prst="ellipse">
              <a:avLst/>
            </a:pr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124" name="Google Shape;124;p11"/>
            <p:cNvSpPr/>
            <p:nvPr/>
          </p:nvSpPr>
          <p:spPr>
            <a:xfrm>
              <a:off x="4794650" y="408400"/>
              <a:ext cx="131100" cy="131100"/>
            </a:xfrm>
            <a:prstGeom prst="ellipse">
              <a:avLst/>
            </a:pr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125" name="Google Shape;125;p11"/>
            <p:cNvSpPr/>
            <p:nvPr/>
          </p:nvSpPr>
          <p:spPr>
            <a:xfrm>
              <a:off x="4971925" y="408400"/>
              <a:ext cx="131100" cy="131100"/>
            </a:xfrm>
            <a:prstGeom prst="ellipse">
              <a:avLst/>
            </a:pr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126" name="Google Shape;126;p11"/>
            <p:cNvSpPr/>
            <p:nvPr/>
          </p:nvSpPr>
          <p:spPr>
            <a:xfrm>
              <a:off x="5149200" y="408400"/>
              <a:ext cx="131100" cy="131100"/>
            </a:xfrm>
            <a:prstGeom prst="ellipse">
              <a:avLst/>
            </a:pr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Roboto"/>
                <a:ea typeface="Roboto"/>
                <a:cs typeface="Roboto"/>
                <a:sym typeface="Roboto"/>
              </a:endParaRPr>
            </a:p>
          </p:txBody>
        </p:sp>
      </p:grpSp>
      <p:grpSp>
        <p:nvGrpSpPr>
          <p:cNvPr id="127" name="Google Shape;127;p11"/>
          <p:cNvGrpSpPr/>
          <p:nvPr/>
        </p:nvGrpSpPr>
        <p:grpSpPr>
          <a:xfrm>
            <a:off x="-1458174" y="-1069150"/>
            <a:ext cx="11371749" cy="6314475"/>
            <a:chOff x="-1458174" y="-1069150"/>
            <a:chExt cx="11371749" cy="6314475"/>
          </a:xfrm>
        </p:grpSpPr>
        <p:sp>
          <p:nvSpPr>
            <p:cNvPr id="128" name="Google Shape;128;p11"/>
            <p:cNvSpPr/>
            <p:nvPr/>
          </p:nvSpPr>
          <p:spPr>
            <a:xfrm rot="10800000">
              <a:off x="-1076001" y="-1069150"/>
              <a:ext cx="2138400" cy="2138400"/>
            </a:xfrm>
            <a:prstGeom prst="pie">
              <a:avLst>
                <a:gd name="adj1" fmla="val 10799799"/>
                <a:gd name="adj2" fmla="val 16200000"/>
              </a:avLst>
            </a:prstGeom>
            <a:solidFill>
              <a:srgbClr val="C62F39">
                <a:alpha val="700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Roboto"/>
                <a:ea typeface="Roboto"/>
                <a:cs typeface="Roboto"/>
                <a:sym typeface="Roboto"/>
              </a:endParaRPr>
            </a:p>
          </p:txBody>
        </p:sp>
        <p:grpSp>
          <p:nvGrpSpPr>
            <p:cNvPr id="129" name="Google Shape;129;p11"/>
            <p:cNvGrpSpPr/>
            <p:nvPr/>
          </p:nvGrpSpPr>
          <p:grpSpPr>
            <a:xfrm flipH="1">
              <a:off x="-1458174" y="-188330"/>
              <a:ext cx="11371749" cy="5433655"/>
              <a:chOff x="-858641" y="-188330"/>
              <a:chExt cx="11371749" cy="5433655"/>
            </a:xfrm>
          </p:grpSpPr>
          <p:sp>
            <p:nvSpPr>
              <p:cNvPr id="130" name="Google Shape;130;p11"/>
              <p:cNvSpPr/>
              <p:nvPr/>
            </p:nvSpPr>
            <p:spPr>
              <a:xfrm>
                <a:off x="-858641" y="-188330"/>
                <a:ext cx="4120578" cy="1257579"/>
              </a:xfrm>
              <a:custGeom>
                <a:avLst/>
                <a:gdLst/>
                <a:ahLst/>
                <a:cxnLst/>
                <a:rect l="l" t="t" r="r" b="b"/>
                <a:pathLst>
                  <a:path w="2991345" h="912943" extrusionOk="0">
                    <a:moveTo>
                      <a:pt x="520" y="441440"/>
                    </a:moveTo>
                    <a:cubicBezTo>
                      <a:pt x="520" y="441440"/>
                      <a:pt x="-42796" y="983184"/>
                      <a:pt x="661465" y="907365"/>
                    </a:cubicBezTo>
                    <a:cubicBezTo>
                      <a:pt x="1365791" y="831545"/>
                      <a:pt x="1159893" y="506446"/>
                      <a:pt x="1853341" y="463130"/>
                    </a:cubicBezTo>
                    <a:cubicBezTo>
                      <a:pt x="2546790" y="419814"/>
                      <a:pt x="2958585" y="300613"/>
                      <a:pt x="2991089" y="127219"/>
                    </a:cubicBezTo>
                    <a:cubicBezTo>
                      <a:pt x="3023592" y="-46176"/>
                      <a:pt x="65526" y="8018"/>
                      <a:pt x="65526" y="8018"/>
                    </a:cubicBezTo>
                    <a:lnTo>
                      <a:pt x="520" y="44144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31" name="Google Shape;131;p11"/>
              <p:cNvSpPr/>
              <p:nvPr/>
            </p:nvSpPr>
            <p:spPr>
              <a:xfrm rot="10800000">
                <a:off x="2573417" y="4442535"/>
                <a:ext cx="7939691" cy="802790"/>
              </a:xfrm>
              <a:custGeom>
                <a:avLst/>
                <a:gdLst/>
                <a:ahLst/>
                <a:cxnLst/>
                <a:rect l="l" t="t" r="r" b="b"/>
                <a:pathLst>
                  <a:path w="5827296" h="589204" extrusionOk="0">
                    <a:moveTo>
                      <a:pt x="0" y="65072"/>
                    </a:moveTo>
                    <a:cubicBezTo>
                      <a:pt x="0" y="65072"/>
                      <a:pt x="411731" y="682700"/>
                      <a:pt x="1224445" y="585190"/>
                    </a:cubicBezTo>
                    <a:cubicBezTo>
                      <a:pt x="2037094" y="487680"/>
                      <a:pt x="2373005" y="97575"/>
                      <a:pt x="3239848" y="314286"/>
                    </a:cubicBezTo>
                    <a:cubicBezTo>
                      <a:pt x="4106691" y="530996"/>
                      <a:pt x="4930217" y="596003"/>
                      <a:pt x="5396142" y="357602"/>
                    </a:cubicBezTo>
                    <a:cubicBezTo>
                      <a:pt x="5862067" y="119201"/>
                      <a:pt x="5829563" y="0"/>
                      <a:pt x="5829563" y="0"/>
                    </a:cubicBezTo>
                    <a:lnTo>
                      <a:pt x="0" y="65072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bg>
      <p:bgPr>
        <a:solidFill>
          <a:srgbClr val="FFFFFF"/>
        </a:solidFill>
        <a:effectLst/>
      </p:bgPr>
    </p:bg>
    <p:spTree>
      <p:nvGrpSpPr>
        <p:cNvPr id="1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able of contents">
  <p:cSld name="BLANK_1_1_1_1_1_1">
    <p:spTree>
      <p:nvGrpSpPr>
        <p:cNvPr id="1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p13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135" name="Google Shape;135;p13"/>
          <p:cNvSpPr txBox="1">
            <a:spLocks noGrp="1"/>
          </p:cNvSpPr>
          <p:nvPr>
            <p:ph type="subTitle" idx="1"/>
          </p:nvPr>
        </p:nvSpPr>
        <p:spPr>
          <a:xfrm>
            <a:off x="1578146" y="1980593"/>
            <a:ext cx="2715900" cy="648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6" name="Google Shape;136;p13"/>
          <p:cNvSpPr txBox="1">
            <a:spLocks noGrp="1"/>
          </p:cNvSpPr>
          <p:nvPr>
            <p:ph type="subTitle" idx="2"/>
          </p:nvPr>
        </p:nvSpPr>
        <p:spPr>
          <a:xfrm>
            <a:off x="5701454" y="1980593"/>
            <a:ext cx="2715900" cy="648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7" name="Google Shape;137;p13"/>
          <p:cNvSpPr txBox="1">
            <a:spLocks noGrp="1"/>
          </p:cNvSpPr>
          <p:nvPr>
            <p:ph type="subTitle" idx="3"/>
          </p:nvPr>
        </p:nvSpPr>
        <p:spPr>
          <a:xfrm>
            <a:off x="1578146" y="3570649"/>
            <a:ext cx="2715900" cy="648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8" name="Google Shape;138;p13"/>
          <p:cNvSpPr txBox="1">
            <a:spLocks noGrp="1"/>
          </p:cNvSpPr>
          <p:nvPr>
            <p:ph type="subTitle" idx="4"/>
          </p:nvPr>
        </p:nvSpPr>
        <p:spPr>
          <a:xfrm>
            <a:off x="5701454" y="3570649"/>
            <a:ext cx="2715900" cy="648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9" name="Google Shape;139;p13"/>
          <p:cNvSpPr txBox="1">
            <a:spLocks noGrp="1"/>
          </p:cNvSpPr>
          <p:nvPr>
            <p:ph type="title" idx="5" hasCustomPrompt="1"/>
          </p:nvPr>
        </p:nvSpPr>
        <p:spPr>
          <a:xfrm>
            <a:off x="709025" y="1875475"/>
            <a:ext cx="793500" cy="4362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r>
              <a:t>xx%</a:t>
            </a:r>
          </a:p>
        </p:txBody>
      </p:sp>
      <p:sp>
        <p:nvSpPr>
          <p:cNvPr id="140" name="Google Shape;140;p13"/>
          <p:cNvSpPr txBox="1">
            <a:spLocks noGrp="1"/>
          </p:cNvSpPr>
          <p:nvPr>
            <p:ph type="title" idx="6" hasCustomPrompt="1"/>
          </p:nvPr>
        </p:nvSpPr>
        <p:spPr>
          <a:xfrm>
            <a:off x="709025" y="3471209"/>
            <a:ext cx="793500" cy="4362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r>
              <a:t>xx%</a:t>
            </a:r>
          </a:p>
        </p:txBody>
      </p:sp>
      <p:sp>
        <p:nvSpPr>
          <p:cNvPr id="141" name="Google Shape;141;p13"/>
          <p:cNvSpPr txBox="1">
            <a:spLocks noGrp="1"/>
          </p:cNvSpPr>
          <p:nvPr>
            <p:ph type="title" idx="7" hasCustomPrompt="1"/>
          </p:nvPr>
        </p:nvSpPr>
        <p:spPr>
          <a:xfrm>
            <a:off x="4832325" y="1875475"/>
            <a:ext cx="793500" cy="4362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r>
              <a:t>xx%</a:t>
            </a:r>
          </a:p>
        </p:txBody>
      </p:sp>
      <p:sp>
        <p:nvSpPr>
          <p:cNvPr id="142" name="Google Shape;142;p13"/>
          <p:cNvSpPr txBox="1">
            <a:spLocks noGrp="1"/>
          </p:cNvSpPr>
          <p:nvPr>
            <p:ph type="title" idx="8" hasCustomPrompt="1"/>
          </p:nvPr>
        </p:nvSpPr>
        <p:spPr>
          <a:xfrm>
            <a:off x="4832325" y="3471209"/>
            <a:ext cx="793500" cy="4362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r>
              <a:t>xx%</a:t>
            </a:r>
          </a:p>
        </p:txBody>
      </p:sp>
      <p:sp>
        <p:nvSpPr>
          <p:cNvPr id="143" name="Google Shape;143;p13"/>
          <p:cNvSpPr txBox="1">
            <a:spLocks noGrp="1"/>
          </p:cNvSpPr>
          <p:nvPr>
            <p:ph type="subTitle" idx="9"/>
          </p:nvPr>
        </p:nvSpPr>
        <p:spPr>
          <a:xfrm>
            <a:off x="1578146" y="1529000"/>
            <a:ext cx="2715900" cy="492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Font typeface="Archivo"/>
              <a:buNone/>
              <a:defRPr sz="2000" b="1">
                <a:solidFill>
                  <a:schemeClr val="dk1"/>
                </a:solidFill>
                <a:latin typeface="Archivo"/>
                <a:ea typeface="Archivo"/>
                <a:cs typeface="Archivo"/>
                <a:sym typeface="Archivo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rchivo"/>
              <a:buNone/>
              <a:defRPr sz="2400" b="1">
                <a:latin typeface="Archivo"/>
                <a:ea typeface="Archivo"/>
                <a:cs typeface="Archivo"/>
                <a:sym typeface="Archivo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rchivo"/>
              <a:buNone/>
              <a:defRPr sz="2400" b="1">
                <a:latin typeface="Archivo"/>
                <a:ea typeface="Archivo"/>
                <a:cs typeface="Archivo"/>
                <a:sym typeface="Archivo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rchivo"/>
              <a:buNone/>
              <a:defRPr sz="2400" b="1">
                <a:latin typeface="Archivo"/>
                <a:ea typeface="Archivo"/>
                <a:cs typeface="Archivo"/>
                <a:sym typeface="Archivo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rchivo"/>
              <a:buNone/>
              <a:defRPr sz="2400" b="1">
                <a:latin typeface="Archivo"/>
                <a:ea typeface="Archivo"/>
                <a:cs typeface="Archivo"/>
                <a:sym typeface="Archivo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rchivo"/>
              <a:buNone/>
              <a:defRPr sz="2400" b="1">
                <a:latin typeface="Archivo"/>
                <a:ea typeface="Archivo"/>
                <a:cs typeface="Archivo"/>
                <a:sym typeface="Archivo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rchivo"/>
              <a:buNone/>
              <a:defRPr sz="2400" b="1">
                <a:latin typeface="Archivo"/>
                <a:ea typeface="Archivo"/>
                <a:cs typeface="Archivo"/>
                <a:sym typeface="Archivo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rchivo"/>
              <a:buNone/>
              <a:defRPr sz="2400" b="1">
                <a:latin typeface="Archivo"/>
                <a:ea typeface="Archivo"/>
                <a:cs typeface="Archivo"/>
                <a:sym typeface="Archivo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rchivo"/>
              <a:buNone/>
              <a:defRPr sz="2400" b="1">
                <a:latin typeface="Archivo"/>
                <a:ea typeface="Archivo"/>
                <a:cs typeface="Archivo"/>
                <a:sym typeface="Archivo"/>
              </a:defRPr>
            </a:lvl9pPr>
          </a:lstStyle>
          <a:p>
            <a:endParaRPr/>
          </a:p>
        </p:txBody>
      </p:sp>
      <p:sp>
        <p:nvSpPr>
          <p:cNvPr id="144" name="Google Shape;144;p13"/>
          <p:cNvSpPr txBox="1">
            <a:spLocks noGrp="1"/>
          </p:cNvSpPr>
          <p:nvPr>
            <p:ph type="subTitle" idx="13"/>
          </p:nvPr>
        </p:nvSpPr>
        <p:spPr>
          <a:xfrm>
            <a:off x="5701453" y="1529000"/>
            <a:ext cx="2715900" cy="492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Font typeface="Archivo"/>
              <a:buNone/>
              <a:defRPr sz="2000" b="1">
                <a:solidFill>
                  <a:schemeClr val="dk1"/>
                </a:solidFill>
                <a:latin typeface="Archivo"/>
                <a:ea typeface="Archivo"/>
                <a:cs typeface="Archivo"/>
                <a:sym typeface="Archivo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rchivo"/>
              <a:buNone/>
              <a:defRPr sz="2400" b="1">
                <a:latin typeface="Archivo"/>
                <a:ea typeface="Archivo"/>
                <a:cs typeface="Archivo"/>
                <a:sym typeface="Archivo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rchivo"/>
              <a:buNone/>
              <a:defRPr sz="2400" b="1">
                <a:latin typeface="Archivo"/>
                <a:ea typeface="Archivo"/>
                <a:cs typeface="Archivo"/>
                <a:sym typeface="Archivo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rchivo"/>
              <a:buNone/>
              <a:defRPr sz="2400" b="1">
                <a:latin typeface="Archivo"/>
                <a:ea typeface="Archivo"/>
                <a:cs typeface="Archivo"/>
                <a:sym typeface="Archivo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rchivo"/>
              <a:buNone/>
              <a:defRPr sz="2400" b="1">
                <a:latin typeface="Archivo"/>
                <a:ea typeface="Archivo"/>
                <a:cs typeface="Archivo"/>
                <a:sym typeface="Archivo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rchivo"/>
              <a:buNone/>
              <a:defRPr sz="2400" b="1">
                <a:latin typeface="Archivo"/>
                <a:ea typeface="Archivo"/>
                <a:cs typeface="Archivo"/>
                <a:sym typeface="Archivo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rchivo"/>
              <a:buNone/>
              <a:defRPr sz="2400" b="1">
                <a:latin typeface="Archivo"/>
                <a:ea typeface="Archivo"/>
                <a:cs typeface="Archivo"/>
                <a:sym typeface="Archivo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rchivo"/>
              <a:buNone/>
              <a:defRPr sz="2400" b="1">
                <a:latin typeface="Archivo"/>
                <a:ea typeface="Archivo"/>
                <a:cs typeface="Archivo"/>
                <a:sym typeface="Archivo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rchivo"/>
              <a:buNone/>
              <a:defRPr sz="2400" b="1">
                <a:latin typeface="Archivo"/>
                <a:ea typeface="Archivo"/>
                <a:cs typeface="Archivo"/>
                <a:sym typeface="Archivo"/>
              </a:defRPr>
            </a:lvl9pPr>
          </a:lstStyle>
          <a:p>
            <a:endParaRPr/>
          </a:p>
        </p:txBody>
      </p:sp>
      <p:sp>
        <p:nvSpPr>
          <p:cNvPr id="145" name="Google Shape;145;p13"/>
          <p:cNvSpPr txBox="1">
            <a:spLocks noGrp="1"/>
          </p:cNvSpPr>
          <p:nvPr>
            <p:ph type="subTitle" idx="14"/>
          </p:nvPr>
        </p:nvSpPr>
        <p:spPr>
          <a:xfrm>
            <a:off x="1578146" y="3118546"/>
            <a:ext cx="2715900" cy="492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Font typeface="Archivo"/>
              <a:buNone/>
              <a:defRPr sz="2000" b="1">
                <a:solidFill>
                  <a:schemeClr val="dk1"/>
                </a:solidFill>
                <a:latin typeface="Archivo"/>
                <a:ea typeface="Archivo"/>
                <a:cs typeface="Archivo"/>
                <a:sym typeface="Archivo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rchivo"/>
              <a:buNone/>
              <a:defRPr sz="2400" b="1">
                <a:latin typeface="Archivo"/>
                <a:ea typeface="Archivo"/>
                <a:cs typeface="Archivo"/>
                <a:sym typeface="Archivo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rchivo"/>
              <a:buNone/>
              <a:defRPr sz="2400" b="1">
                <a:latin typeface="Archivo"/>
                <a:ea typeface="Archivo"/>
                <a:cs typeface="Archivo"/>
                <a:sym typeface="Archivo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rchivo"/>
              <a:buNone/>
              <a:defRPr sz="2400" b="1">
                <a:latin typeface="Archivo"/>
                <a:ea typeface="Archivo"/>
                <a:cs typeface="Archivo"/>
                <a:sym typeface="Archivo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rchivo"/>
              <a:buNone/>
              <a:defRPr sz="2400" b="1">
                <a:latin typeface="Archivo"/>
                <a:ea typeface="Archivo"/>
                <a:cs typeface="Archivo"/>
                <a:sym typeface="Archivo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rchivo"/>
              <a:buNone/>
              <a:defRPr sz="2400" b="1">
                <a:latin typeface="Archivo"/>
                <a:ea typeface="Archivo"/>
                <a:cs typeface="Archivo"/>
                <a:sym typeface="Archivo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rchivo"/>
              <a:buNone/>
              <a:defRPr sz="2400" b="1">
                <a:latin typeface="Archivo"/>
                <a:ea typeface="Archivo"/>
                <a:cs typeface="Archivo"/>
                <a:sym typeface="Archivo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rchivo"/>
              <a:buNone/>
              <a:defRPr sz="2400" b="1">
                <a:latin typeface="Archivo"/>
                <a:ea typeface="Archivo"/>
                <a:cs typeface="Archivo"/>
                <a:sym typeface="Archivo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rchivo"/>
              <a:buNone/>
              <a:defRPr sz="2400" b="1">
                <a:latin typeface="Archivo"/>
                <a:ea typeface="Archivo"/>
                <a:cs typeface="Archivo"/>
                <a:sym typeface="Archivo"/>
              </a:defRPr>
            </a:lvl9pPr>
          </a:lstStyle>
          <a:p>
            <a:endParaRPr/>
          </a:p>
        </p:txBody>
      </p:sp>
      <p:sp>
        <p:nvSpPr>
          <p:cNvPr id="146" name="Google Shape;146;p13"/>
          <p:cNvSpPr txBox="1">
            <a:spLocks noGrp="1"/>
          </p:cNvSpPr>
          <p:nvPr>
            <p:ph type="subTitle" idx="15"/>
          </p:nvPr>
        </p:nvSpPr>
        <p:spPr>
          <a:xfrm>
            <a:off x="5701453" y="3118546"/>
            <a:ext cx="2715900" cy="492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Font typeface="Archivo"/>
              <a:buNone/>
              <a:defRPr sz="2000" b="1">
                <a:solidFill>
                  <a:schemeClr val="dk1"/>
                </a:solidFill>
                <a:latin typeface="Archivo"/>
                <a:ea typeface="Archivo"/>
                <a:cs typeface="Archivo"/>
                <a:sym typeface="Archivo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rchivo"/>
              <a:buNone/>
              <a:defRPr sz="2400" b="1">
                <a:latin typeface="Archivo"/>
                <a:ea typeface="Archivo"/>
                <a:cs typeface="Archivo"/>
                <a:sym typeface="Archivo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rchivo"/>
              <a:buNone/>
              <a:defRPr sz="2400" b="1">
                <a:latin typeface="Archivo"/>
                <a:ea typeface="Archivo"/>
                <a:cs typeface="Archivo"/>
                <a:sym typeface="Archivo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rchivo"/>
              <a:buNone/>
              <a:defRPr sz="2400" b="1">
                <a:latin typeface="Archivo"/>
                <a:ea typeface="Archivo"/>
                <a:cs typeface="Archivo"/>
                <a:sym typeface="Archivo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rchivo"/>
              <a:buNone/>
              <a:defRPr sz="2400" b="1">
                <a:latin typeface="Archivo"/>
                <a:ea typeface="Archivo"/>
                <a:cs typeface="Archivo"/>
                <a:sym typeface="Archivo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rchivo"/>
              <a:buNone/>
              <a:defRPr sz="2400" b="1">
                <a:latin typeface="Archivo"/>
                <a:ea typeface="Archivo"/>
                <a:cs typeface="Archivo"/>
                <a:sym typeface="Archivo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rchivo"/>
              <a:buNone/>
              <a:defRPr sz="2400" b="1">
                <a:latin typeface="Archivo"/>
                <a:ea typeface="Archivo"/>
                <a:cs typeface="Archivo"/>
                <a:sym typeface="Archivo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rchivo"/>
              <a:buNone/>
              <a:defRPr sz="2400" b="1">
                <a:latin typeface="Archivo"/>
                <a:ea typeface="Archivo"/>
                <a:cs typeface="Archivo"/>
                <a:sym typeface="Archivo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rchivo"/>
              <a:buNone/>
              <a:defRPr sz="2400" b="1">
                <a:latin typeface="Archivo"/>
                <a:ea typeface="Archivo"/>
                <a:cs typeface="Archivo"/>
                <a:sym typeface="Archivo"/>
              </a:defRPr>
            </a:lvl9pPr>
          </a:lstStyle>
          <a:p>
            <a:endParaRPr/>
          </a:p>
        </p:txBody>
      </p:sp>
      <p:grpSp>
        <p:nvGrpSpPr>
          <p:cNvPr id="147" name="Google Shape;147;p13"/>
          <p:cNvGrpSpPr/>
          <p:nvPr/>
        </p:nvGrpSpPr>
        <p:grpSpPr>
          <a:xfrm>
            <a:off x="261516" y="1090932"/>
            <a:ext cx="600911" cy="91442"/>
            <a:chOff x="4440100" y="408400"/>
            <a:chExt cx="840200" cy="131100"/>
          </a:xfrm>
        </p:grpSpPr>
        <p:sp>
          <p:nvSpPr>
            <p:cNvPr id="148" name="Google Shape;148;p13"/>
            <p:cNvSpPr/>
            <p:nvPr/>
          </p:nvSpPr>
          <p:spPr>
            <a:xfrm>
              <a:off x="4440100" y="408400"/>
              <a:ext cx="131100" cy="131100"/>
            </a:xfrm>
            <a:prstGeom prst="ellipse">
              <a:avLst/>
            </a:pr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149" name="Google Shape;149;p13"/>
            <p:cNvSpPr/>
            <p:nvPr/>
          </p:nvSpPr>
          <p:spPr>
            <a:xfrm>
              <a:off x="4617375" y="408400"/>
              <a:ext cx="131100" cy="131100"/>
            </a:xfrm>
            <a:prstGeom prst="ellipse">
              <a:avLst/>
            </a:pr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150" name="Google Shape;150;p13"/>
            <p:cNvSpPr/>
            <p:nvPr/>
          </p:nvSpPr>
          <p:spPr>
            <a:xfrm>
              <a:off x="4794650" y="408400"/>
              <a:ext cx="131100" cy="131100"/>
            </a:xfrm>
            <a:prstGeom prst="ellipse">
              <a:avLst/>
            </a:pr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151" name="Google Shape;151;p13"/>
            <p:cNvSpPr/>
            <p:nvPr/>
          </p:nvSpPr>
          <p:spPr>
            <a:xfrm>
              <a:off x="4971925" y="408400"/>
              <a:ext cx="131100" cy="131100"/>
            </a:xfrm>
            <a:prstGeom prst="ellipse">
              <a:avLst/>
            </a:pr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152" name="Google Shape;152;p13"/>
            <p:cNvSpPr/>
            <p:nvPr/>
          </p:nvSpPr>
          <p:spPr>
            <a:xfrm>
              <a:off x="5149200" y="408400"/>
              <a:ext cx="131100" cy="131100"/>
            </a:xfrm>
            <a:prstGeom prst="ellipse">
              <a:avLst/>
            </a:pr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Roboto"/>
                <a:ea typeface="Roboto"/>
                <a:cs typeface="Roboto"/>
                <a:sym typeface="Roboto"/>
              </a:endParaRPr>
            </a:p>
          </p:txBody>
        </p:sp>
      </p:grpSp>
      <p:grpSp>
        <p:nvGrpSpPr>
          <p:cNvPr id="153" name="Google Shape;153;p13"/>
          <p:cNvGrpSpPr/>
          <p:nvPr/>
        </p:nvGrpSpPr>
        <p:grpSpPr>
          <a:xfrm>
            <a:off x="-618666" y="-209306"/>
            <a:ext cx="10690954" cy="6237857"/>
            <a:chOff x="-618666" y="-209306"/>
            <a:chExt cx="10690954" cy="6237857"/>
          </a:xfrm>
        </p:grpSpPr>
        <p:sp>
          <p:nvSpPr>
            <p:cNvPr id="154" name="Google Shape;154;p13"/>
            <p:cNvSpPr/>
            <p:nvPr/>
          </p:nvSpPr>
          <p:spPr>
            <a:xfrm rot="10800000" flipH="1">
              <a:off x="-618666" y="4493437"/>
              <a:ext cx="2991345" cy="912943"/>
            </a:xfrm>
            <a:custGeom>
              <a:avLst/>
              <a:gdLst/>
              <a:ahLst/>
              <a:cxnLst/>
              <a:rect l="l" t="t" r="r" b="b"/>
              <a:pathLst>
                <a:path w="2991345" h="912943" extrusionOk="0">
                  <a:moveTo>
                    <a:pt x="520" y="441440"/>
                  </a:moveTo>
                  <a:cubicBezTo>
                    <a:pt x="520" y="441440"/>
                    <a:pt x="-42796" y="983184"/>
                    <a:pt x="661465" y="907365"/>
                  </a:cubicBezTo>
                  <a:cubicBezTo>
                    <a:pt x="1365791" y="831545"/>
                    <a:pt x="1159893" y="506446"/>
                    <a:pt x="1853341" y="463130"/>
                  </a:cubicBezTo>
                  <a:cubicBezTo>
                    <a:pt x="2546790" y="419814"/>
                    <a:pt x="2958585" y="300613"/>
                    <a:pt x="2991089" y="127219"/>
                  </a:cubicBezTo>
                  <a:cubicBezTo>
                    <a:pt x="3023592" y="-46176"/>
                    <a:pt x="65526" y="8018"/>
                    <a:pt x="65526" y="8018"/>
                  </a:cubicBezTo>
                  <a:lnTo>
                    <a:pt x="520" y="44144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5" name="Google Shape;155;p13"/>
            <p:cNvSpPr/>
            <p:nvPr/>
          </p:nvSpPr>
          <p:spPr>
            <a:xfrm flipH="1">
              <a:off x="4208700" y="-209306"/>
              <a:ext cx="5827296" cy="589204"/>
            </a:xfrm>
            <a:custGeom>
              <a:avLst/>
              <a:gdLst/>
              <a:ahLst/>
              <a:cxnLst/>
              <a:rect l="l" t="t" r="r" b="b"/>
              <a:pathLst>
                <a:path w="5827296" h="589204" extrusionOk="0">
                  <a:moveTo>
                    <a:pt x="0" y="65072"/>
                  </a:moveTo>
                  <a:cubicBezTo>
                    <a:pt x="0" y="65072"/>
                    <a:pt x="411731" y="682700"/>
                    <a:pt x="1224445" y="585190"/>
                  </a:cubicBezTo>
                  <a:cubicBezTo>
                    <a:pt x="2037094" y="487680"/>
                    <a:pt x="2373005" y="97575"/>
                    <a:pt x="3239848" y="314286"/>
                  </a:cubicBezTo>
                  <a:cubicBezTo>
                    <a:pt x="4106691" y="530996"/>
                    <a:pt x="4930217" y="596003"/>
                    <a:pt x="5396142" y="357602"/>
                  </a:cubicBezTo>
                  <a:cubicBezTo>
                    <a:pt x="5862067" y="119201"/>
                    <a:pt x="5829563" y="0"/>
                    <a:pt x="5829563" y="0"/>
                  </a:cubicBezTo>
                  <a:lnTo>
                    <a:pt x="0" y="65072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6" name="Google Shape;156;p13"/>
            <p:cNvSpPr/>
            <p:nvPr/>
          </p:nvSpPr>
          <p:spPr>
            <a:xfrm>
              <a:off x="8255188" y="4211450"/>
              <a:ext cx="1817100" cy="1817100"/>
            </a:xfrm>
            <a:prstGeom prst="ellipse">
              <a:avLst/>
            </a:prstGeom>
            <a:solidFill>
              <a:srgbClr val="427697">
                <a:alpha val="700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Roboto"/>
                <a:ea typeface="Roboto"/>
                <a:cs typeface="Roboto"/>
                <a:sym typeface="Roboto"/>
              </a:endParaRPr>
            </a:p>
          </p:txBody>
        </p:sp>
      </p:grp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1">
  <p:cSld name="BLANK_1_1_1_1_1_1_1">
    <p:spTree>
      <p:nvGrpSpPr>
        <p:cNvPr id="1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Google Shape;158;p14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grpSp>
        <p:nvGrpSpPr>
          <p:cNvPr id="159" name="Google Shape;159;p14"/>
          <p:cNvGrpSpPr/>
          <p:nvPr/>
        </p:nvGrpSpPr>
        <p:grpSpPr>
          <a:xfrm>
            <a:off x="-1440762" y="-2738404"/>
            <a:ext cx="10670234" cy="8026995"/>
            <a:chOff x="-1440762" y="-2738404"/>
            <a:chExt cx="10670234" cy="8026995"/>
          </a:xfrm>
        </p:grpSpPr>
        <p:sp>
          <p:nvSpPr>
            <p:cNvPr id="160" name="Google Shape;160;p14"/>
            <p:cNvSpPr/>
            <p:nvPr/>
          </p:nvSpPr>
          <p:spPr>
            <a:xfrm rot="60154" flipH="1">
              <a:off x="-294792" y="4873497"/>
              <a:ext cx="5258321" cy="369119"/>
            </a:xfrm>
            <a:custGeom>
              <a:avLst/>
              <a:gdLst/>
              <a:ahLst/>
              <a:cxnLst/>
              <a:rect l="l" t="t" r="r" b="b"/>
              <a:pathLst>
                <a:path w="5257516" h="369062" extrusionOk="0">
                  <a:moveTo>
                    <a:pt x="5257970" y="372361"/>
                  </a:moveTo>
                  <a:cubicBezTo>
                    <a:pt x="5257970" y="372361"/>
                    <a:pt x="4817492" y="15341"/>
                    <a:pt x="4187948" y="1226"/>
                  </a:cubicBezTo>
                  <a:cubicBezTo>
                    <a:pt x="3558406" y="-12889"/>
                    <a:pt x="2931842" y="100355"/>
                    <a:pt x="2316091" y="58140"/>
                  </a:cubicBezTo>
                  <a:cubicBezTo>
                    <a:pt x="1700340" y="15859"/>
                    <a:pt x="357602" y="-54521"/>
                    <a:pt x="0" y="245066"/>
                  </a:cubicBezTo>
                  <a:lnTo>
                    <a:pt x="5257905" y="37236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1" name="Google Shape;161;p14"/>
            <p:cNvSpPr/>
            <p:nvPr/>
          </p:nvSpPr>
          <p:spPr>
            <a:xfrm rot="-5400000" flipH="1">
              <a:off x="6416182" y="-294177"/>
              <a:ext cx="5257516" cy="369062"/>
            </a:xfrm>
            <a:custGeom>
              <a:avLst/>
              <a:gdLst/>
              <a:ahLst/>
              <a:cxnLst/>
              <a:rect l="l" t="t" r="r" b="b"/>
              <a:pathLst>
                <a:path w="5257516" h="369062" extrusionOk="0">
                  <a:moveTo>
                    <a:pt x="5257970" y="372361"/>
                  </a:moveTo>
                  <a:cubicBezTo>
                    <a:pt x="5257970" y="372361"/>
                    <a:pt x="4817492" y="15341"/>
                    <a:pt x="4187948" y="1226"/>
                  </a:cubicBezTo>
                  <a:cubicBezTo>
                    <a:pt x="3558406" y="-12889"/>
                    <a:pt x="2931842" y="100355"/>
                    <a:pt x="2316091" y="58140"/>
                  </a:cubicBezTo>
                  <a:cubicBezTo>
                    <a:pt x="1700340" y="15859"/>
                    <a:pt x="357602" y="-54521"/>
                    <a:pt x="0" y="245066"/>
                  </a:cubicBezTo>
                  <a:lnTo>
                    <a:pt x="5257905" y="37236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2" name="Google Shape;162;p14"/>
            <p:cNvSpPr/>
            <p:nvPr/>
          </p:nvSpPr>
          <p:spPr>
            <a:xfrm>
              <a:off x="-1440762" y="539500"/>
              <a:ext cx="1817100" cy="1817100"/>
            </a:xfrm>
            <a:prstGeom prst="ellipse">
              <a:avLst/>
            </a:prstGeom>
            <a:solidFill>
              <a:srgbClr val="C62F39">
                <a:alpha val="700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Roboto"/>
                <a:ea typeface="Roboto"/>
                <a:cs typeface="Roboto"/>
                <a:sym typeface="Roboto"/>
              </a:endParaRPr>
            </a:p>
          </p:txBody>
        </p:sp>
      </p:grpSp>
      <p:grpSp>
        <p:nvGrpSpPr>
          <p:cNvPr id="163" name="Google Shape;163;p14"/>
          <p:cNvGrpSpPr/>
          <p:nvPr/>
        </p:nvGrpSpPr>
        <p:grpSpPr>
          <a:xfrm>
            <a:off x="856291" y="265870"/>
            <a:ext cx="8032311" cy="4653555"/>
            <a:chOff x="856291" y="265870"/>
            <a:chExt cx="8032311" cy="4653555"/>
          </a:xfrm>
        </p:grpSpPr>
        <p:grpSp>
          <p:nvGrpSpPr>
            <p:cNvPr id="164" name="Google Shape;164;p14"/>
            <p:cNvGrpSpPr/>
            <p:nvPr/>
          </p:nvGrpSpPr>
          <p:grpSpPr>
            <a:xfrm>
              <a:off x="856291" y="265870"/>
              <a:ext cx="600911" cy="91442"/>
              <a:chOff x="4440100" y="408400"/>
              <a:chExt cx="840200" cy="131100"/>
            </a:xfrm>
          </p:grpSpPr>
          <p:sp>
            <p:nvSpPr>
              <p:cNvPr id="165" name="Google Shape;165;p14"/>
              <p:cNvSpPr/>
              <p:nvPr/>
            </p:nvSpPr>
            <p:spPr>
              <a:xfrm>
                <a:off x="4440100" y="408400"/>
                <a:ext cx="131100" cy="131100"/>
              </a:xfrm>
              <a:prstGeom prst="ellipse">
                <a:avLst/>
              </a:pr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Roboto"/>
                  <a:ea typeface="Roboto"/>
                  <a:cs typeface="Roboto"/>
                  <a:sym typeface="Roboto"/>
                </a:endParaRPr>
              </a:p>
            </p:txBody>
          </p:sp>
          <p:sp>
            <p:nvSpPr>
              <p:cNvPr id="166" name="Google Shape;166;p14"/>
              <p:cNvSpPr/>
              <p:nvPr/>
            </p:nvSpPr>
            <p:spPr>
              <a:xfrm>
                <a:off x="4617375" y="408400"/>
                <a:ext cx="131100" cy="131100"/>
              </a:xfrm>
              <a:prstGeom prst="ellipse">
                <a:avLst/>
              </a:pr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Roboto"/>
                  <a:ea typeface="Roboto"/>
                  <a:cs typeface="Roboto"/>
                  <a:sym typeface="Roboto"/>
                </a:endParaRPr>
              </a:p>
            </p:txBody>
          </p:sp>
          <p:sp>
            <p:nvSpPr>
              <p:cNvPr id="167" name="Google Shape;167;p14"/>
              <p:cNvSpPr/>
              <p:nvPr/>
            </p:nvSpPr>
            <p:spPr>
              <a:xfrm>
                <a:off x="4794650" y="408400"/>
                <a:ext cx="131100" cy="131100"/>
              </a:xfrm>
              <a:prstGeom prst="ellipse">
                <a:avLst/>
              </a:pr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Roboto"/>
                  <a:ea typeface="Roboto"/>
                  <a:cs typeface="Roboto"/>
                  <a:sym typeface="Roboto"/>
                </a:endParaRPr>
              </a:p>
            </p:txBody>
          </p:sp>
          <p:sp>
            <p:nvSpPr>
              <p:cNvPr id="168" name="Google Shape;168;p14"/>
              <p:cNvSpPr/>
              <p:nvPr/>
            </p:nvSpPr>
            <p:spPr>
              <a:xfrm>
                <a:off x="4971925" y="408400"/>
                <a:ext cx="131100" cy="131100"/>
              </a:xfrm>
              <a:prstGeom prst="ellipse">
                <a:avLst/>
              </a:pr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Roboto"/>
                  <a:ea typeface="Roboto"/>
                  <a:cs typeface="Roboto"/>
                  <a:sym typeface="Roboto"/>
                </a:endParaRPr>
              </a:p>
            </p:txBody>
          </p:sp>
          <p:sp>
            <p:nvSpPr>
              <p:cNvPr id="169" name="Google Shape;169;p14"/>
              <p:cNvSpPr/>
              <p:nvPr/>
            </p:nvSpPr>
            <p:spPr>
              <a:xfrm>
                <a:off x="5149200" y="408400"/>
                <a:ext cx="131100" cy="131100"/>
              </a:xfrm>
              <a:prstGeom prst="ellipse">
                <a:avLst/>
              </a:pr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Roboto"/>
                  <a:ea typeface="Roboto"/>
                  <a:cs typeface="Roboto"/>
                  <a:sym typeface="Roboto"/>
                </a:endParaRPr>
              </a:p>
            </p:txBody>
          </p:sp>
        </p:grpSp>
        <p:grpSp>
          <p:nvGrpSpPr>
            <p:cNvPr id="170" name="Google Shape;170;p14"/>
            <p:cNvGrpSpPr/>
            <p:nvPr/>
          </p:nvGrpSpPr>
          <p:grpSpPr>
            <a:xfrm>
              <a:off x="8287691" y="4827982"/>
              <a:ext cx="600911" cy="91442"/>
              <a:chOff x="4440100" y="408400"/>
              <a:chExt cx="840200" cy="131100"/>
            </a:xfrm>
          </p:grpSpPr>
          <p:sp>
            <p:nvSpPr>
              <p:cNvPr id="171" name="Google Shape;171;p14"/>
              <p:cNvSpPr/>
              <p:nvPr/>
            </p:nvSpPr>
            <p:spPr>
              <a:xfrm>
                <a:off x="4440100" y="408400"/>
                <a:ext cx="131100" cy="131100"/>
              </a:xfrm>
              <a:prstGeom prst="ellipse">
                <a:avLst/>
              </a:pr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Roboto"/>
                  <a:ea typeface="Roboto"/>
                  <a:cs typeface="Roboto"/>
                  <a:sym typeface="Roboto"/>
                </a:endParaRPr>
              </a:p>
            </p:txBody>
          </p:sp>
          <p:sp>
            <p:nvSpPr>
              <p:cNvPr id="172" name="Google Shape;172;p14"/>
              <p:cNvSpPr/>
              <p:nvPr/>
            </p:nvSpPr>
            <p:spPr>
              <a:xfrm>
                <a:off x="4617375" y="408400"/>
                <a:ext cx="131100" cy="131100"/>
              </a:xfrm>
              <a:prstGeom prst="ellipse">
                <a:avLst/>
              </a:pr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Roboto"/>
                  <a:ea typeface="Roboto"/>
                  <a:cs typeface="Roboto"/>
                  <a:sym typeface="Roboto"/>
                </a:endParaRPr>
              </a:p>
            </p:txBody>
          </p:sp>
          <p:sp>
            <p:nvSpPr>
              <p:cNvPr id="173" name="Google Shape;173;p14"/>
              <p:cNvSpPr/>
              <p:nvPr/>
            </p:nvSpPr>
            <p:spPr>
              <a:xfrm>
                <a:off x="4794650" y="408400"/>
                <a:ext cx="131100" cy="131100"/>
              </a:xfrm>
              <a:prstGeom prst="ellipse">
                <a:avLst/>
              </a:pr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Roboto"/>
                  <a:ea typeface="Roboto"/>
                  <a:cs typeface="Roboto"/>
                  <a:sym typeface="Roboto"/>
                </a:endParaRPr>
              </a:p>
            </p:txBody>
          </p:sp>
          <p:sp>
            <p:nvSpPr>
              <p:cNvPr id="174" name="Google Shape;174;p14"/>
              <p:cNvSpPr/>
              <p:nvPr/>
            </p:nvSpPr>
            <p:spPr>
              <a:xfrm>
                <a:off x="4971925" y="408400"/>
                <a:ext cx="131100" cy="131100"/>
              </a:xfrm>
              <a:prstGeom prst="ellipse">
                <a:avLst/>
              </a:pr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Roboto"/>
                  <a:ea typeface="Roboto"/>
                  <a:cs typeface="Roboto"/>
                  <a:sym typeface="Roboto"/>
                </a:endParaRPr>
              </a:p>
            </p:txBody>
          </p:sp>
          <p:sp>
            <p:nvSpPr>
              <p:cNvPr id="175" name="Google Shape;175;p14"/>
              <p:cNvSpPr/>
              <p:nvPr/>
            </p:nvSpPr>
            <p:spPr>
              <a:xfrm>
                <a:off x="5149200" y="408400"/>
                <a:ext cx="131100" cy="131100"/>
              </a:xfrm>
              <a:prstGeom prst="ellipse">
                <a:avLst/>
              </a:pr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Roboto"/>
                  <a:ea typeface="Roboto"/>
                  <a:cs typeface="Roboto"/>
                  <a:sym typeface="Roboto"/>
                </a:endParaRPr>
              </a:p>
            </p:txBody>
          </p:sp>
        </p:grpSp>
      </p:grp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2">
  <p:cSld name="BLANK_1_1_1_1_1_1_1_1">
    <p:spTree>
      <p:nvGrpSpPr>
        <p:cNvPr id="1" name="Shape 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Google Shape;177;p15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grpSp>
        <p:nvGrpSpPr>
          <p:cNvPr id="178" name="Google Shape;178;p15"/>
          <p:cNvGrpSpPr/>
          <p:nvPr/>
        </p:nvGrpSpPr>
        <p:grpSpPr>
          <a:xfrm rot="10800000" flipH="1">
            <a:off x="341391" y="4827982"/>
            <a:ext cx="600911" cy="91442"/>
            <a:chOff x="4440100" y="408400"/>
            <a:chExt cx="840200" cy="131100"/>
          </a:xfrm>
        </p:grpSpPr>
        <p:sp>
          <p:nvSpPr>
            <p:cNvPr id="179" name="Google Shape;179;p15"/>
            <p:cNvSpPr/>
            <p:nvPr/>
          </p:nvSpPr>
          <p:spPr>
            <a:xfrm>
              <a:off x="4440100" y="408400"/>
              <a:ext cx="131100" cy="131100"/>
            </a:xfrm>
            <a:prstGeom prst="ellipse">
              <a:avLst/>
            </a:pr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180" name="Google Shape;180;p15"/>
            <p:cNvSpPr/>
            <p:nvPr/>
          </p:nvSpPr>
          <p:spPr>
            <a:xfrm>
              <a:off x="4617375" y="408400"/>
              <a:ext cx="131100" cy="131100"/>
            </a:xfrm>
            <a:prstGeom prst="ellipse">
              <a:avLst/>
            </a:pr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181" name="Google Shape;181;p15"/>
            <p:cNvSpPr/>
            <p:nvPr/>
          </p:nvSpPr>
          <p:spPr>
            <a:xfrm>
              <a:off x="4794650" y="408400"/>
              <a:ext cx="131100" cy="131100"/>
            </a:xfrm>
            <a:prstGeom prst="ellipse">
              <a:avLst/>
            </a:pr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182" name="Google Shape;182;p15"/>
            <p:cNvSpPr/>
            <p:nvPr/>
          </p:nvSpPr>
          <p:spPr>
            <a:xfrm>
              <a:off x="4971925" y="408400"/>
              <a:ext cx="131100" cy="131100"/>
            </a:xfrm>
            <a:prstGeom prst="ellipse">
              <a:avLst/>
            </a:pr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183" name="Google Shape;183;p15"/>
            <p:cNvSpPr/>
            <p:nvPr/>
          </p:nvSpPr>
          <p:spPr>
            <a:xfrm>
              <a:off x="5149200" y="408400"/>
              <a:ext cx="131100" cy="131100"/>
            </a:xfrm>
            <a:prstGeom prst="ellipse">
              <a:avLst/>
            </a:pr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Roboto"/>
                <a:ea typeface="Roboto"/>
                <a:cs typeface="Roboto"/>
                <a:sym typeface="Roboto"/>
              </a:endParaRPr>
            </a:p>
          </p:txBody>
        </p:sp>
      </p:grpSp>
      <p:grpSp>
        <p:nvGrpSpPr>
          <p:cNvPr id="184" name="Google Shape;184;p15"/>
          <p:cNvGrpSpPr/>
          <p:nvPr/>
        </p:nvGrpSpPr>
        <p:grpSpPr>
          <a:xfrm rot="10800000" flipH="1">
            <a:off x="-618666" y="-895107"/>
            <a:ext cx="10690954" cy="6237857"/>
            <a:chOff x="-618666" y="-209306"/>
            <a:chExt cx="10690954" cy="6237857"/>
          </a:xfrm>
        </p:grpSpPr>
        <p:sp>
          <p:nvSpPr>
            <p:cNvPr id="185" name="Google Shape;185;p15"/>
            <p:cNvSpPr/>
            <p:nvPr/>
          </p:nvSpPr>
          <p:spPr>
            <a:xfrm rot="10800000" flipH="1">
              <a:off x="-618666" y="4493437"/>
              <a:ext cx="2991345" cy="912943"/>
            </a:xfrm>
            <a:custGeom>
              <a:avLst/>
              <a:gdLst/>
              <a:ahLst/>
              <a:cxnLst/>
              <a:rect l="l" t="t" r="r" b="b"/>
              <a:pathLst>
                <a:path w="2991345" h="912943" extrusionOk="0">
                  <a:moveTo>
                    <a:pt x="520" y="441440"/>
                  </a:moveTo>
                  <a:cubicBezTo>
                    <a:pt x="520" y="441440"/>
                    <a:pt x="-42796" y="983184"/>
                    <a:pt x="661465" y="907365"/>
                  </a:cubicBezTo>
                  <a:cubicBezTo>
                    <a:pt x="1365791" y="831545"/>
                    <a:pt x="1159893" y="506446"/>
                    <a:pt x="1853341" y="463130"/>
                  </a:cubicBezTo>
                  <a:cubicBezTo>
                    <a:pt x="2546790" y="419814"/>
                    <a:pt x="2958585" y="300613"/>
                    <a:pt x="2991089" y="127219"/>
                  </a:cubicBezTo>
                  <a:cubicBezTo>
                    <a:pt x="3023592" y="-46176"/>
                    <a:pt x="65526" y="8018"/>
                    <a:pt x="65526" y="8018"/>
                  </a:cubicBezTo>
                  <a:lnTo>
                    <a:pt x="520" y="44144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86" name="Google Shape;186;p15"/>
            <p:cNvSpPr/>
            <p:nvPr/>
          </p:nvSpPr>
          <p:spPr>
            <a:xfrm flipH="1">
              <a:off x="4208700" y="-209306"/>
              <a:ext cx="5827296" cy="589204"/>
            </a:xfrm>
            <a:custGeom>
              <a:avLst/>
              <a:gdLst/>
              <a:ahLst/>
              <a:cxnLst/>
              <a:rect l="l" t="t" r="r" b="b"/>
              <a:pathLst>
                <a:path w="5827296" h="589204" extrusionOk="0">
                  <a:moveTo>
                    <a:pt x="0" y="65072"/>
                  </a:moveTo>
                  <a:cubicBezTo>
                    <a:pt x="0" y="65072"/>
                    <a:pt x="411731" y="682700"/>
                    <a:pt x="1224445" y="585190"/>
                  </a:cubicBezTo>
                  <a:cubicBezTo>
                    <a:pt x="2037094" y="487680"/>
                    <a:pt x="2373005" y="97575"/>
                    <a:pt x="3239848" y="314286"/>
                  </a:cubicBezTo>
                  <a:cubicBezTo>
                    <a:pt x="4106691" y="530996"/>
                    <a:pt x="4930217" y="596003"/>
                    <a:pt x="5396142" y="357602"/>
                  </a:cubicBezTo>
                  <a:cubicBezTo>
                    <a:pt x="5862067" y="119201"/>
                    <a:pt x="5829563" y="0"/>
                    <a:pt x="5829563" y="0"/>
                  </a:cubicBezTo>
                  <a:lnTo>
                    <a:pt x="0" y="65072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87" name="Google Shape;187;p15"/>
            <p:cNvSpPr/>
            <p:nvPr/>
          </p:nvSpPr>
          <p:spPr>
            <a:xfrm>
              <a:off x="8255188" y="4211450"/>
              <a:ext cx="1817100" cy="1817100"/>
            </a:xfrm>
            <a:prstGeom prst="ellipse">
              <a:avLst/>
            </a:prstGeom>
            <a:solidFill>
              <a:srgbClr val="427697">
                <a:alpha val="700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Roboto"/>
                <a:ea typeface="Roboto"/>
                <a:cs typeface="Roboto"/>
                <a:sym typeface="Roboto"/>
              </a:endParaRPr>
            </a:p>
          </p:txBody>
        </p:sp>
      </p:grp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 1">
  <p:cSld name="TITLE_AND_TWO_COLUMNS_1_1">
    <p:spTree>
      <p:nvGrpSpPr>
        <p:cNvPr id="1" name="Shape 1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" name="Google Shape;189;p16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190" name="Google Shape;190;p16"/>
          <p:cNvSpPr txBox="1">
            <a:spLocks noGrp="1"/>
          </p:cNvSpPr>
          <p:nvPr>
            <p:ph type="subTitle" idx="1"/>
          </p:nvPr>
        </p:nvSpPr>
        <p:spPr>
          <a:xfrm>
            <a:off x="4672075" y="1321450"/>
            <a:ext cx="3758700" cy="3006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b="0"/>
            </a:lvl1pPr>
            <a:lvl2pPr lvl="1" algn="ctr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1" name="Google Shape;191;p16"/>
          <p:cNvSpPr txBox="1">
            <a:spLocks noGrp="1"/>
          </p:cNvSpPr>
          <p:nvPr>
            <p:ph type="subTitle" idx="2"/>
          </p:nvPr>
        </p:nvSpPr>
        <p:spPr>
          <a:xfrm>
            <a:off x="713225" y="1321450"/>
            <a:ext cx="3758700" cy="3006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b="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grpSp>
        <p:nvGrpSpPr>
          <p:cNvPr id="192" name="Google Shape;192;p16"/>
          <p:cNvGrpSpPr/>
          <p:nvPr/>
        </p:nvGrpSpPr>
        <p:grpSpPr>
          <a:xfrm>
            <a:off x="8307516" y="265707"/>
            <a:ext cx="600911" cy="91442"/>
            <a:chOff x="4440100" y="408400"/>
            <a:chExt cx="840200" cy="131100"/>
          </a:xfrm>
        </p:grpSpPr>
        <p:sp>
          <p:nvSpPr>
            <p:cNvPr id="193" name="Google Shape;193;p16"/>
            <p:cNvSpPr/>
            <p:nvPr/>
          </p:nvSpPr>
          <p:spPr>
            <a:xfrm>
              <a:off x="4440100" y="408400"/>
              <a:ext cx="131100" cy="131100"/>
            </a:xfrm>
            <a:prstGeom prst="ellipse">
              <a:avLst/>
            </a:pr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194" name="Google Shape;194;p16"/>
            <p:cNvSpPr/>
            <p:nvPr/>
          </p:nvSpPr>
          <p:spPr>
            <a:xfrm>
              <a:off x="4617375" y="408400"/>
              <a:ext cx="131100" cy="131100"/>
            </a:xfrm>
            <a:prstGeom prst="ellipse">
              <a:avLst/>
            </a:pr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195" name="Google Shape;195;p16"/>
            <p:cNvSpPr/>
            <p:nvPr/>
          </p:nvSpPr>
          <p:spPr>
            <a:xfrm>
              <a:off x="4794650" y="408400"/>
              <a:ext cx="131100" cy="131100"/>
            </a:xfrm>
            <a:prstGeom prst="ellipse">
              <a:avLst/>
            </a:pr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196" name="Google Shape;196;p16"/>
            <p:cNvSpPr/>
            <p:nvPr/>
          </p:nvSpPr>
          <p:spPr>
            <a:xfrm>
              <a:off x="4971925" y="408400"/>
              <a:ext cx="131100" cy="131100"/>
            </a:xfrm>
            <a:prstGeom prst="ellipse">
              <a:avLst/>
            </a:pr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197" name="Google Shape;197;p16"/>
            <p:cNvSpPr/>
            <p:nvPr/>
          </p:nvSpPr>
          <p:spPr>
            <a:xfrm>
              <a:off x="5149200" y="408400"/>
              <a:ext cx="131100" cy="131100"/>
            </a:xfrm>
            <a:prstGeom prst="ellipse">
              <a:avLst/>
            </a:pr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Roboto"/>
                <a:ea typeface="Roboto"/>
                <a:cs typeface="Roboto"/>
                <a:sym typeface="Roboto"/>
              </a:endParaRPr>
            </a:p>
          </p:txBody>
        </p:sp>
      </p:grpSp>
      <p:grpSp>
        <p:nvGrpSpPr>
          <p:cNvPr id="198" name="Google Shape;198;p16"/>
          <p:cNvGrpSpPr/>
          <p:nvPr/>
        </p:nvGrpSpPr>
        <p:grpSpPr>
          <a:xfrm>
            <a:off x="-888805" y="-128594"/>
            <a:ext cx="10383577" cy="5381455"/>
            <a:chOff x="-888805" y="-128594"/>
            <a:chExt cx="10383577" cy="5381455"/>
          </a:xfrm>
        </p:grpSpPr>
        <p:sp>
          <p:nvSpPr>
            <p:cNvPr id="199" name="Google Shape;199;p16"/>
            <p:cNvSpPr/>
            <p:nvPr/>
          </p:nvSpPr>
          <p:spPr>
            <a:xfrm rot="10800000">
              <a:off x="-888805" y="-128594"/>
              <a:ext cx="5257516" cy="369062"/>
            </a:xfrm>
            <a:custGeom>
              <a:avLst/>
              <a:gdLst/>
              <a:ahLst/>
              <a:cxnLst/>
              <a:rect l="l" t="t" r="r" b="b"/>
              <a:pathLst>
                <a:path w="5257516" h="369062" extrusionOk="0">
                  <a:moveTo>
                    <a:pt x="5257970" y="372361"/>
                  </a:moveTo>
                  <a:cubicBezTo>
                    <a:pt x="5257970" y="372361"/>
                    <a:pt x="4817492" y="15341"/>
                    <a:pt x="4187948" y="1226"/>
                  </a:cubicBezTo>
                  <a:cubicBezTo>
                    <a:pt x="3558406" y="-12889"/>
                    <a:pt x="2931842" y="100355"/>
                    <a:pt x="2316091" y="58140"/>
                  </a:cubicBezTo>
                  <a:cubicBezTo>
                    <a:pt x="1700340" y="15859"/>
                    <a:pt x="357602" y="-54521"/>
                    <a:pt x="0" y="245066"/>
                  </a:cubicBezTo>
                  <a:lnTo>
                    <a:pt x="5257905" y="37236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00" name="Google Shape;200;p16"/>
            <p:cNvSpPr/>
            <p:nvPr/>
          </p:nvSpPr>
          <p:spPr>
            <a:xfrm rot="10800000">
              <a:off x="3667475" y="4663656"/>
              <a:ext cx="5827296" cy="589204"/>
            </a:xfrm>
            <a:custGeom>
              <a:avLst/>
              <a:gdLst/>
              <a:ahLst/>
              <a:cxnLst/>
              <a:rect l="l" t="t" r="r" b="b"/>
              <a:pathLst>
                <a:path w="5827296" h="589204" extrusionOk="0">
                  <a:moveTo>
                    <a:pt x="0" y="65072"/>
                  </a:moveTo>
                  <a:cubicBezTo>
                    <a:pt x="0" y="65072"/>
                    <a:pt x="411731" y="682700"/>
                    <a:pt x="1224445" y="585190"/>
                  </a:cubicBezTo>
                  <a:cubicBezTo>
                    <a:pt x="2037094" y="487680"/>
                    <a:pt x="2373005" y="97575"/>
                    <a:pt x="3239848" y="314286"/>
                  </a:cubicBezTo>
                  <a:cubicBezTo>
                    <a:pt x="4106691" y="530996"/>
                    <a:pt x="4930217" y="596003"/>
                    <a:pt x="5396142" y="357602"/>
                  </a:cubicBezTo>
                  <a:cubicBezTo>
                    <a:pt x="5862067" y="119201"/>
                    <a:pt x="5829563" y="0"/>
                    <a:pt x="5829563" y="0"/>
                  </a:cubicBezTo>
                  <a:lnTo>
                    <a:pt x="0" y="65072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 2">
  <p:cSld name="TITLE_AND_TWO_COLUMNS_1_1_1">
    <p:spTree>
      <p:nvGrpSpPr>
        <p:cNvPr id="1" name="Shape 2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" name="Google Shape;202;p17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203" name="Google Shape;203;p17"/>
          <p:cNvSpPr txBox="1">
            <a:spLocks noGrp="1"/>
          </p:cNvSpPr>
          <p:nvPr>
            <p:ph type="body" idx="1"/>
          </p:nvPr>
        </p:nvSpPr>
        <p:spPr>
          <a:xfrm>
            <a:off x="883936" y="1627300"/>
            <a:ext cx="3541800" cy="2842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Roboto Light"/>
              <a:buChar char="●"/>
              <a:defRPr/>
            </a:lvl1pPr>
            <a:lvl2pPr marL="914400" lvl="1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○"/>
              <a:defRPr/>
            </a:lvl2pPr>
            <a:lvl3pPr marL="1371600" lvl="2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■"/>
              <a:defRPr/>
            </a:lvl3pPr>
            <a:lvl4pPr marL="1828800" lvl="3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●"/>
              <a:defRPr/>
            </a:lvl4pPr>
            <a:lvl5pPr marL="2286000" lvl="4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○"/>
              <a:defRPr/>
            </a:lvl5pPr>
            <a:lvl6pPr marL="2743200" lvl="5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■"/>
              <a:defRPr/>
            </a:lvl6pPr>
            <a:lvl7pPr marL="3200400" lvl="6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●"/>
              <a:defRPr/>
            </a:lvl7pPr>
            <a:lvl8pPr marL="3657600" lvl="7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○"/>
              <a:defRPr/>
            </a:lvl8pPr>
            <a:lvl9pPr marL="4114800" lvl="8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■"/>
              <a:defRPr/>
            </a:lvl9pPr>
          </a:lstStyle>
          <a:p>
            <a:endParaRPr/>
          </a:p>
        </p:txBody>
      </p:sp>
      <p:sp>
        <p:nvSpPr>
          <p:cNvPr id="204" name="Google Shape;204;p17"/>
          <p:cNvSpPr txBox="1">
            <a:spLocks noGrp="1"/>
          </p:cNvSpPr>
          <p:nvPr>
            <p:ph type="body" idx="2"/>
          </p:nvPr>
        </p:nvSpPr>
        <p:spPr>
          <a:xfrm>
            <a:off x="4718264" y="1627300"/>
            <a:ext cx="3541800" cy="2842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Roboto Light"/>
              <a:buChar char="●"/>
              <a:defRPr/>
            </a:lvl1pPr>
            <a:lvl2pPr marL="914400" lvl="1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○"/>
              <a:defRPr/>
            </a:lvl2pPr>
            <a:lvl3pPr marL="1371600" lvl="2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■"/>
              <a:defRPr/>
            </a:lvl3pPr>
            <a:lvl4pPr marL="1828800" lvl="3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●"/>
              <a:defRPr/>
            </a:lvl4pPr>
            <a:lvl5pPr marL="2286000" lvl="4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○"/>
              <a:defRPr/>
            </a:lvl5pPr>
            <a:lvl6pPr marL="2743200" lvl="5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■"/>
              <a:defRPr/>
            </a:lvl6pPr>
            <a:lvl7pPr marL="3200400" lvl="6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●"/>
              <a:defRPr/>
            </a:lvl7pPr>
            <a:lvl8pPr marL="3657600" lvl="7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○"/>
              <a:defRPr/>
            </a:lvl8pPr>
            <a:lvl9pPr marL="4114800" lvl="8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■"/>
              <a:defRPr/>
            </a:lvl9pPr>
          </a:lstStyle>
          <a:p>
            <a:endParaRPr/>
          </a:p>
        </p:txBody>
      </p:sp>
      <p:grpSp>
        <p:nvGrpSpPr>
          <p:cNvPr id="205" name="Google Shape;205;p17"/>
          <p:cNvGrpSpPr/>
          <p:nvPr/>
        </p:nvGrpSpPr>
        <p:grpSpPr>
          <a:xfrm>
            <a:off x="-1440762" y="-147604"/>
            <a:ext cx="10670234" cy="8026995"/>
            <a:chOff x="-1440762" y="-147604"/>
            <a:chExt cx="10670234" cy="8026995"/>
          </a:xfrm>
        </p:grpSpPr>
        <p:sp>
          <p:nvSpPr>
            <p:cNvPr id="206" name="Google Shape;206;p17"/>
            <p:cNvSpPr/>
            <p:nvPr/>
          </p:nvSpPr>
          <p:spPr>
            <a:xfrm rot="10739846">
              <a:off x="-294792" y="-101629"/>
              <a:ext cx="5258321" cy="369119"/>
            </a:xfrm>
            <a:custGeom>
              <a:avLst/>
              <a:gdLst/>
              <a:ahLst/>
              <a:cxnLst/>
              <a:rect l="l" t="t" r="r" b="b"/>
              <a:pathLst>
                <a:path w="5257516" h="369062" extrusionOk="0">
                  <a:moveTo>
                    <a:pt x="5257970" y="372361"/>
                  </a:moveTo>
                  <a:cubicBezTo>
                    <a:pt x="5257970" y="372361"/>
                    <a:pt x="4817492" y="15341"/>
                    <a:pt x="4187948" y="1226"/>
                  </a:cubicBezTo>
                  <a:cubicBezTo>
                    <a:pt x="3558406" y="-12889"/>
                    <a:pt x="2931842" y="100355"/>
                    <a:pt x="2316091" y="58140"/>
                  </a:cubicBezTo>
                  <a:cubicBezTo>
                    <a:pt x="1700340" y="15859"/>
                    <a:pt x="357602" y="-54521"/>
                    <a:pt x="0" y="245066"/>
                  </a:cubicBezTo>
                  <a:lnTo>
                    <a:pt x="5257905" y="37236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07" name="Google Shape;207;p17"/>
            <p:cNvSpPr/>
            <p:nvPr/>
          </p:nvSpPr>
          <p:spPr>
            <a:xfrm rot="-5400000">
              <a:off x="6416182" y="5066101"/>
              <a:ext cx="5257516" cy="369062"/>
            </a:xfrm>
            <a:custGeom>
              <a:avLst/>
              <a:gdLst/>
              <a:ahLst/>
              <a:cxnLst/>
              <a:rect l="l" t="t" r="r" b="b"/>
              <a:pathLst>
                <a:path w="5257516" h="369062" extrusionOk="0">
                  <a:moveTo>
                    <a:pt x="5257970" y="372361"/>
                  </a:moveTo>
                  <a:cubicBezTo>
                    <a:pt x="5257970" y="372361"/>
                    <a:pt x="4817492" y="15341"/>
                    <a:pt x="4187948" y="1226"/>
                  </a:cubicBezTo>
                  <a:cubicBezTo>
                    <a:pt x="3558406" y="-12889"/>
                    <a:pt x="2931842" y="100355"/>
                    <a:pt x="2316091" y="58140"/>
                  </a:cubicBezTo>
                  <a:cubicBezTo>
                    <a:pt x="1700340" y="15859"/>
                    <a:pt x="357602" y="-54521"/>
                    <a:pt x="0" y="245066"/>
                  </a:cubicBezTo>
                  <a:lnTo>
                    <a:pt x="5257905" y="37236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08" name="Google Shape;208;p17"/>
            <p:cNvSpPr/>
            <p:nvPr/>
          </p:nvSpPr>
          <p:spPr>
            <a:xfrm rot="10800000" flipH="1">
              <a:off x="-1440762" y="2784386"/>
              <a:ext cx="1817100" cy="1817100"/>
            </a:xfrm>
            <a:prstGeom prst="ellipse">
              <a:avLst/>
            </a:prstGeom>
            <a:solidFill>
              <a:srgbClr val="C62F39">
                <a:alpha val="700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Roboto"/>
                <a:ea typeface="Roboto"/>
                <a:cs typeface="Roboto"/>
                <a:sym typeface="Roboto"/>
              </a:endParaRPr>
            </a:p>
          </p:txBody>
        </p:sp>
      </p:grpSp>
      <p:grpSp>
        <p:nvGrpSpPr>
          <p:cNvPr id="209" name="Google Shape;209;p17"/>
          <p:cNvGrpSpPr/>
          <p:nvPr/>
        </p:nvGrpSpPr>
        <p:grpSpPr>
          <a:xfrm>
            <a:off x="856291" y="221562"/>
            <a:ext cx="8032311" cy="4697855"/>
            <a:chOff x="856291" y="221562"/>
            <a:chExt cx="8032311" cy="4697855"/>
          </a:xfrm>
        </p:grpSpPr>
        <p:grpSp>
          <p:nvGrpSpPr>
            <p:cNvPr id="210" name="Google Shape;210;p17"/>
            <p:cNvGrpSpPr/>
            <p:nvPr/>
          </p:nvGrpSpPr>
          <p:grpSpPr>
            <a:xfrm rot="10800000" flipH="1">
              <a:off x="856291" y="4827974"/>
              <a:ext cx="600911" cy="91442"/>
              <a:chOff x="4440100" y="408400"/>
              <a:chExt cx="840200" cy="131100"/>
            </a:xfrm>
          </p:grpSpPr>
          <p:sp>
            <p:nvSpPr>
              <p:cNvPr id="211" name="Google Shape;211;p17"/>
              <p:cNvSpPr/>
              <p:nvPr/>
            </p:nvSpPr>
            <p:spPr>
              <a:xfrm>
                <a:off x="4440100" y="408400"/>
                <a:ext cx="131100" cy="131100"/>
              </a:xfrm>
              <a:prstGeom prst="ellipse">
                <a:avLst/>
              </a:pr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Roboto"/>
                  <a:ea typeface="Roboto"/>
                  <a:cs typeface="Roboto"/>
                  <a:sym typeface="Roboto"/>
                </a:endParaRPr>
              </a:p>
            </p:txBody>
          </p:sp>
          <p:sp>
            <p:nvSpPr>
              <p:cNvPr id="212" name="Google Shape;212;p17"/>
              <p:cNvSpPr/>
              <p:nvPr/>
            </p:nvSpPr>
            <p:spPr>
              <a:xfrm>
                <a:off x="4617375" y="408400"/>
                <a:ext cx="131100" cy="131100"/>
              </a:xfrm>
              <a:prstGeom prst="ellipse">
                <a:avLst/>
              </a:pr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Roboto"/>
                  <a:ea typeface="Roboto"/>
                  <a:cs typeface="Roboto"/>
                  <a:sym typeface="Roboto"/>
                </a:endParaRPr>
              </a:p>
            </p:txBody>
          </p:sp>
          <p:sp>
            <p:nvSpPr>
              <p:cNvPr id="213" name="Google Shape;213;p17"/>
              <p:cNvSpPr/>
              <p:nvPr/>
            </p:nvSpPr>
            <p:spPr>
              <a:xfrm>
                <a:off x="4794650" y="408400"/>
                <a:ext cx="131100" cy="131100"/>
              </a:xfrm>
              <a:prstGeom prst="ellipse">
                <a:avLst/>
              </a:pr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Roboto"/>
                  <a:ea typeface="Roboto"/>
                  <a:cs typeface="Roboto"/>
                  <a:sym typeface="Roboto"/>
                </a:endParaRPr>
              </a:p>
            </p:txBody>
          </p:sp>
          <p:sp>
            <p:nvSpPr>
              <p:cNvPr id="214" name="Google Shape;214;p17"/>
              <p:cNvSpPr/>
              <p:nvPr/>
            </p:nvSpPr>
            <p:spPr>
              <a:xfrm>
                <a:off x="4971925" y="408400"/>
                <a:ext cx="131100" cy="131100"/>
              </a:xfrm>
              <a:prstGeom prst="ellipse">
                <a:avLst/>
              </a:pr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Roboto"/>
                  <a:ea typeface="Roboto"/>
                  <a:cs typeface="Roboto"/>
                  <a:sym typeface="Roboto"/>
                </a:endParaRPr>
              </a:p>
            </p:txBody>
          </p:sp>
          <p:sp>
            <p:nvSpPr>
              <p:cNvPr id="215" name="Google Shape;215;p17"/>
              <p:cNvSpPr/>
              <p:nvPr/>
            </p:nvSpPr>
            <p:spPr>
              <a:xfrm>
                <a:off x="5149200" y="408400"/>
                <a:ext cx="131100" cy="131100"/>
              </a:xfrm>
              <a:prstGeom prst="ellipse">
                <a:avLst/>
              </a:pr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Roboto"/>
                  <a:ea typeface="Roboto"/>
                  <a:cs typeface="Roboto"/>
                  <a:sym typeface="Roboto"/>
                </a:endParaRPr>
              </a:p>
            </p:txBody>
          </p:sp>
        </p:grpSp>
        <p:grpSp>
          <p:nvGrpSpPr>
            <p:cNvPr id="216" name="Google Shape;216;p17"/>
            <p:cNvGrpSpPr/>
            <p:nvPr/>
          </p:nvGrpSpPr>
          <p:grpSpPr>
            <a:xfrm rot="10800000" flipH="1">
              <a:off x="8287691" y="221562"/>
              <a:ext cx="600911" cy="91442"/>
              <a:chOff x="4440100" y="408400"/>
              <a:chExt cx="840200" cy="131100"/>
            </a:xfrm>
          </p:grpSpPr>
          <p:sp>
            <p:nvSpPr>
              <p:cNvPr id="217" name="Google Shape;217;p17"/>
              <p:cNvSpPr/>
              <p:nvPr/>
            </p:nvSpPr>
            <p:spPr>
              <a:xfrm>
                <a:off x="4440100" y="408400"/>
                <a:ext cx="131100" cy="131100"/>
              </a:xfrm>
              <a:prstGeom prst="ellipse">
                <a:avLst/>
              </a:pr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Roboto"/>
                  <a:ea typeface="Roboto"/>
                  <a:cs typeface="Roboto"/>
                  <a:sym typeface="Roboto"/>
                </a:endParaRPr>
              </a:p>
            </p:txBody>
          </p:sp>
          <p:sp>
            <p:nvSpPr>
              <p:cNvPr id="218" name="Google Shape;218;p17"/>
              <p:cNvSpPr/>
              <p:nvPr/>
            </p:nvSpPr>
            <p:spPr>
              <a:xfrm>
                <a:off x="4617375" y="408400"/>
                <a:ext cx="131100" cy="131100"/>
              </a:xfrm>
              <a:prstGeom prst="ellipse">
                <a:avLst/>
              </a:pr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Roboto"/>
                  <a:ea typeface="Roboto"/>
                  <a:cs typeface="Roboto"/>
                  <a:sym typeface="Roboto"/>
                </a:endParaRPr>
              </a:p>
            </p:txBody>
          </p:sp>
          <p:sp>
            <p:nvSpPr>
              <p:cNvPr id="219" name="Google Shape;219;p17"/>
              <p:cNvSpPr/>
              <p:nvPr/>
            </p:nvSpPr>
            <p:spPr>
              <a:xfrm>
                <a:off x="4794650" y="408400"/>
                <a:ext cx="131100" cy="131100"/>
              </a:xfrm>
              <a:prstGeom prst="ellipse">
                <a:avLst/>
              </a:pr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Roboto"/>
                  <a:ea typeface="Roboto"/>
                  <a:cs typeface="Roboto"/>
                  <a:sym typeface="Roboto"/>
                </a:endParaRPr>
              </a:p>
            </p:txBody>
          </p:sp>
          <p:sp>
            <p:nvSpPr>
              <p:cNvPr id="220" name="Google Shape;220;p17"/>
              <p:cNvSpPr/>
              <p:nvPr/>
            </p:nvSpPr>
            <p:spPr>
              <a:xfrm>
                <a:off x="4971925" y="408400"/>
                <a:ext cx="131100" cy="131100"/>
              </a:xfrm>
              <a:prstGeom prst="ellipse">
                <a:avLst/>
              </a:pr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Roboto"/>
                  <a:ea typeface="Roboto"/>
                  <a:cs typeface="Roboto"/>
                  <a:sym typeface="Roboto"/>
                </a:endParaRPr>
              </a:p>
            </p:txBody>
          </p:sp>
          <p:sp>
            <p:nvSpPr>
              <p:cNvPr id="221" name="Google Shape;221;p17"/>
              <p:cNvSpPr/>
              <p:nvPr/>
            </p:nvSpPr>
            <p:spPr>
              <a:xfrm>
                <a:off x="5149200" y="408400"/>
                <a:ext cx="131100" cy="131100"/>
              </a:xfrm>
              <a:prstGeom prst="ellipse">
                <a:avLst/>
              </a:pr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Roboto"/>
                  <a:ea typeface="Roboto"/>
                  <a:cs typeface="Roboto"/>
                  <a:sym typeface="Roboto"/>
                </a:endParaRPr>
              </a:p>
            </p:txBody>
          </p:sp>
        </p:grpSp>
      </p:grp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hree columns">
  <p:cSld name="CUSTOM_6">
    <p:spTree>
      <p:nvGrpSpPr>
        <p:cNvPr id="1" name="Shape 2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" name="Google Shape;223;p18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224" name="Google Shape;224;p18"/>
          <p:cNvSpPr txBox="1">
            <a:spLocks noGrp="1"/>
          </p:cNvSpPr>
          <p:nvPr>
            <p:ph type="subTitle" idx="1"/>
          </p:nvPr>
        </p:nvSpPr>
        <p:spPr>
          <a:xfrm>
            <a:off x="720072" y="3202150"/>
            <a:ext cx="2344500" cy="1391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25" name="Google Shape;225;p18"/>
          <p:cNvSpPr txBox="1">
            <a:spLocks noGrp="1"/>
          </p:cNvSpPr>
          <p:nvPr>
            <p:ph type="subTitle" idx="2"/>
          </p:nvPr>
        </p:nvSpPr>
        <p:spPr>
          <a:xfrm>
            <a:off x="3399750" y="3202150"/>
            <a:ext cx="2344500" cy="1391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26" name="Google Shape;226;p18"/>
          <p:cNvSpPr txBox="1">
            <a:spLocks noGrp="1"/>
          </p:cNvSpPr>
          <p:nvPr>
            <p:ph type="subTitle" idx="3"/>
          </p:nvPr>
        </p:nvSpPr>
        <p:spPr>
          <a:xfrm>
            <a:off x="6079428" y="3202150"/>
            <a:ext cx="2344500" cy="1391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27" name="Google Shape;227;p18"/>
          <p:cNvSpPr txBox="1">
            <a:spLocks noGrp="1"/>
          </p:cNvSpPr>
          <p:nvPr>
            <p:ph type="subTitle" idx="4"/>
          </p:nvPr>
        </p:nvSpPr>
        <p:spPr>
          <a:xfrm>
            <a:off x="720072" y="2352725"/>
            <a:ext cx="2344500" cy="846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Font typeface="Archivo"/>
              <a:buNone/>
              <a:defRPr sz="2000" b="1">
                <a:solidFill>
                  <a:schemeClr val="dk1"/>
                </a:solidFill>
                <a:latin typeface="Archivo"/>
                <a:ea typeface="Archivo"/>
                <a:cs typeface="Archivo"/>
                <a:sym typeface="Archivo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rchivo"/>
              <a:buNone/>
              <a:defRPr sz="2400" b="1">
                <a:latin typeface="Archivo"/>
                <a:ea typeface="Archivo"/>
                <a:cs typeface="Archivo"/>
                <a:sym typeface="Archivo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rchivo"/>
              <a:buNone/>
              <a:defRPr sz="2400" b="1">
                <a:latin typeface="Archivo"/>
                <a:ea typeface="Archivo"/>
                <a:cs typeface="Archivo"/>
                <a:sym typeface="Archivo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rchivo"/>
              <a:buNone/>
              <a:defRPr sz="2400" b="1">
                <a:latin typeface="Archivo"/>
                <a:ea typeface="Archivo"/>
                <a:cs typeface="Archivo"/>
                <a:sym typeface="Archivo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rchivo"/>
              <a:buNone/>
              <a:defRPr sz="2400" b="1">
                <a:latin typeface="Archivo"/>
                <a:ea typeface="Archivo"/>
                <a:cs typeface="Archivo"/>
                <a:sym typeface="Archivo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rchivo"/>
              <a:buNone/>
              <a:defRPr sz="2400" b="1">
                <a:latin typeface="Archivo"/>
                <a:ea typeface="Archivo"/>
                <a:cs typeface="Archivo"/>
                <a:sym typeface="Archivo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rchivo"/>
              <a:buNone/>
              <a:defRPr sz="2400" b="1">
                <a:latin typeface="Archivo"/>
                <a:ea typeface="Archivo"/>
                <a:cs typeface="Archivo"/>
                <a:sym typeface="Archivo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rchivo"/>
              <a:buNone/>
              <a:defRPr sz="2400" b="1">
                <a:latin typeface="Archivo"/>
                <a:ea typeface="Archivo"/>
                <a:cs typeface="Archivo"/>
                <a:sym typeface="Archivo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rchivo"/>
              <a:buNone/>
              <a:defRPr sz="2400" b="1">
                <a:latin typeface="Archivo"/>
                <a:ea typeface="Archivo"/>
                <a:cs typeface="Archivo"/>
                <a:sym typeface="Archivo"/>
              </a:defRPr>
            </a:lvl9pPr>
          </a:lstStyle>
          <a:p>
            <a:endParaRPr/>
          </a:p>
        </p:txBody>
      </p:sp>
      <p:sp>
        <p:nvSpPr>
          <p:cNvPr id="228" name="Google Shape;228;p18"/>
          <p:cNvSpPr txBox="1">
            <a:spLocks noGrp="1"/>
          </p:cNvSpPr>
          <p:nvPr>
            <p:ph type="subTitle" idx="5"/>
          </p:nvPr>
        </p:nvSpPr>
        <p:spPr>
          <a:xfrm>
            <a:off x="3399750" y="2352725"/>
            <a:ext cx="2344500" cy="846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Font typeface="Archivo"/>
              <a:buNone/>
              <a:defRPr sz="2000" b="1">
                <a:solidFill>
                  <a:schemeClr val="dk1"/>
                </a:solidFill>
                <a:latin typeface="Archivo"/>
                <a:ea typeface="Archivo"/>
                <a:cs typeface="Archivo"/>
                <a:sym typeface="Archivo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rchivo"/>
              <a:buNone/>
              <a:defRPr sz="2400" b="1">
                <a:latin typeface="Archivo"/>
                <a:ea typeface="Archivo"/>
                <a:cs typeface="Archivo"/>
                <a:sym typeface="Archivo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rchivo"/>
              <a:buNone/>
              <a:defRPr sz="2400" b="1">
                <a:latin typeface="Archivo"/>
                <a:ea typeface="Archivo"/>
                <a:cs typeface="Archivo"/>
                <a:sym typeface="Archivo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rchivo"/>
              <a:buNone/>
              <a:defRPr sz="2400" b="1">
                <a:latin typeface="Archivo"/>
                <a:ea typeface="Archivo"/>
                <a:cs typeface="Archivo"/>
                <a:sym typeface="Archivo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rchivo"/>
              <a:buNone/>
              <a:defRPr sz="2400" b="1">
                <a:latin typeface="Archivo"/>
                <a:ea typeface="Archivo"/>
                <a:cs typeface="Archivo"/>
                <a:sym typeface="Archivo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rchivo"/>
              <a:buNone/>
              <a:defRPr sz="2400" b="1">
                <a:latin typeface="Archivo"/>
                <a:ea typeface="Archivo"/>
                <a:cs typeface="Archivo"/>
                <a:sym typeface="Archivo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rchivo"/>
              <a:buNone/>
              <a:defRPr sz="2400" b="1">
                <a:latin typeface="Archivo"/>
                <a:ea typeface="Archivo"/>
                <a:cs typeface="Archivo"/>
                <a:sym typeface="Archivo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rchivo"/>
              <a:buNone/>
              <a:defRPr sz="2400" b="1">
                <a:latin typeface="Archivo"/>
                <a:ea typeface="Archivo"/>
                <a:cs typeface="Archivo"/>
                <a:sym typeface="Archivo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rchivo"/>
              <a:buNone/>
              <a:defRPr sz="2400" b="1">
                <a:latin typeface="Archivo"/>
                <a:ea typeface="Archivo"/>
                <a:cs typeface="Archivo"/>
                <a:sym typeface="Archivo"/>
              </a:defRPr>
            </a:lvl9pPr>
          </a:lstStyle>
          <a:p>
            <a:endParaRPr/>
          </a:p>
        </p:txBody>
      </p:sp>
      <p:sp>
        <p:nvSpPr>
          <p:cNvPr id="229" name="Google Shape;229;p18"/>
          <p:cNvSpPr txBox="1">
            <a:spLocks noGrp="1"/>
          </p:cNvSpPr>
          <p:nvPr>
            <p:ph type="subTitle" idx="6"/>
          </p:nvPr>
        </p:nvSpPr>
        <p:spPr>
          <a:xfrm>
            <a:off x="6079428" y="2352725"/>
            <a:ext cx="2344500" cy="846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Font typeface="Archivo"/>
              <a:buNone/>
              <a:defRPr sz="2000" b="1">
                <a:solidFill>
                  <a:schemeClr val="dk1"/>
                </a:solidFill>
                <a:latin typeface="Archivo"/>
                <a:ea typeface="Archivo"/>
                <a:cs typeface="Archivo"/>
                <a:sym typeface="Archivo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rchivo"/>
              <a:buNone/>
              <a:defRPr sz="2400" b="1">
                <a:latin typeface="Archivo"/>
                <a:ea typeface="Archivo"/>
                <a:cs typeface="Archivo"/>
                <a:sym typeface="Archivo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rchivo"/>
              <a:buNone/>
              <a:defRPr sz="2400" b="1">
                <a:latin typeface="Archivo"/>
                <a:ea typeface="Archivo"/>
                <a:cs typeface="Archivo"/>
                <a:sym typeface="Archivo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rchivo"/>
              <a:buNone/>
              <a:defRPr sz="2400" b="1">
                <a:latin typeface="Archivo"/>
                <a:ea typeface="Archivo"/>
                <a:cs typeface="Archivo"/>
                <a:sym typeface="Archivo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rchivo"/>
              <a:buNone/>
              <a:defRPr sz="2400" b="1">
                <a:latin typeface="Archivo"/>
                <a:ea typeface="Archivo"/>
                <a:cs typeface="Archivo"/>
                <a:sym typeface="Archivo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rchivo"/>
              <a:buNone/>
              <a:defRPr sz="2400" b="1">
                <a:latin typeface="Archivo"/>
                <a:ea typeface="Archivo"/>
                <a:cs typeface="Archivo"/>
                <a:sym typeface="Archivo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rchivo"/>
              <a:buNone/>
              <a:defRPr sz="2400" b="1">
                <a:latin typeface="Archivo"/>
                <a:ea typeface="Archivo"/>
                <a:cs typeface="Archivo"/>
                <a:sym typeface="Archivo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rchivo"/>
              <a:buNone/>
              <a:defRPr sz="2400" b="1">
                <a:latin typeface="Archivo"/>
                <a:ea typeface="Archivo"/>
                <a:cs typeface="Archivo"/>
                <a:sym typeface="Archivo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rchivo"/>
              <a:buNone/>
              <a:defRPr sz="2400" b="1">
                <a:latin typeface="Archivo"/>
                <a:ea typeface="Archivo"/>
                <a:cs typeface="Archivo"/>
                <a:sym typeface="Archivo"/>
              </a:defRPr>
            </a:lvl9pPr>
          </a:lstStyle>
          <a:p>
            <a:endParaRPr/>
          </a:p>
        </p:txBody>
      </p:sp>
      <p:grpSp>
        <p:nvGrpSpPr>
          <p:cNvPr id="230" name="Google Shape;230;p18"/>
          <p:cNvGrpSpPr/>
          <p:nvPr/>
        </p:nvGrpSpPr>
        <p:grpSpPr>
          <a:xfrm flipH="1">
            <a:off x="8210194" y="1090932"/>
            <a:ext cx="600911" cy="91442"/>
            <a:chOff x="4440100" y="408400"/>
            <a:chExt cx="840200" cy="131100"/>
          </a:xfrm>
        </p:grpSpPr>
        <p:sp>
          <p:nvSpPr>
            <p:cNvPr id="231" name="Google Shape;231;p18"/>
            <p:cNvSpPr/>
            <p:nvPr/>
          </p:nvSpPr>
          <p:spPr>
            <a:xfrm>
              <a:off x="4440100" y="408400"/>
              <a:ext cx="131100" cy="131100"/>
            </a:xfrm>
            <a:prstGeom prst="ellipse">
              <a:avLst/>
            </a:pr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232" name="Google Shape;232;p18"/>
            <p:cNvSpPr/>
            <p:nvPr/>
          </p:nvSpPr>
          <p:spPr>
            <a:xfrm>
              <a:off x="4617375" y="408400"/>
              <a:ext cx="131100" cy="131100"/>
            </a:xfrm>
            <a:prstGeom prst="ellipse">
              <a:avLst/>
            </a:pr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233" name="Google Shape;233;p18"/>
            <p:cNvSpPr/>
            <p:nvPr/>
          </p:nvSpPr>
          <p:spPr>
            <a:xfrm>
              <a:off x="4794650" y="408400"/>
              <a:ext cx="131100" cy="131100"/>
            </a:xfrm>
            <a:prstGeom prst="ellipse">
              <a:avLst/>
            </a:pr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234" name="Google Shape;234;p18"/>
            <p:cNvSpPr/>
            <p:nvPr/>
          </p:nvSpPr>
          <p:spPr>
            <a:xfrm>
              <a:off x="4971925" y="408400"/>
              <a:ext cx="131100" cy="131100"/>
            </a:xfrm>
            <a:prstGeom prst="ellipse">
              <a:avLst/>
            </a:pr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235" name="Google Shape;235;p18"/>
            <p:cNvSpPr/>
            <p:nvPr/>
          </p:nvSpPr>
          <p:spPr>
            <a:xfrm>
              <a:off x="5149200" y="408400"/>
              <a:ext cx="131100" cy="131100"/>
            </a:xfrm>
            <a:prstGeom prst="ellipse">
              <a:avLst/>
            </a:pr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Roboto"/>
                <a:ea typeface="Roboto"/>
                <a:cs typeface="Roboto"/>
                <a:sym typeface="Roboto"/>
              </a:endParaRPr>
            </a:p>
          </p:txBody>
        </p:sp>
      </p:grpSp>
      <p:grpSp>
        <p:nvGrpSpPr>
          <p:cNvPr id="236" name="Google Shape;236;p18"/>
          <p:cNvGrpSpPr/>
          <p:nvPr/>
        </p:nvGrpSpPr>
        <p:grpSpPr>
          <a:xfrm flipH="1">
            <a:off x="-999666" y="-209306"/>
            <a:ext cx="10690954" cy="6237857"/>
            <a:chOff x="-618666" y="-209306"/>
            <a:chExt cx="10690954" cy="6237857"/>
          </a:xfrm>
        </p:grpSpPr>
        <p:sp>
          <p:nvSpPr>
            <p:cNvPr id="237" name="Google Shape;237;p18"/>
            <p:cNvSpPr/>
            <p:nvPr/>
          </p:nvSpPr>
          <p:spPr>
            <a:xfrm rot="10800000" flipH="1">
              <a:off x="-618666" y="4493437"/>
              <a:ext cx="2991345" cy="912943"/>
            </a:xfrm>
            <a:custGeom>
              <a:avLst/>
              <a:gdLst/>
              <a:ahLst/>
              <a:cxnLst/>
              <a:rect l="l" t="t" r="r" b="b"/>
              <a:pathLst>
                <a:path w="2991345" h="912943" extrusionOk="0">
                  <a:moveTo>
                    <a:pt x="520" y="441440"/>
                  </a:moveTo>
                  <a:cubicBezTo>
                    <a:pt x="520" y="441440"/>
                    <a:pt x="-42796" y="983184"/>
                    <a:pt x="661465" y="907365"/>
                  </a:cubicBezTo>
                  <a:cubicBezTo>
                    <a:pt x="1365791" y="831545"/>
                    <a:pt x="1159893" y="506446"/>
                    <a:pt x="1853341" y="463130"/>
                  </a:cubicBezTo>
                  <a:cubicBezTo>
                    <a:pt x="2546790" y="419814"/>
                    <a:pt x="2958585" y="300613"/>
                    <a:pt x="2991089" y="127219"/>
                  </a:cubicBezTo>
                  <a:cubicBezTo>
                    <a:pt x="3023592" y="-46176"/>
                    <a:pt x="65526" y="8018"/>
                    <a:pt x="65526" y="8018"/>
                  </a:cubicBezTo>
                  <a:lnTo>
                    <a:pt x="520" y="44144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8" name="Google Shape;238;p18"/>
            <p:cNvSpPr/>
            <p:nvPr/>
          </p:nvSpPr>
          <p:spPr>
            <a:xfrm flipH="1">
              <a:off x="4208700" y="-209306"/>
              <a:ext cx="5827296" cy="589204"/>
            </a:xfrm>
            <a:custGeom>
              <a:avLst/>
              <a:gdLst/>
              <a:ahLst/>
              <a:cxnLst/>
              <a:rect l="l" t="t" r="r" b="b"/>
              <a:pathLst>
                <a:path w="5827296" h="589204" extrusionOk="0">
                  <a:moveTo>
                    <a:pt x="0" y="65072"/>
                  </a:moveTo>
                  <a:cubicBezTo>
                    <a:pt x="0" y="65072"/>
                    <a:pt x="411731" y="682700"/>
                    <a:pt x="1224445" y="585190"/>
                  </a:cubicBezTo>
                  <a:cubicBezTo>
                    <a:pt x="2037094" y="487680"/>
                    <a:pt x="2373005" y="97575"/>
                    <a:pt x="3239848" y="314286"/>
                  </a:cubicBezTo>
                  <a:cubicBezTo>
                    <a:pt x="4106691" y="530996"/>
                    <a:pt x="4930217" y="596003"/>
                    <a:pt x="5396142" y="357602"/>
                  </a:cubicBezTo>
                  <a:cubicBezTo>
                    <a:pt x="5862067" y="119201"/>
                    <a:pt x="5829563" y="0"/>
                    <a:pt x="5829563" y="0"/>
                  </a:cubicBezTo>
                  <a:lnTo>
                    <a:pt x="0" y="65072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9" name="Google Shape;239;p18"/>
            <p:cNvSpPr/>
            <p:nvPr/>
          </p:nvSpPr>
          <p:spPr>
            <a:xfrm>
              <a:off x="8255188" y="4211450"/>
              <a:ext cx="1817100" cy="1817100"/>
            </a:xfrm>
            <a:prstGeom prst="ellipse">
              <a:avLst/>
            </a:prstGeom>
            <a:solidFill>
              <a:srgbClr val="427697">
                <a:alpha val="700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Roboto"/>
                <a:ea typeface="Roboto"/>
                <a:cs typeface="Roboto"/>
                <a:sym typeface="Roboto"/>
              </a:endParaRPr>
            </a:p>
          </p:txBody>
        </p:sp>
      </p:grp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six columns">
  <p:cSld name="CUSTOM_7">
    <p:spTree>
      <p:nvGrpSpPr>
        <p:cNvPr id="1" name="Shape 2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" name="Google Shape;241;p19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242" name="Google Shape;242;p19"/>
          <p:cNvSpPr txBox="1">
            <a:spLocks noGrp="1"/>
          </p:cNvSpPr>
          <p:nvPr>
            <p:ph type="subTitle" idx="1"/>
          </p:nvPr>
        </p:nvSpPr>
        <p:spPr>
          <a:xfrm>
            <a:off x="719925" y="1811075"/>
            <a:ext cx="2387700" cy="895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43" name="Google Shape;243;p19"/>
          <p:cNvSpPr txBox="1">
            <a:spLocks noGrp="1"/>
          </p:cNvSpPr>
          <p:nvPr>
            <p:ph type="subTitle" idx="2"/>
          </p:nvPr>
        </p:nvSpPr>
        <p:spPr>
          <a:xfrm>
            <a:off x="3378150" y="1811074"/>
            <a:ext cx="2387700" cy="895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44" name="Google Shape;244;p19"/>
          <p:cNvSpPr txBox="1">
            <a:spLocks noGrp="1"/>
          </p:cNvSpPr>
          <p:nvPr>
            <p:ph type="subTitle" idx="3"/>
          </p:nvPr>
        </p:nvSpPr>
        <p:spPr>
          <a:xfrm>
            <a:off x="719925" y="3480599"/>
            <a:ext cx="2387700" cy="895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45" name="Google Shape;245;p19"/>
          <p:cNvSpPr txBox="1">
            <a:spLocks noGrp="1"/>
          </p:cNvSpPr>
          <p:nvPr>
            <p:ph type="subTitle" idx="4"/>
          </p:nvPr>
        </p:nvSpPr>
        <p:spPr>
          <a:xfrm>
            <a:off x="3378150" y="3480599"/>
            <a:ext cx="2387700" cy="895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46" name="Google Shape;246;p19"/>
          <p:cNvSpPr txBox="1">
            <a:spLocks noGrp="1"/>
          </p:cNvSpPr>
          <p:nvPr>
            <p:ph type="subTitle" idx="5"/>
          </p:nvPr>
        </p:nvSpPr>
        <p:spPr>
          <a:xfrm>
            <a:off x="6036375" y="1811074"/>
            <a:ext cx="2387700" cy="895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47" name="Google Shape;247;p19"/>
          <p:cNvSpPr txBox="1">
            <a:spLocks noGrp="1"/>
          </p:cNvSpPr>
          <p:nvPr>
            <p:ph type="subTitle" idx="6"/>
          </p:nvPr>
        </p:nvSpPr>
        <p:spPr>
          <a:xfrm>
            <a:off x="6036375" y="3480599"/>
            <a:ext cx="2387700" cy="895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48" name="Google Shape;248;p19"/>
          <p:cNvSpPr txBox="1">
            <a:spLocks noGrp="1"/>
          </p:cNvSpPr>
          <p:nvPr>
            <p:ph type="subTitle" idx="7"/>
          </p:nvPr>
        </p:nvSpPr>
        <p:spPr>
          <a:xfrm>
            <a:off x="721000" y="1382025"/>
            <a:ext cx="2385300" cy="492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Font typeface="Archivo"/>
              <a:buNone/>
              <a:defRPr sz="2000" b="1">
                <a:solidFill>
                  <a:schemeClr val="dk1"/>
                </a:solidFill>
                <a:latin typeface="Archivo"/>
                <a:ea typeface="Archivo"/>
                <a:cs typeface="Archivo"/>
                <a:sym typeface="Archivo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rchivo"/>
              <a:buNone/>
              <a:defRPr sz="2400" b="1">
                <a:latin typeface="Archivo"/>
                <a:ea typeface="Archivo"/>
                <a:cs typeface="Archivo"/>
                <a:sym typeface="Archivo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rchivo"/>
              <a:buNone/>
              <a:defRPr sz="2400" b="1">
                <a:latin typeface="Archivo"/>
                <a:ea typeface="Archivo"/>
                <a:cs typeface="Archivo"/>
                <a:sym typeface="Archivo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rchivo"/>
              <a:buNone/>
              <a:defRPr sz="2400" b="1">
                <a:latin typeface="Archivo"/>
                <a:ea typeface="Archivo"/>
                <a:cs typeface="Archivo"/>
                <a:sym typeface="Archivo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rchivo"/>
              <a:buNone/>
              <a:defRPr sz="2400" b="1">
                <a:latin typeface="Archivo"/>
                <a:ea typeface="Archivo"/>
                <a:cs typeface="Archivo"/>
                <a:sym typeface="Archivo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rchivo"/>
              <a:buNone/>
              <a:defRPr sz="2400" b="1">
                <a:latin typeface="Archivo"/>
                <a:ea typeface="Archivo"/>
                <a:cs typeface="Archivo"/>
                <a:sym typeface="Archivo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rchivo"/>
              <a:buNone/>
              <a:defRPr sz="2400" b="1">
                <a:latin typeface="Archivo"/>
                <a:ea typeface="Archivo"/>
                <a:cs typeface="Archivo"/>
                <a:sym typeface="Archivo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rchivo"/>
              <a:buNone/>
              <a:defRPr sz="2400" b="1">
                <a:latin typeface="Archivo"/>
                <a:ea typeface="Archivo"/>
                <a:cs typeface="Archivo"/>
                <a:sym typeface="Archivo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rchivo"/>
              <a:buNone/>
              <a:defRPr sz="2400" b="1">
                <a:latin typeface="Archivo"/>
                <a:ea typeface="Archivo"/>
                <a:cs typeface="Archivo"/>
                <a:sym typeface="Archivo"/>
              </a:defRPr>
            </a:lvl9pPr>
          </a:lstStyle>
          <a:p>
            <a:endParaRPr/>
          </a:p>
        </p:txBody>
      </p:sp>
      <p:sp>
        <p:nvSpPr>
          <p:cNvPr id="249" name="Google Shape;249;p19"/>
          <p:cNvSpPr txBox="1">
            <a:spLocks noGrp="1"/>
          </p:cNvSpPr>
          <p:nvPr>
            <p:ph type="subTitle" idx="8"/>
          </p:nvPr>
        </p:nvSpPr>
        <p:spPr>
          <a:xfrm>
            <a:off x="3379350" y="1382025"/>
            <a:ext cx="2385300" cy="492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Font typeface="Archivo"/>
              <a:buNone/>
              <a:defRPr sz="2000" b="1">
                <a:solidFill>
                  <a:schemeClr val="dk1"/>
                </a:solidFill>
                <a:latin typeface="Archivo"/>
                <a:ea typeface="Archivo"/>
                <a:cs typeface="Archivo"/>
                <a:sym typeface="Archivo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rchivo"/>
              <a:buNone/>
              <a:defRPr sz="2400" b="1">
                <a:latin typeface="Archivo"/>
                <a:ea typeface="Archivo"/>
                <a:cs typeface="Archivo"/>
                <a:sym typeface="Archivo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rchivo"/>
              <a:buNone/>
              <a:defRPr sz="2400" b="1">
                <a:latin typeface="Archivo"/>
                <a:ea typeface="Archivo"/>
                <a:cs typeface="Archivo"/>
                <a:sym typeface="Archivo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rchivo"/>
              <a:buNone/>
              <a:defRPr sz="2400" b="1">
                <a:latin typeface="Archivo"/>
                <a:ea typeface="Archivo"/>
                <a:cs typeface="Archivo"/>
                <a:sym typeface="Archivo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rchivo"/>
              <a:buNone/>
              <a:defRPr sz="2400" b="1">
                <a:latin typeface="Archivo"/>
                <a:ea typeface="Archivo"/>
                <a:cs typeface="Archivo"/>
                <a:sym typeface="Archivo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rchivo"/>
              <a:buNone/>
              <a:defRPr sz="2400" b="1">
                <a:latin typeface="Archivo"/>
                <a:ea typeface="Archivo"/>
                <a:cs typeface="Archivo"/>
                <a:sym typeface="Archivo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rchivo"/>
              <a:buNone/>
              <a:defRPr sz="2400" b="1">
                <a:latin typeface="Archivo"/>
                <a:ea typeface="Archivo"/>
                <a:cs typeface="Archivo"/>
                <a:sym typeface="Archivo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rchivo"/>
              <a:buNone/>
              <a:defRPr sz="2400" b="1">
                <a:latin typeface="Archivo"/>
                <a:ea typeface="Archivo"/>
                <a:cs typeface="Archivo"/>
                <a:sym typeface="Archivo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rchivo"/>
              <a:buNone/>
              <a:defRPr sz="2400" b="1">
                <a:latin typeface="Archivo"/>
                <a:ea typeface="Archivo"/>
                <a:cs typeface="Archivo"/>
                <a:sym typeface="Archivo"/>
              </a:defRPr>
            </a:lvl9pPr>
          </a:lstStyle>
          <a:p>
            <a:endParaRPr/>
          </a:p>
        </p:txBody>
      </p:sp>
      <p:sp>
        <p:nvSpPr>
          <p:cNvPr id="250" name="Google Shape;250;p19"/>
          <p:cNvSpPr txBox="1">
            <a:spLocks noGrp="1"/>
          </p:cNvSpPr>
          <p:nvPr>
            <p:ph type="subTitle" idx="9"/>
          </p:nvPr>
        </p:nvSpPr>
        <p:spPr>
          <a:xfrm>
            <a:off x="6037450" y="1382025"/>
            <a:ext cx="2385300" cy="492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Font typeface="Archivo"/>
              <a:buNone/>
              <a:defRPr sz="2000" b="1">
                <a:solidFill>
                  <a:schemeClr val="dk1"/>
                </a:solidFill>
                <a:latin typeface="Archivo"/>
                <a:ea typeface="Archivo"/>
                <a:cs typeface="Archivo"/>
                <a:sym typeface="Archivo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rchivo"/>
              <a:buNone/>
              <a:defRPr sz="2400" b="1">
                <a:latin typeface="Archivo"/>
                <a:ea typeface="Archivo"/>
                <a:cs typeface="Archivo"/>
                <a:sym typeface="Archivo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rchivo"/>
              <a:buNone/>
              <a:defRPr sz="2400" b="1">
                <a:latin typeface="Archivo"/>
                <a:ea typeface="Archivo"/>
                <a:cs typeface="Archivo"/>
                <a:sym typeface="Archivo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rchivo"/>
              <a:buNone/>
              <a:defRPr sz="2400" b="1">
                <a:latin typeface="Archivo"/>
                <a:ea typeface="Archivo"/>
                <a:cs typeface="Archivo"/>
                <a:sym typeface="Archivo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rchivo"/>
              <a:buNone/>
              <a:defRPr sz="2400" b="1">
                <a:latin typeface="Archivo"/>
                <a:ea typeface="Archivo"/>
                <a:cs typeface="Archivo"/>
                <a:sym typeface="Archivo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rchivo"/>
              <a:buNone/>
              <a:defRPr sz="2400" b="1">
                <a:latin typeface="Archivo"/>
                <a:ea typeface="Archivo"/>
                <a:cs typeface="Archivo"/>
                <a:sym typeface="Archivo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rchivo"/>
              <a:buNone/>
              <a:defRPr sz="2400" b="1">
                <a:latin typeface="Archivo"/>
                <a:ea typeface="Archivo"/>
                <a:cs typeface="Archivo"/>
                <a:sym typeface="Archivo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rchivo"/>
              <a:buNone/>
              <a:defRPr sz="2400" b="1">
                <a:latin typeface="Archivo"/>
                <a:ea typeface="Archivo"/>
                <a:cs typeface="Archivo"/>
                <a:sym typeface="Archivo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rchivo"/>
              <a:buNone/>
              <a:defRPr sz="2400" b="1">
                <a:latin typeface="Archivo"/>
                <a:ea typeface="Archivo"/>
                <a:cs typeface="Archivo"/>
                <a:sym typeface="Archivo"/>
              </a:defRPr>
            </a:lvl9pPr>
          </a:lstStyle>
          <a:p>
            <a:endParaRPr/>
          </a:p>
        </p:txBody>
      </p:sp>
      <p:sp>
        <p:nvSpPr>
          <p:cNvPr id="251" name="Google Shape;251;p19"/>
          <p:cNvSpPr txBox="1">
            <a:spLocks noGrp="1"/>
          </p:cNvSpPr>
          <p:nvPr>
            <p:ph type="subTitle" idx="13"/>
          </p:nvPr>
        </p:nvSpPr>
        <p:spPr>
          <a:xfrm>
            <a:off x="721000" y="3051552"/>
            <a:ext cx="2385300" cy="492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Font typeface="Archivo"/>
              <a:buNone/>
              <a:defRPr sz="2000" b="1">
                <a:solidFill>
                  <a:schemeClr val="dk1"/>
                </a:solidFill>
                <a:latin typeface="Archivo"/>
                <a:ea typeface="Archivo"/>
                <a:cs typeface="Archivo"/>
                <a:sym typeface="Archivo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rchivo"/>
              <a:buNone/>
              <a:defRPr sz="2400" b="1">
                <a:latin typeface="Archivo"/>
                <a:ea typeface="Archivo"/>
                <a:cs typeface="Archivo"/>
                <a:sym typeface="Archivo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rchivo"/>
              <a:buNone/>
              <a:defRPr sz="2400" b="1">
                <a:latin typeface="Archivo"/>
                <a:ea typeface="Archivo"/>
                <a:cs typeface="Archivo"/>
                <a:sym typeface="Archivo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rchivo"/>
              <a:buNone/>
              <a:defRPr sz="2400" b="1">
                <a:latin typeface="Archivo"/>
                <a:ea typeface="Archivo"/>
                <a:cs typeface="Archivo"/>
                <a:sym typeface="Archivo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rchivo"/>
              <a:buNone/>
              <a:defRPr sz="2400" b="1">
                <a:latin typeface="Archivo"/>
                <a:ea typeface="Archivo"/>
                <a:cs typeface="Archivo"/>
                <a:sym typeface="Archivo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rchivo"/>
              <a:buNone/>
              <a:defRPr sz="2400" b="1">
                <a:latin typeface="Archivo"/>
                <a:ea typeface="Archivo"/>
                <a:cs typeface="Archivo"/>
                <a:sym typeface="Archivo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rchivo"/>
              <a:buNone/>
              <a:defRPr sz="2400" b="1">
                <a:latin typeface="Archivo"/>
                <a:ea typeface="Archivo"/>
                <a:cs typeface="Archivo"/>
                <a:sym typeface="Archivo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rchivo"/>
              <a:buNone/>
              <a:defRPr sz="2400" b="1">
                <a:latin typeface="Archivo"/>
                <a:ea typeface="Archivo"/>
                <a:cs typeface="Archivo"/>
                <a:sym typeface="Archivo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rchivo"/>
              <a:buNone/>
              <a:defRPr sz="2400" b="1">
                <a:latin typeface="Archivo"/>
                <a:ea typeface="Archivo"/>
                <a:cs typeface="Archivo"/>
                <a:sym typeface="Archivo"/>
              </a:defRPr>
            </a:lvl9pPr>
          </a:lstStyle>
          <a:p>
            <a:endParaRPr/>
          </a:p>
        </p:txBody>
      </p:sp>
      <p:sp>
        <p:nvSpPr>
          <p:cNvPr id="252" name="Google Shape;252;p19"/>
          <p:cNvSpPr txBox="1">
            <a:spLocks noGrp="1"/>
          </p:cNvSpPr>
          <p:nvPr>
            <p:ph type="subTitle" idx="14"/>
          </p:nvPr>
        </p:nvSpPr>
        <p:spPr>
          <a:xfrm>
            <a:off x="3379350" y="3051552"/>
            <a:ext cx="2385300" cy="492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Font typeface="Archivo"/>
              <a:buNone/>
              <a:defRPr sz="2000" b="1">
                <a:solidFill>
                  <a:schemeClr val="dk1"/>
                </a:solidFill>
                <a:latin typeface="Archivo"/>
                <a:ea typeface="Archivo"/>
                <a:cs typeface="Archivo"/>
                <a:sym typeface="Archivo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rchivo"/>
              <a:buNone/>
              <a:defRPr sz="2400" b="1">
                <a:latin typeface="Archivo"/>
                <a:ea typeface="Archivo"/>
                <a:cs typeface="Archivo"/>
                <a:sym typeface="Archivo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rchivo"/>
              <a:buNone/>
              <a:defRPr sz="2400" b="1">
                <a:latin typeface="Archivo"/>
                <a:ea typeface="Archivo"/>
                <a:cs typeface="Archivo"/>
                <a:sym typeface="Archivo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rchivo"/>
              <a:buNone/>
              <a:defRPr sz="2400" b="1">
                <a:latin typeface="Archivo"/>
                <a:ea typeface="Archivo"/>
                <a:cs typeface="Archivo"/>
                <a:sym typeface="Archivo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rchivo"/>
              <a:buNone/>
              <a:defRPr sz="2400" b="1">
                <a:latin typeface="Archivo"/>
                <a:ea typeface="Archivo"/>
                <a:cs typeface="Archivo"/>
                <a:sym typeface="Archivo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rchivo"/>
              <a:buNone/>
              <a:defRPr sz="2400" b="1">
                <a:latin typeface="Archivo"/>
                <a:ea typeface="Archivo"/>
                <a:cs typeface="Archivo"/>
                <a:sym typeface="Archivo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rchivo"/>
              <a:buNone/>
              <a:defRPr sz="2400" b="1">
                <a:latin typeface="Archivo"/>
                <a:ea typeface="Archivo"/>
                <a:cs typeface="Archivo"/>
                <a:sym typeface="Archivo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rchivo"/>
              <a:buNone/>
              <a:defRPr sz="2400" b="1">
                <a:latin typeface="Archivo"/>
                <a:ea typeface="Archivo"/>
                <a:cs typeface="Archivo"/>
                <a:sym typeface="Archivo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rchivo"/>
              <a:buNone/>
              <a:defRPr sz="2400" b="1">
                <a:latin typeface="Archivo"/>
                <a:ea typeface="Archivo"/>
                <a:cs typeface="Archivo"/>
                <a:sym typeface="Archivo"/>
              </a:defRPr>
            </a:lvl9pPr>
          </a:lstStyle>
          <a:p>
            <a:endParaRPr/>
          </a:p>
        </p:txBody>
      </p:sp>
      <p:sp>
        <p:nvSpPr>
          <p:cNvPr id="253" name="Google Shape;253;p19"/>
          <p:cNvSpPr txBox="1">
            <a:spLocks noGrp="1"/>
          </p:cNvSpPr>
          <p:nvPr>
            <p:ph type="subTitle" idx="15"/>
          </p:nvPr>
        </p:nvSpPr>
        <p:spPr>
          <a:xfrm>
            <a:off x="6037450" y="3051552"/>
            <a:ext cx="2385300" cy="492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Font typeface="Archivo"/>
              <a:buNone/>
              <a:defRPr sz="2000" b="1">
                <a:solidFill>
                  <a:schemeClr val="dk1"/>
                </a:solidFill>
                <a:latin typeface="Archivo"/>
                <a:ea typeface="Archivo"/>
                <a:cs typeface="Archivo"/>
                <a:sym typeface="Archivo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rchivo"/>
              <a:buNone/>
              <a:defRPr sz="2400" b="1">
                <a:latin typeface="Archivo"/>
                <a:ea typeface="Archivo"/>
                <a:cs typeface="Archivo"/>
                <a:sym typeface="Archivo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rchivo"/>
              <a:buNone/>
              <a:defRPr sz="2400" b="1">
                <a:latin typeface="Archivo"/>
                <a:ea typeface="Archivo"/>
                <a:cs typeface="Archivo"/>
                <a:sym typeface="Archivo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rchivo"/>
              <a:buNone/>
              <a:defRPr sz="2400" b="1">
                <a:latin typeface="Archivo"/>
                <a:ea typeface="Archivo"/>
                <a:cs typeface="Archivo"/>
                <a:sym typeface="Archivo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rchivo"/>
              <a:buNone/>
              <a:defRPr sz="2400" b="1">
                <a:latin typeface="Archivo"/>
                <a:ea typeface="Archivo"/>
                <a:cs typeface="Archivo"/>
                <a:sym typeface="Archivo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rchivo"/>
              <a:buNone/>
              <a:defRPr sz="2400" b="1">
                <a:latin typeface="Archivo"/>
                <a:ea typeface="Archivo"/>
                <a:cs typeface="Archivo"/>
                <a:sym typeface="Archivo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rchivo"/>
              <a:buNone/>
              <a:defRPr sz="2400" b="1">
                <a:latin typeface="Archivo"/>
                <a:ea typeface="Archivo"/>
                <a:cs typeface="Archivo"/>
                <a:sym typeface="Archivo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rchivo"/>
              <a:buNone/>
              <a:defRPr sz="2400" b="1">
                <a:latin typeface="Archivo"/>
                <a:ea typeface="Archivo"/>
                <a:cs typeface="Archivo"/>
                <a:sym typeface="Archivo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rchivo"/>
              <a:buNone/>
              <a:defRPr sz="2400" b="1">
                <a:latin typeface="Archivo"/>
                <a:ea typeface="Archivo"/>
                <a:cs typeface="Archivo"/>
                <a:sym typeface="Archivo"/>
              </a:defRPr>
            </a:lvl9pPr>
          </a:lstStyle>
          <a:p>
            <a:endParaRPr/>
          </a:p>
        </p:txBody>
      </p:sp>
      <p:grpSp>
        <p:nvGrpSpPr>
          <p:cNvPr id="254" name="Google Shape;254;p19"/>
          <p:cNvGrpSpPr/>
          <p:nvPr/>
        </p:nvGrpSpPr>
        <p:grpSpPr>
          <a:xfrm>
            <a:off x="-69162" y="-2738404"/>
            <a:ext cx="10670234" cy="8026995"/>
            <a:chOff x="-69162" y="-2738404"/>
            <a:chExt cx="10670234" cy="8026995"/>
          </a:xfrm>
        </p:grpSpPr>
        <p:sp>
          <p:nvSpPr>
            <p:cNvPr id="255" name="Google Shape;255;p19"/>
            <p:cNvSpPr/>
            <p:nvPr/>
          </p:nvSpPr>
          <p:spPr>
            <a:xfrm rot="-60154">
              <a:off x="4196780" y="4873497"/>
              <a:ext cx="5258321" cy="369119"/>
            </a:xfrm>
            <a:custGeom>
              <a:avLst/>
              <a:gdLst/>
              <a:ahLst/>
              <a:cxnLst/>
              <a:rect l="l" t="t" r="r" b="b"/>
              <a:pathLst>
                <a:path w="5257516" h="369062" extrusionOk="0">
                  <a:moveTo>
                    <a:pt x="5257970" y="372361"/>
                  </a:moveTo>
                  <a:cubicBezTo>
                    <a:pt x="5257970" y="372361"/>
                    <a:pt x="4817492" y="15341"/>
                    <a:pt x="4187948" y="1226"/>
                  </a:cubicBezTo>
                  <a:cubicBezTo>
                    <a:pt x="3558406" y="-12889"/>
                    <a:pt x="2931842" y="100355"/>
                    <a:pt x="2316091" y="58140"/>
                  </a:cubicBezTo>
                  <a:cubicBezTo>
                    <a:pt x="1700340" y="15859"/>
                    <a:pt x="357602" y="-54521"/>
                    <a:pt x="0" y="245066"/>
                  </a:cubicBezTo>
                  <a:lnTo>
                    <a:pt x="5257905" y="37236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6" name="Google Shape;256;p19"/>
            <p:cNvSpPr/>
            <p:nvPr/>
          </p:nvSpPr>
          <p:spPr>
            <a:xfrm rot="5400000">
              <a:off x="-2513389" y="-294177"/>
              <a:ext cx="5257516" cy="369062"/>
            </a:xfrm>
            <a:custGeom>
              <a:avLst/>
              <a:gdLst/>
              <a:ahLst/>
              <a:cxnLst/>
              <a:rect l="l" t="t" r="r" b="b"/>
              <a:pathLst>
                <a:path w="5257516" h="369062" extrusionOk="0">
                  <a:moveTo>
                    <a:pt x="5257970" y="372361"/>
                  </a:moveTo>
                  <a:cubicBezTo>
                    <a:pt x="5257970" y="372361"/>
                    <a:pt x="4817492" y="15341"/>
                    <a:pt x="4187948" y="1226"/>
                  </a:cubicBezTo>
                  <a:cubicBezTo>
                    <a:pt x="3558406" y="-12889"/>
                    <a:pt x="2931842" y="100355"/>
                    <a:pt x="2316091" y="58140"/>
                  </a:cubicBezTo>
                  <a:cubicBezTo>
                    <a:pt x="1700340" y="15859"/>
                    <a:pt x="357602" y="-54521"/>
                    <a:pt x="0" y="245066"/>
                  </a:cubicBezTo>
                  <a:lnTo>
                    <a:pt x="5257905" y="37236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7" name="Google Shape;257;p19"/>
            <p:cNvSpPr/>
            <p:nvPr/>
          </p:nvSpPr>
          <p:spPr>
            <a:xfrm flipH="1">
              <a:off x="8783971" y="539500"/>
              <a:ext cx="1817100" cy="1817100"/>
            </a:xfrm>
            <a:prstGeom prst="ellipse">
              <a:avLst/>
            </a:prstGeom>
            <a:solidFill>
              <a:srgbClr val="C62F39">
                <a:alpha val="700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Roboto"/>
                <a:ea typeface="Roboto"/>
                <a:cs typeface="Roboto"/>
                <a:sym typeface="Roboto"/>
              </a:endParaRPr>
            </a:p>
          </p:txBody>
        </p:sp>
      </p:grpSp>
      <p:grpSp>
        <p:nvGrpSpPr>
          <p:cNvPr id="258" name="Google Shape;258;p19"/>
          <p:cNvGrpSpPr/>
          <p:nvPr/>
        </p:nvGrpSpPr>
        <p:grpSpPr>
          <a:xfrm>
            <a:off x="271706" y="265870"/>
            <a:ext cx="8032311" cy="4653555"/>
            <a:chOff x="271706" y="265870"/>
            <a:chExt cx="8032311" cy="4653555"/>
          </a:xfrm>
        </p:grpSpPr>
        <p:grpSp>
          <p:nvGrpSpPr>
            <p:cNvPr id="259" name="Google Shape;259;p19"/>
            <p:cNvGrpSpPr/>
            <p:nvPr/>
          </p:nvGrpSpPr>
          <p:grpSpPr>
            <a:xfrm flipH="1">
              <a:off x="7703106" y="265870"/>
              <a:ext cx="600911" cy="91442"/>
              <a:chOff x="4440100" y="408400"/>
              <a:chExt cx="840200" cy="131100"/>
            </a:xfrm>
          </p:grpSpPr>
          <p:sp>
            <p:nvSpPr>
              <p:cNvPr id="260" name="Google Shape;260;p19"/>
              <p:cNvSpPr/>
              <p:nvPr/>
            </p:nvSpPr>
            <p:spPr>
              <a:xfrm>
                <a:off x="4440100" y="408400"/>
                <a:ext cx="131100" cy="131100"/>
              </a:xfrm>
              <a:prstGeom prst="ellipse">
                <a:avLst/>
              </a:pr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Roboto"/>
                  <a:ea typeface="Roboto"/>
                  <a:cs typeface="Roboto"/>
                  <a:sym typeface="Roboto"/>
                </a:endParaRPr>
              </a:p>
            </p:txBody>
          </p:sp>
          <p:sp>
            <p:nvSpPr>
              <p:cNvPr id="261" name="Google Shape;261;p19"/>
              <p:cNvSpPr/>
              <p:nvPr/>
            </p:nvSpPr>
            <p:spPr>
              <a:xfrm>
                <a:off x="4617375" y="408400"/>
                <a:ext cx="131100" cy="131100"/>
              </a:xfrm>
              <a:prstGeom prst="ellipse">
                <a:avLst/>
              </a:pr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Roboto"/>
                  <a:ea typeface="Roboto"/>
                  <a:cs typeface="Roboto"/>
                  <a:sym typeface="Roboto"/>
                </a:endParaRPr>
              </a:p>
            </p:txBody>
          </p:sp>
          <p:sp>
            <p:nvSpPr>
              <p:cNvPr id="262" name="Google Shape;262;p19"/>
              <p:cNvSpPr/>
              <p:nvPr/>
            </p:nvSpPr>
            <p:spPr>
              <a:xfrm>
                <a:off x="4794650" y="408400"/>
                <a:ext cx="131100" cy="131100"/>
              </a:xfrm>
              <a:prstGeom prst="ellipse">
                <a:avLst/>
              </a:pr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Roboto"/>
                  <a:ea typeface="Roboto"/>
                  <a:cs typeface="Roboto"/>
                  <a:sym typeface="Roboto"/>
                </a:endParaRPr>
              </a:p>
            </p:txBody>
          </p:sp>
          <p:sp>
            <p:nvSpPr>
              <p:cNvPr id="263" name="Google Shape;263;p19"/>
              <p:cNvSpPr/>
              <p:nvPr/>
            </p:nvSpPr>
            <p:spPr>
              <a:xfrm>
                <a:off x="4971925" y="408400"/>
                <a:ext cx="131100" cy="131100"/>
              </a:xfrm>
              <a:prstGeom prst="ellipse">
                <a:avLst/>
              </a:pr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Roboto"/>
                  <a:ea typeface="Roboto"/>
                  <a:cs typeface="Roboto"/>
                  <a:sym typeface="Roboto"/>
                </a:endParaRPr>
              </a:p>
            </p:txBody>
          </p:sp>
          <p:sp>
            <p:nvSpPr>
              <p:cNvPr id="264" name="Google Shape;264;p19"/>
              <p:cNvSpPr/>
              <p:nvPr/>
            </p:nvSpPr>
            <p:spPr>
              <a:xfrm>
                <a:off x="5149200" y="408400"/>
                <a:ext cx="131100" cy="131100"/>
              </a:xfrm>
              <a:prstGeom prst="ellipse">
                <a:avLst/>
              </a:pr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Roboto"/>
                  <a:ea typeface="Roboto"/>
                  <a:cs typeface="Roboto"/>
                  <a:sym typeface="Roboto"/>
                </a:endParaRPr>
              </a:p>
            </p:txBody>
          </p:sp>
        </p:grpSp>
        <p:grpSp>
          <p:nvGrpSpPr>
            <p:cNvPr id="265" name="Google Shape;265;p19"/>
            <p:cNvGrpSpPr/>
            <p:nvPr/>
          </p:nvGrpSpPr>
          <p:grpSpPr>
            <a:xfrm flipH="1">
              <a:off x="271706" y="4827982"/>
              <a:ext cx="600911" cy="91442"/>
              <a:chOff x="4440100" y="408400"/>
              <a:chExt cx="840200" cy="131100"/>
            </a:xfrm>
          </p:grpSpPr>
          <p:sp>
            <p:nvSpPr>
              <p:cNvPr id="266" name="Google Shape;266;p19"/>
              <p:cNvSpPr/>
              <p:nvPr/>
            </p:nvSpPr>
            <p:spPr>
              <a:xfrm>
                <a:off x="4440100" y="408400"/>
                <a:ext cx="131100" cy="131100"/>
              </a:xfrm>
              <a:prstGeom prst="ellipse">
                <a:avLst/>
              </a:pr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Roboto"/>
                  <a:ea typeface="Roboto"/>
                  <a:cs typeface="Roboto"/>
                  <a:sym typeface="Roboto"/>
                </a:endParaRPr>
              </a:p>
            </p:txBody>
          </p:sp>
          <p:sp>
            <p:nvSpPr>
              <p:cNvPr id="267" name="Google Shape;267;p19"/>
              <p:cNvSpPr/>
              <p:nvPr/>
            </p:nvSpPr>
            <p:spPr>
              <a:xfrm>
                <a:off x="4617375" y="408400"/>
                <a:ext cx="131100" cy="131100"/>
              </a:xfrm>
              <a:prstGeom prst="ellipse">
                <a:avLst/>
              </a:pr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Roboto"/>
                  <a:ea typeface="Roboto"/>
                  <a:cs typeface="Roboto"/>
                  <a:sym typeface="Roboto"/>
                </a:endParaRPr>
              </a:p>
            </p:txBody>
          </p:sp>
          <p:sp>
            <p:nvSpPr>
              <p:cNvPr id="268" name="Google Shape;268;p19"/>
              <p:cNvSpPr/>
              <p:nvPr/>
            </p:nvSpPr>
            <p:spPr>
              <a:xfrm>
                <a:off x="4794650" y="408400"/>
                <a:ext cx="131100" cy="131100"/>
              </a:xfrm>
              <a:prstGeom prst="ellipse">
                <a:avLst/>
              </a:pr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Roboto"/>
                  <a:ea typeface="Roboto"/>
                  <a:cs typeface="Roboto"/>
                  <a:sym typeface="Roboto"/>
                </a:endParaRPr>
              </a:p>
            </p:txBody>
          </p:sp>
          <p:sp>
            <p:nvSpPr>
              <p:cNvPr id="269" name="Google Shape;269;p19"/>
              <p:cNvSpPr/>
              <p:nvPr/>
            </p:nvSpPr>
            <p:spPr>
              <a:xfrm>
                <a:off x="4971925" y="408400"/>
                <a:ext cx="131100" cy="131100"/>
              </a:xfrm>
              <a:prstGeom prst="ellipse">
                <a:avLst/>
              </a:pr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Roboto"/>
                  <a:ea typeface="Roboto"/>
                  <a:cs typeface="Roboto"/>
                  <a:sym typeface="Roboto"/>
                </a:endParaRPr>
              </a:p>
            </p:txBody>
          </p:sp>
          <p:sp>
            <p:nvSpPr>
              <p:cNvPr id="270" name="Google Shape;270;p19"/>
              <p:cNvSpPr/>
              <p:nvPr/>
            </p:nvSpPr>
            <p:spPr>
              <a:xfrm>
                <a:off x="5149200" y="408400"/>
                <a:ext cx="131100" cy="131100"/>
              </a:xfrm>
              <a:prstGeom prst="ellipse">
                <a:avLst/>
              </a:pr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Roboto"/>
                  <a:ea typeface="Roboto"/>
                  <a:cs typeface="Roboto"/>
                  <a:sym typeface="Roboto"/>
                </a:endParaRPr>
              </a:p>
            </p:txBody>
          </p:sp>
        </p:grpSp>
      </p:grp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hanks">
  <p:cSld name="CUSTOM_3_1">
    <p:spTree>
      <p:nvGrpSpPr>
        <p:cNvPr id="1" name="Shape 2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" name="Google Shape;272;p20"/>
          <p:cNvSpPr txBox="1">
            <a:spLocks noGrp="1"/>
          </p:cNvSpPr>
          <p:nvPr>
            <p:ph type="title"/>
          </p:nvPr>
        </p:nvSpPr>
        <p:spPr>
          <a:xfrm>
            <a:off x="713250" y="672750"/>
            <a:ext cx="3693000" cy="946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6000"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273" name="Google Shape;273;p20"/>
          <p:cNvSpPr txBox="1">
            <a:spLocks noGrp="1"/>
          </p:cNvSpPr>
          <p:nvPr>
            <p:ph type="subTitle" idx="1"/>
          </p:nvPr>
        </p:nvSpPr>
        <p:spPr>
          <a:xfrm>
            <a:off x="713225" y="2350550"/>
            <a:ext cx="3693000" cy="946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5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74" name="Google Shape;274;p20"/>
          <p:cNvSpPr>
            <a:spLocks noGrp="1"/>
          </p:cNvSpPr>
          <p:nvPr>
            <p:ph type="pic" idx="2"/>
          </p:nvPr>
        </p:nvSpPr>
        <p:spPr>
          <a:xfrm>
            <a:off x="5150525" y="897800"/>
            <a:ext cx="3170400" cy="3348000"/>
          </a:xfrm>
          <a:prstGeom prst="rect">
            <a:avLst/>
          </a:prstGeom>
          <a:noFill/>
          <a:ln>
            <a:noFill/>
          </a:ln>
        </p:spPr>
      </p:sp>
      <p:grpSp>
        <p:nvGrpSpPr>
          <p:cNvPr id="275" name="Google Shape;275;p20"/>
          <p:cNvGrpSpPr/>
          <p:nvPr/>
        </p:nvGrpSpPr>
        <p:grpSpPr>
          <a:xfrm>
            <a:off x="-751550" y="-238909"/>
            <a:ext cx="11099105" cy="6135884"/>
            <a:chOff x="-751550" y="-238909"/>
            <a:chExt cx="11099105" cy="6135884"/>
          </a:xfrm>
        </p:grpSpPr>
        <p:sp>
          <p:nvSpPr>
            <p:cNvPr id="276" name="Google Shape;276;p20"/>
            <p:cNvSpPr/>
            <p:nvPr/>
          </p:nvSpPr>
          <p:spPr>
            <a:xfrm rot="-10737502" flipH="1">
              <a:off x="3836689" y="-179800"/>
              <a:ext cx="6507251" cy="456790"/>
            </a:xfrm>
            <a:custGeom>
              <a:avLst/>
              <a:gdLst/>
              <a:ahLst/>
              <a:cxnLst/>
              <a:rect l="l" t="t" r="r" b="b"/>
              <a:pathLst>
                <a:path w="5257516" h="369062" extrusionOk="0">
                  <a:moveTo>
                    <a:pt x="5257970" y="372361"/>
                  </a:moveTo>
                  <a:cubicBezTo>
                    <a:pt x="5257970" y="372361"/>
                    <a:pt x="4817492" y="15341"/>
                    <a:pt x="4187948" y="1226"/>
                  </a:cubicBezTo>
                  <a:cubicBezTo>
                    <a:pt x="3558406" y="-12889"/>
                    <a:pt x="2931842" y="100355"/>
                    <a:pt x="2316091" y="58140"/>
                  </a:cubicBezTo>
                  <a:cubicBezTo>
                    <a:pt x="1700340" y="15859"/>
                    <a:pt x="357602" y="-54521"/>
                    <a:pt x="0" y="245066"/>
                  </a:cubicBezTo>
                  <a:lnTo>
                    <a:pt x="5257905" y="37236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7" name="Google Shape;277;p20"/>
            <p:cNvSpPr/>
            <p:nvPr/>
          </p:nvSpPr>
          <p:spPr>
            <a:xfrm>
              <a:off x="-751550" y="4390075"/>
              <a:ext cx="1506900" cy="1506900"/>
            </a:xfrm>
            <a:prstGeom prst="ellipse">
              <a:avLst/>
            </a:prstGeom>
            <a:solidFill>
              <a:srgbClr val="427697">
                <a:alpha val="700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Roboto"/>
                <a:ea typeface="Roboto"/>
                <a:cs typeface="Roboto"/>
                <a:sym typeface="Roboto"/>
              </a:endParaRPr>
            </a:p>
          </p:txBody>
        </p:sp>
      </p:grpSp>
      <p:grpSp>
        <p:nvGrpSpPr>
          <p:cNvPr id="278" name="Google Shape;278;p20"/>
          <p:cNvGrpSpPr/>
          <p:nvPr/>
        </p:nvGrpSpPr>
        <p:grpSpPr>
          <a:xfrm>
            <a:off x="298816" y="440729"/>
            <a:ext cx="4573636" cy="4478695"/>
            <a:chOff x="298816" y="440729"/>
            <a:chExt cx="4573636" cy="4478695"/>
          </a:xfrm>
        </p:grpSpPr>
        <p:grpSp>
          <p:nvGrpSpPr>
            <p:cNvPr id="279" name="Google Shape;279;p20"/>
            <p:cNvGrpSpPr/>
            <p:nvPr/>
          </p:nvGrpSpPr>
          <p:grpSpPr>
            <a:xfrm>
              <a:off x="298816" y="440729"/>
              <a:ext cx="600911" cy="91442"/>
              <a:chOff x="4440100" y="408400"/>
              <a:chExt cx="840200" cy="131100"/>
            </a:xfrm>
          </p:grpSpPr>
          <p:sp>
            <p:nvSpPr>
              <p:cNvPr id="280" name="Google Shape;280;p20"/>
              <p:cNvSpPr/>
              <p:nvPr/>
            </p:nvSpPr>
            <p:spPr>
              <a:xfrm>
                <a:off x="4440100" y="408400"/>
                <a:ext cx="131100" cy="131100"/>
              </a:xfrm>
              <a:prstGeom prst="ellipse">
                <a:avLst/>
              </a:pr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Roboto"/>
                  <a:ea typeface="Roboto"/>
                  <a:cs typeface="Roboto"/>
                  <a:sym typeface="Roboto"/>
                </a:endParaRPr>
              </a:p>
            </p:txBody>
          </p:sp>
          <p:sp>
            <p:nvSpPr>
              <p:cNvPr id="281" name="Google Shape;281;p20"/>
              <p:cNvSpPr/>
              <p:nvPr/>
            </p:nvSpPr>
            <p:spPr>
              <a:xfrm>
                <a:off x="4617375" y="408400"/>
                <a:ext cx="131100" cy="131100"/>
              </a:xfrm>
              <a:prstGeom prst="ellipse">
                <a:avLst/>
              </a:pr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Roboto"/>
                  <a:ea typeface="Roboto"/>
                  <a:cs typeface="Roboto"/>
                  <a:sym typeface="Roboto"/>
                </a:endParaRPr>
              </a:p>
            </p:txBody>
          </p:sp>
          <p:sp>
            <p:nvSpPr>
              <p:cNvPr id="282" name="Google Shape;282;p20"/>
              <p:cNvSpPr/>
              <p:nvPr/>
            </p:nvSpPr>
            <p:spPr>
              <a:xfrm>
                <a:off x="4794650" y="408400"/>
                <a:ext cx="131100" cy="131100"/>
              </a:xfrm>
              <a:prstGeom prst="ellipse">
                <a:avLst/>
              </a:pr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Roboto"/>
                  <a:ea typeface="Roboto"/>
                  <a:cs typeface="Roboto"/>
                  <a:sym typeface="Roboto"/>
                </a:endParaRPr>
              </a:p>
            </p:txBody>
          </p:sp>
          <p:sp>
            <p:nvSpPr>
              <p:cNvPr id="283" name="Google Shape;283;p20"/>
              <p:cNvSpPr/>
              <p:nvPr/>
            </p:nvSpPr>
            <p:spPr>
              <a:xfrm>
                <a:off x="4971925" y="408400"/>
                <a:ext cx="131100" cy="131100"/>
              </a:xfrm>
              <a:prstGeom prst="ellipse">
                <a:avLst/>
              </a:pr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Roboto"/>
                  <a:ea typeface="Roboto"/>
                  <a:cs typeface="Roboto"/>
                  <a:sym typeface="Roboto"/>
                </a:endParaRPr>
              </a:p>
            </p:txBody>
          </p:sp>
          <p:sp>
            <p:nvSpPr>
              <p:cNvPr id="284" name="Google Shape;284;p20"/>
              <p:cNvSpPr/>
              <p:nvPr/>
            </p:nvSpPr>
            <p:spPr>
              <a:xfrm>
                <a:off x="5149200" y="408400"/>
                <a:ext cx="131100" cy="131100"/>
              </a:xfrm>
              <a:prstGeom prst="ellipse">
                <a:avLst/>
              </a:pr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Roboto"/>
                  <a:ea typeface="Roboto"/>
                  <a:cs typeface="Roboto"/>
                  <a:sym typeface="Roboto"/>
                </a:endParaRPr>
              </a:p>
            </p:txBody>
          </p:sp>
        </p:grpSp>
        <p:grpSp>
          <p:nvGrpSpPr>
            <p:cNvPr id="285" name="Google Shape;285;p20"/>
            <p:cNvGrpSpPr/>
            <p:nvPr/>
          </p:nvGrpSpPr>
          <p:grpSpPr>
            <a:xfrm>
              <a:off x="4271541" y="4827982"/>
              <a:ext cx="600911" cy="91442"/>
              <a:chOff x="4440100" y="408400"/>
              <a:chExt cx="840200" cy="131100"/>
            </a:xfrm>
          </p:grpSpPr>
          <p:sp>
            <p:nvSpPr>
              <p:cNvPr id="286" name="Google Shape;286;p20"/>
              <p:cNvSpPr/>
              <p:nvPr/>
            </p:nvSpPr>
            <p:spPr>
              <a:xfrm>
                <a:off x="4440100" y="408400"/>
                <a:ext cx="131100" cy="131100"/>
              </a:xfrm>
              <a:prstGeom prst="ellipse">
                <a:avLst/>
              </a:pr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Roboto"/>
                  <a:ea typeface="Roboto"/>
                  <a:cs typeface="Roboto"/>
                  <a:sym typeface="Roboto"/>
                </a:endParaRPr>
              </a:p>
            </p:txBody>
          </p:sp>
          <p:sp>
            <p:nvSpPr>
              <p:cNvPr id="287" name="Google Shape;287;p20"/>
              <p:cNvSpPr/>
              <p:nvPr/>
            </p:nvSpPr>
            <p:spPr>
              <a:xfrm>
                <a:off x="4617375" y="408400"/>
                <a:ext cx="131100" cy="131100"/>
              </a:xfrm>
              <a:prstGeom prst="ellipse">
                <a:avLst/>
              </a:pr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Roboto"/>
                  <a:ea typeface="Roboto"/>
                  <a:cs typeface="Roboto"/>
                  <a:sym typeface="Roboto"/>
                </a:endParaRPr>
              </a:p>
            </p:txBody>
          </p:sp>
          <p:sp>
            <p:nvSpPr>
              <p:cNvPr id="288" name="Google Shape;288;p20"/>
              <p:cNvSpPr/>
              <p:nvPr/>
            </p:nvSpPr>
            <p:spPr>
              <a:xfrm>
                <a:off x="4794650" y="408400"/>
                <a:ext cx="131100" cy="131100"/>
              </a:xfrm>
              <a:prstGeom prst="ellipse">
                <a:avLst/>
              </a:pr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Roboto"/>
                  <a:ea typeface="Roboto"/>
                  <a:cs typeface="Roboto"/>
                  <a:sym typeface="Roboto"/>
                </a:endParaRPr>
              </a:p>
            </p:txBody>
          </p:sp>
          <p:sp>
            <p:nvSpPr>
              <p:cNvPr id="289" name="Google Shape;289;p20"/>
              <p:cNvSpPr/>
              <p:nvPr/>
            </p:nvSpPr>
            <p:spPr>
              <a:xfrm>
                <a:off x="4971925" y="408400"/>
                <a:ext cx="131100" cy="131100"/>
              </a:xfrm>
              <a:prstGeom prst="ellipse">
                <a:avLst/>
              </a:pr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Roboto"/>
                  <a:ea typeface="Roboto"/>
                  <a:cs typeface="Roboto"/>
                  <a:sym typeface="Roboto"/>
                </a:endParaRPr>
              </a:p>
            </p:txBody>
          </p:sp>
          <p:sp>
            <p:nvSpPr>
              <p:cNvPr id="290" name="Google Shape;290;p20"/>
              <p:cNvSpPr/>
              <p:nvPr/>
            </p:nvSpPr>
            <p:spPr>
              <a:xfrm>
                <a:off x="5149200" y="408400"/>
                <a:ext cx="131100" cy="131100"/>
              </a:xfrm>
              <a:prstGeom prst="ellipse">
                <a:avLst/>
              </a:pr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Roboto"/>
                  <a:ea typeface="Roboto"/>
                  <a:cs typeface="Roboto"/>
                  <a:sym typeface="Roboto"/>
                </a:endParaRPr>
              </a:p>
            </p:txBody>
          </p:sp>
        </p:grpSp>
      </p:grpSp>
      <p:sp>
        <p:nvSpPr>
          <p:cNvPr id="291" name="Google Shape;291;p20"/>
          <p:cNvSpPr txBox="1"/>
          <p:nvPr/>
        </p:nvSpPr>
        <p:spPr>
          <a:xfrm>
            <a:off x="713225" y="3243700"/>
            <a:ext cx="3693000" cy="73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300"/>
              </a:spcBef>
              <a:spcAft>
                <a:spcPts val="0"/>
              </a:spcAft>
              <a:buNone/>
            </a:pPr>
            <a:r>
              <a:rPr lang="en" sz="1200" b="1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CREDITS:</a:t>
            </a:r>
            <a:r>
              <a:rPr lang="en" sz="12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 This presentation template was created by </a:t>
            </a:r>
            <a:r>
              <a:rPr lang="en" sz="1200" b="1">
                <a:solidFill>
                  <a:schemeClr val="dk1"/>
                </a:solidFill>
                <a:uFill>
                  <a:noFill/>
                </a:uFill>
                <a:latin typeface="Roboto"/>
                <a:ea typeface="Roboto"/>
                <a:cs typeface="Roboto"/>
                <a:sym typeface="Roboto"/>
                <a:hlinkClick r:id="rId2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Slidesgo</a:t>
            </a:r>
            <a:r>
              <a:rPr lang="en" sz="12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, and includes icons by </a:t>
            </a:r>
            <a:r>
              <a:rPr lang="en" sz="1200" b="1">
                <a:solidFill>
                  <a:schemeClr val="dk1"/>
                </a:solidFill>
                <a:uFill>
                  <a:noFill/>
                </a:uFill>
                <a:latin typeface="Roboto"/>
                <a:ea typeface="Roboto"/>
                <a:cs typeface="Roboto"/>
                <a:sym typeface="Roboto"/>
                <a:hlinkClick r:id="rId3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Flaticon</a:t>
            </a:r>
            <a:r>
              <a:rPr lang="en" sz="12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, and infographics &amp; images by </a:t>
            </a:r>
            <a:r>
              <a:rPr lang="en" sz="1200" b="1">
                <a:solidFill>
                  <a:schemeClr val="dk1"/>
                </a:solidFill>
                <a:uFill>
                  <a:noFill/>
                </a:uFill>
                <a:latin typeface="Roboto"/>
                <a:ea typeface="Roboto"/>
                <a:cs typeface="Roboto"/>
                <a:sym typeface="Roboto"/>
                <a:hlinkClick r:id="rId4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Freepik</a:t>
            </a:r>
            <a:r>
              <a:rPr lang="en" sz="12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endParaRPr sz="1200" b="1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3"/>
          <p:cNvSpPr txBox="1">
            <a:spLocks noGrp="1"/>
          </p:cNvSpPr>
          <p:nvPr>
            <p:ph type="title"/>
          </p:nvPr>
        </p:nvSpPr>
        <p:spPr>
          <a:xfrm>
            <a:off x="713225" y="2268725"/>
            <a:ext cx="4198800" cy="1031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3600"/>
              <a:buNone/>
              <a:defRPr sz="55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23" name="Google Shape;23;p3"/>
          <p:cNvSpPr txBox="1">
            <a:spLocks noGrp="1"/>
          </p:cNvSpPr>
          <p:nvPr>
            <p:ph type="title" idx="2" hasCustomPrompt="1"/>
          </p:nvPr>
        </p:nvSpPr>
        <p:spPr>
          <a:xfrm>
            <a:off x="818600" y="1340250"/>
            <a:ext cx="958200" cy="6351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4000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24" name="Google Shape;24;p3"/>
          <p:cNvSpPr txBox="1">
            <a:spLocks noGrp="1"/>
          </p:cNvSpPr>
          <p:nvPr>
            <p:ph type="subTitle" idx="1"/>
          </p:nvPr>
        </p:nvSpPr>
        <p:spPr>
          <a:xfrm>
            <a:off x="713225" y="3398600"/>
            <a:ext cx="3584100" cy="714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None/>
              <a:defRPr sz="16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5" name="Google Shape;25;p3"/>
          <p:cNvSpPr>
            <a:spLocks noGrp="1"/>
          </p:cNvSpPr>
          <p:nvPr>
            <p:ph type="pic" idx="3"/>
          </p:nvPr>
        </p:nvSpPr>
        <p:spPr>
          <a:xfrm>
            <a:off x="5150525" y="897800"/>
            <a:ext cx="3170400" cy="3348000"/>
          </a:xfrm>
          <a:prstGeom prst="rect">
            <a:avLst/>
          </a:prstGeom>
          <a:noFill/>
          <a:ln>
            <a:noFill/>
          </a:ln>
        </p:spPr>
      </p:sp>
      <p:grpSp>
        <p:nvGrpSpPr>
          <p:cNvPr id="26" name="Google Shape;26;p3"/>
          <p:cNvGrpSpPr/>
          <p:nvPr/>
        </p:nvGrpSpPr>
        <p:grpSpPr>
          <a:xfrm>
            <a:off x="-168429" y="-341890"/>
            <a:ext cx="9997333" cy="5827296"/>
            <a:chOff x="-168429" y="-341890"/>
            <a:chExt cx="9997333" cy="5827296"/>
          </a:xfrm>
        </p:grpSpPr>
        <p:sp>
          <p:nvSpPr>
            <p:cNvPr id="27" name="Google Shape;27;p3"/>
            <p:cNvSpPr/>
            <p:nvPr/>
          </p:nvSpPr>
          <p:spPr>
            <a:xfrm rot="-5400000">
              <a:off x="-2787475" y="2277156"/>
              <a:ext cx="5827296" cy="589204"/>
            </a:xfrm>
            <a:custGeom>
              <a:avLst/>
              <a:gdLst/>
              <a:ahLst/>
              <a:cxnLst/>
              <a:rect l="l" t="t" r="r" b="b"/>
              <a:pathLst>
                <a:path w="5827296" h="589204" extrusionOk="0">
                  <a:moveTo>
                    <a:pt x="0" y="65072"/>
                  </a:moveTo>
                  <a:cubicBezTo>
                    <a:pt x="0" y="65072"/>
                    <a:pt x="411731" y="682700"/>
                    <a:pt x="1224445" y="585190"/>
                  </a:cubicBezTo>
                  <a:cubicBezTo>
                    <a:pt x="2037094" y="487680"/>
                    <a:pt x="2373005" y="97575"/>
                    <a:pt x="3239848" y="314286"/>
                  </a:cubicBezTo>
                  <a:cubicBezTo>
                    <a:pt x="4106691" y="530996"/>
                    <a:pt x="4930217" y="596003"/>
                    <a:pt x="5396142" y="357602"/>
                  </a:cubicBezTo>
                  <a:cubicBezTo>
                    <a:pt x="5862067" y="119201"/>
                    <a:pt x="5829563" y="0"/>
                    <a:pt x="5829563" y="0"/>
                  </a:cubicBezTo>
                  <a:lnTo>
                    <a:pt x="0" y="65072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8" name="Google Shape;28;p3"/>
            <p:cNvSpPr/>
            <p:nvPr/>
          </p:nvSpPr>
          <p:spPr>
            <a:xfrm rot="10800000">
              <a:off x="6837559" y="4417237"/>
              <a:ext cx="2991345" cy="912943"/>
            </a:xfrm>
            <a:custGeom>
              <a:avLst/>
              <a:gdLst/>
              <a:ahLst/>
              <a:cxnLst/>
              <a:rect l="l" t="t" r="r" b="b"/>
              <a:pathLst>
                <a:path w="2991345" h="912943" extrusionOk="0">
                  <a:moveTo>
                    <a:pt x="520" y="441440"/>
                  </a:moveTo>
                  <a:cubicBezTo>
                    <a:pt x="520" y="441440"/>
                    <a:pt x="-42796" y="983184"/>
                    <a:pt x="661465" y="907365"/>
                  </a:cubicBezTo>
                  <a:cubicBezTo>
                    <a:pt x="1365791" y="831545"/>
                    <a:pt x="1159893" y="506446"/>
                    <a:pt x="1853341" y="463130"/>
                  </a:cubicBezTo>
                  <a:cubicBezTo>
                    <a:pt x="2546790" y="419814"/>
                    <a:pt x="2958585" y="300613"/>
                    <a:pt x="2991089" y="127219"/>
                  </a:cubicBezTo>
                  <a:cubicBezTo>
                    <a:pt x="3023592" y="-46176"/>
                    <a:pt x="65526" y="8018"/>
                    <a:pt x="65526" y="8018"/>
                  </a:cubicBezTo>
                  <a:lnTo>
                    <a:pt x="520" y="44144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">
  <p:cSld name="CUSTOM_9">
    <p:spTree>
      <p:nvGrpSpPr>
        <p:cNvPr id="1" name="Shape 2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3" name="Google Shape;293;p21"/>
          <p:cNvGrpSpPr/>
          <p:nvPr/>
        </p:nvGrpSpPr>
        <p:grpSpPr>
          <a:xfrm flipH="1">
            <a:off x="4271548" y="493782"/>
            <a:ext cx="600911" cy="91442"/>
            <a:chOff x="4440100" y="408400"/>
            <a:chExt cx="840200" cy="131100"/>
          </a:xfrm>
        </p:grpSpPr>
        <p:sp>
          <p:nvSpPr>
            <p:cNvPr id="294" name="Google Shape;294;p21"/>
            <p:cNvSpPr/>
            <p:nvPr/>
          </p:nvSpPr>
          <p:spPr>
            <a:xfrm>
              <a:off x="4440100" y="408400"/>
              <a:ext cx="131100" cy="131100"/>
            </a:xfrm>
            <a:prstGeom prst="ellipse">
              <a:avLst/>
            </a:pr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295" name="Google Shape;295;p21"/>
            <p:cNvSpPr/>
            <p:nvPr/>
          </p:nvSpPr>
          <p:spPr>
            <a:xfrm>
              <a:off x="4617375" y="408400"/>
              <a:ext cx="131100" cy="131100"/>
            </a:xfrm>
            <a:prstGeom prst="ellipse">
              <a:avLst/>
            </a:pr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296" name="Google Shape;296;p21"/>
            <p:cNvSpPr/>
            <p:nvPr/>
          </p:nvSpPr>
          <p:spPr>
            <a:xfrm>
              <a:off x="4794650" y="408400"/>
              <a:ext cx="131100" cy="131100"/>
            </a:xfrm>
            <a:prstGeom prst="ellipse">
              <a:avLst/>
            </a:pr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297" name="Google Shape;297;p21"/>
            <p:cNvSpPr/>
            <p:nvPr/>
          </p:nvSpPr>
          <p:spPr>
            <a:xfrm>
              <a:off x="4971925" y="408400"/>
              <a:ext cx="131100" cy="131100"/>
            </a:xfrm>
            <a:prstGeom prst="ellipse">
              <a:avLst/>
            </a:pr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298" name="Google Shape;298;p21"/>
            <p:cNvSpPr/>
            <p:nvPr/>
          </p:nvSpPr>
          <p:spPr>
            <a:xfrm>
              <a:off x="5149200" y="408400"/>
              <a:ext cx="131100" cy="131100"/>
            </a:xfrm>
            <a:prstGeom prst="ellipse">
              <a:avLst/>
            </a:pr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Roboto"/>
                <a:ea typeface="Roboto"/>
                <a:cs typeface="Roboto"/>
                <a:sym typeface="Roboto"/>
              </a:endParaRPr>
            </a:p>
          </p:txBody>
        </p:sp>
      </p:grpSp>
      <p:grpSp>
        <p:nvGrpSpPr>
          <p:cNvPr id="299" name="Google Shape;299;p21"/>
          <p:cNvGrpSpPr/>
          <p:nvPr/>
        </p:nvGrpSpPr>
        <p:grpSpPr>
          <a:xfrm>
            <a:off x="-701829" y="-854349"/>
            <a:ext cx="9958204" cy="6847073"/>
            <a:chOff x="-701829" y="-854349"/>
            <a:chExt cx="9958204" cy="6847073"/>
          </a:xfrm>
        </p:grpSpPr>
        <p:grpSp>
          <p:nvGrpSpPr>
            <p:cNvPr id="300" name="Google Shape;300;p21"/>
            <p:cNvGrpSpPr/>
            <p:nvPr/>
          </p:nvGrpSpPr>
          <p:grpSpPr>
            <a:xfrm flipH="1">
              <a:off x="-701824" y="-854349"/>
              <a:ext cx="9958199" cy="6847073"/>
              <a:chOff x="-129300" y="-854349"/>
              <a:chExt cx="9958199" cy="6847073"/>
            </a:xfrm>
          </p:grpSpPr>
          <p:sp>
            <p:nvSpPr>
              <p:cNvPr id="301" name="Google Shape;301;p21"/>
              <p:cNvSpPr/>
              <p:nvPr/>
            </p:nvSpPr>
            <p:spPr>
              <a:xfrm rot="-5400000">
                <a:off x="-3206679" y="2223030"/>
                <a:ext cx="6847073" cy="692315"/>
              </a:xfrm>
              <a:custGeom>
                <a:avLst/>
                <a:gdLst/>
                <a:ahLst/>
                <a:cxnLst/>
                <a:rect l="l" t="t" r="r" b="b"/>
                <a:pathLst>
                  <a:path w="5827296" h="589204" extrusionOk="0">
                    <a:moveTo>
                      <a:pt x="0" y="65072"/>
                    </a:moveTo>
                    <a:cubicBezTo>
                      <a:pt x="0" y="65072"/>
                      <a:pt x="411731" y="682700"/>
                      <a:pt x="1224445" y="585190"/>
                    </a:cubicBezTo>
                    <a:cubicBezTo>
                      <a:pt x="2037094" y="487680"/>
                      <a:pt x="2373005" y="97575"/>
                      <a:pt x="3239848" y="314286"/>
                    </a:cubicBezTo>
                    <a:cubicBezTo>
                      <a:pt x="4106691" y="530996"/>
                      <a:pt x="4930217" y="596003"/>
                      <a:pt x="5396142" y="357602"/>
                    </a:cubicBezTo>
                    <a:cubicBezTo>
                      <a:pt x="5862067" y="119201"/>
                      <a:pt x="5829563" y="0"/>
                      <a:pt x="5829563" y="0"/>
                    </a:cubicBezTo>
                    <a:lnTo>
                      <a:pt x="0" y="65072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02" name="Google Shape;302;p21"/>
              <p:cNvSpPr/>
              <p:nvPr/>
            </p:nvSpPr>
            <p:spPr>
              <a:xfrm rot="10800000">
                <a:off x="6306591" y="4255184"/>
                <a:ext cx="3522309" cy="1074990"/>
              </a:xfrm>
              <a:custGeom>
                <a:avLst/>
                <a:gdLst/>
                <a:ahLst/>
                <a:cxnLst/>
                <a:rect l="l" t="t" r="r" b="b"/>
                <a:pathLst>
                  <a:path w="2991345" h="912943" extrusionOk="0">
                    <a:moveTo>
                      <a:pt x="520" y="441440"/>
                    </a:moveTo>
                    <a:cubicBezTo>
                      <a:pt x="520" y="441440"/>
                      <a:pt x="-42796" y="983184"/>
                      <a:pt x="661465" y="907365"/>
                    </a:cubicBezTo>
                    <a:cubicBezTo>
                      <a:pt x="1365791" y="831545"/>
                      <a:pt x="1159893" y="506446"/>
                      <a:pt x="1853341" y="463130"/>
                    </a:cubicBezTo>
                    <a:cubicBezTo>
                      <a:pt x="2546790" y="419814"/>
                      <a:pt x="2958585" y="300613"/>
                      <a:pt x="2991089" y="127219"/>
                    </a:cubicBezTo>
                    <a:cubicBezTo>
                      <a:pt x="3023592" y="-46176"/>
                      <a:pt x="65526" y="8018"/>
                      <a:pt x="65526" y="8018"/>
                    </a:cubicBezTo>
                    <a:lnTo>
                      <a:pt x="520" y="44144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303" name="Google Shape;303;p21"/>
            <p:cNvSpPr/>
            <p:nvPr/>
          </p:nvSpPr>
          <p:spPr>
            <a:xfrm flipH="1">
              <a:off x="-701829" y="-768675"/>
              <a:ext cx="1817100" cy="1817100"/>
            </a:xfrm>
            <a:prstGeom prst="ellipse">
              <a:avLst/>
            </a:prstGeom>
            <a:solidFill>
              <a:srgbClr val="C62F39">
                <a:alpha val="700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Roboto"/>
                <a:ea typeface="Roboto"/>
                <a:cs typeface="Roboto"/>
                <a:sym typeface="Roboto"/>
              </a:endParaRPr>
            </a:p>
          </p:txBody>
        </p:sp>
      </p:grp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1">
  <p:cSld name="CUSTOM_9_1">
    <p:spTree>
      <p:nvGrpSpPr>
        <p:cNvPr id="1" name="Shape 3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5" name="Google Shape;305;p22"/>
          <p:cNvGrpSpPr/>
          <p:nvPr/>
        </p:nvGrpSpPr>
        <p:grpSpPr>
          <a:xfrm>
            <a:off x="-168429" y="-341890"/>
            <a:ext cx="9997333" cy="5827296"/>
            <a:chOff x="-168429" y="-341890"/>
            <a:chExt cx="9997333" cy="5827296"/>
          </a:xfrm>
        </p:grpSpPr>
        <p:sp>
          <p:nvSpPr>
            <p:cNvPr id="306" name="Google Shape;306;p22"/>
            <p:cNvSpPr/>
            <p:nvPr/>
          </p:nvSpPr>
          <p:spPr>
            <a:xfrm rot="-5400000">
              <a:off x="-2787475" y="2277156"/>
              <a:ext cx="5827296" cy="589204"/>
            </a:xfrm>
            <a:custGeom>
              <a:avLst/>
              <a:gdLst/>
              <a:ahLst/>
              <a:cxnLst/>
              <a:rect l="l" t="t" r="r" b="b"/>
              <a:pathLst>
                <a:path w="5827296" h="589204" extrusionOk="0">
                  <a:moveTo>
                    <a:pt x="0" y="65072"/>
                  </a:moveTo>
                  <a:cubicBezTo>
                    <a:pt x="0" y="65072"/>
                    <a:pt x="411731" y="682700"/>
                    <a:pt x="1224445" y="585190"/>
                  </a:cubicBezTo>
                  <a:cubicBezTo>
                    <a:pt x="2037094" y="487680"/>
                    <a:pt x="2373005" y="97575"/>
                    <a:pt x="3239848" y="314286"/>
                  </a:cubicBezTo>
                  <a:cubicBezTo>
                    <a:pt x="4106691" y="530996"/>
                    <a:pt x="4930217" y="596003"/>
                    <a:pt x="5396142" y="357602"/>
                  </a:cubicBezTo>
                  <a:cubicBezTo>
                    <a:pt x="5862067" y="119201"/>
                    <a:pt x="5829563" y="0"/>
                    <a:pt x="5829563" y="0"/>
                  </a:cubicBezTo>
                  <a:lnTo>
                    <a:pt x="0" y="65072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7" name="Google Shape;307;p22"/>
            <p:cNvSpPr/>
            <p:nvPr/>
          </p:nvSpPr>
          <p:spPr>
            <a:xfrm rot="10800000">
              <a:off x="6837559" y="4417237"/>
              <a:ext cx="2991345" cy="912943"/>
            </a:xfrm>
            <a:custGeom>
              <a:avLst/>
              <a:gdLst/>
              <a:ahLst/>
              <a:cxnLst/>
              <a:rect l="l" t="t" r="r" b="b"/>
              <a:pathLst>
                <a:path w="2991345" h="912943" extrusionOk="0">
                  <a:moveTo>
                    <a:pt x="520" y="441440"/>
                  </a:moveTo>
                  <a:cubicBezTo>
                    <a:pt x="520" y="441440"/>
                    <a:pt x="-42796" y="983184"/>
                    <a:pt x="661465" y="907365"/>
                  </a:cubicBezTo>
                  <a:cubicBezTo>
                    <a:pt x="1365791" y="831545"/>
                    <a:pt x="1159893" y="506446"/>
                    <a:pt x="1853341" y="463130"/>
                  </a:cubicBezTo>
                  <a:cubicBezTo>
                    <a:pt x="2546790" y="419814"/>
                    <a:pt x="2958585" y="300613"/>
                    <a:pt x="2991089" y="127219"/>
                  </a:cubicBezTo>
                  <a:cubicBezTo>
                    <a:pt x="3023592" y="-46176"/>
                    <a:pt x="65526" y="8018"/>
                    <a:pt x="65526" y="8018"/>
                  </a:cubicBezTo>
                  <a:lnTo>
                    <a:pt x="520" y="44144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4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4"/>
          <p:cNvSpPr txBox="1">
            <a:spLocks noGrp="1"/>
          </p:cNvSpPr>
          <p:nvPr>
            <p:ph type="body" idx="1"/>
          </p:nvPr>
        </p:nvSpPr>
        <p:spPr>
          <a:xfrm>
            <a:off x="1060200" y="1165425"/>
            <a:ext cx="7023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Roboto Light"/>
              <a:buChar char="●"/>
              <a:defRPr/>
            </a:lvl1pPr>
            <a:lvl2pPr marL="914400" lvl="1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○"/>
              <a:defRPr/>
            </a:lvl2pPr>
            <a:lvl3pPr marL="1371600" lvl="2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■"/>
              <a:defRPr/>
            </a:lvl3pPr>
            <a:lvl4pPr marL="1828800" lvl="3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●"/>
              <a:defRPr/>
            </a:lvl4pPr>
            <a:lvl5pPr marL="2286000" lvl="4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○"/>
              <a:defRPr/>
            </a:lvl5pPr>
            <a:lvl6pPr marL="2743200" lvl="5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■"/>
              <a:defRPr/>
            </a:lvl6pPr>
            <a:lvl7pPr marL="3200400" lvl="6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●"/>
              <a:defRPr/>
            </a:lvl7pPr>
            <a:lvl8pPr marL="3657600" lvl="7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○"/>
              <a:defRPr/>
            </a:lvl8pPr>
            <a:lvl9pPr marL="4114800" lvl="8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■"/>
              <a:defRPr/>
            </a:lvl9pPr>
          </a:lstStyle>
          <a:p>
            <a:endParaRPr/>
          </a:p>
        </p:txBody>
      </p:sp>
      <p:grpSp>
        <p:nvGrpSpPr>
          <p:cNvPr id="32" name="Google Shape;32;p4"/>
          <p:cNvGrpSpPr/>
          <p:nvPr/>
        </p:nvGrpSpPr>
        <p:grpSpPr>
          <a:xfrm rot="10800000">
            <a:off x="8130319" y="4558282"/>
            <a:ext cx="600911" cy="91442"/>
            <a:chOff x="4440100" y="408400"/>
            <a:chExt cx="840200" cy="131100"/>
          </a:xfrm>
        </p:grpSpPr>
        <p:sp>
          <p:nvSpPr>
            <p:cNvPr id="33" name="Google Shape;33;p4"/>
            <p:cNvSpPr/>
            <p:nvPr/>
          </p:nvSpPr>
          <p:spPr>
            <a:xfrm>
              <a:off x="4440100" y="408400"/>
              <a:ext cx="131100" cy="131100"/>
            </a:xfrm>
            <a:prstGeom prst="ellipse">
              <a:avLst/>
            </a:pr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34" name="Google Shape;34;p4"/>
            <p:cNvSpPr/>
            <p:nvPr/>
          </p:nvSpPr>
          <p:spPr>
            <a:xfrm>
              <a:off x="4617375" y="408400"/>
              <a:ext cx="131100" cy="131100"/>
            </a:xfrm>
            <a:prstGeom prst="ellipse">
              <a:avLst/>
            </a:pr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35" name="Google Shape;35;p4"/>
            <p:cNvSpPr/>
            <p:nvPr/>
          </p:nvSpPr>
          <p:spPr>
            <a:xfrm>
              <a:off x="4794650" y="408400"/>
              <a:ext cx="131100" cy="131100"/>
            </a:xfrm>
            <a:prstGeom prst="ellipse">
              <a:avLst/>
            </a:pr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36" name="Google Shape;36;p4"/>
            <p:cNvSpPr/>
            <p:nvPr/>
          </p:nvSpPr>
          <p:spPr>
            <a:xfrm>
              <a:off x="4971925" y="408400"/>
              <a:ext cx="131100" cy="131100"/>
            </a:xfrm>
            <a:prstGeom prst="ellipse">
              <a:avLst/>
            </a:pr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37" name="Google Shape;37;p4"/>
            <p:cNvSpPr/>
            <p:nvPr/>
          </p:nvSpPr>
          <p:spPr>
            <a:xfrm>
              <a:off x="5149200" y="408400"/>
              <a:ext cx="131100" cy="131100"/>
            </a:xfrm>
            <a:prstGeom prst="ellipse">
              <a:avLst/>
            </a:pr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Roboto"/>
                <a:ea typeface="Roboto"/>
                <a:cs typeface="Roboto"/>
                <a:sym typeface="Roboto"/>
              </a:endParaRPr>
            </a:p>
          </p:txBody>
        </p:sp>
      </p:grpSp>
      <p:grpSp>
        <p:nvGrpSpPr>
          <p:cNvPr id="38" name="Google Shape;38;p4"/>
          <p:cNvGrpSpPr/>
          <p:nvPr/>
        </p:nvGrpSpPr>
        <p:grpSpPr>
          <a:xfrm rot="10800000">
            <a:off x="-999666" y="-895107"/>
            <a:ext cx="10690954" cy="6237857"/>
            <a:chOff x="-618666" y="-209306"/>
            <a:chExt cx="10690954" cy="6237857"/>
          </a:xfrm>
        </p:grpSpPr>
        <p:sp>
          <p:nvSpPr>
            <p:cNvPr id="39" name="Google Shape;39;p4"/>
            <p:cNvSpPr/>
            <p:nvPr/>
          </p:nvSpPr>
          <p:spPr>
            <a:xfrm rot="10800000" flipH="1">
              <a:off x="-618666" y="4493437"/>
              <a:ext cx="2991345" cy="912943"/>
            </a:xfrm>
            <a:custGeom>
              <a:avLst/>
              <a:gdLst/>
              <a:ahLst/>
              <a:cxnLst/>
              <a:rect l="l" t="t" r="r" b="b"/>
              <a:pathLst>
                <a:path w="2991345" h="912943" extrusionOk="0">
                  <a:moveTo>
                    <a:pt x="520" y="441440"/>
                  </a:moveTo>
                  <a:cubicBezTo>
                    <a:pt x="520" y="441440"/>
                    <a:pt x="-42796" y="983184"/>
                    <a:pt x="661465" y="907365"/>
                  </a:cubicBezTo>
                  <a:cubicBezTo>
                    <a:pt x="1365791" y="831545"/>
                    <a:pt x="1159893" y="506446"/>
                    <a:pt x="1853341" y="463130"/>
                  </a:cubicBezTo>
                  <a:cubicBezTo>
                    <a:pt x="2546790" y="419814"/>
                    <a:pt x="2958585" y="300613"/>
                    <a:pt x="2991089" y="127219"/>
                  </a:cubicBezTo>
                  <a:cubicBezTo>
                    <a:pt x="3023592" y="-46176"/>
                    <a:pt x="65526" y="8018"/>
                    <a:pt x="65526" y="8018"/>
                  </a:cubicBezTo>
                  <a:lnTo>
                    <a:pt x="520" y="44144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0" name="Google Shape;40;p4"/>
            <p:cNvSpPr/>
            <p:nvPr/>
          </p:nvSpPr>
          <p:spPr>
            <a:xfrm flipH="1">
              <a:off x="4208700" y="-209306"/>
              <a:ext cx="5827296" cy="589204"/>
            </a:xfrm>
            <a:custGeom>
              <a:avLst/>
              <a:gdLst/>
              <a:ahLst/>
              <a:cxnLst/>
              <a:rect l="l" t="t" r="r" b="b"/>
              <a:pathLst>
                <a:path w="5827296" h="589204" extrusionOk="0">
                  <a:moveTo>
                    <a:pt x="0" y="65072"/>
                  </a:moveTo>
                  <a:cubicBezTo>
                    <a:pt x="0" y="65072"/>
                    <a:pt x="411731" y="682700"/>
                    <a:pt x="1224445" y="585190"/>
                  </a:cubicBezTo>
                  <a:cubicBezTo>
                    <a:pt x="2037094" y="487680"/>
                    <a:pt x="2373005" y="97575"/>
                    <a:pt x="3239848" y="314286"/>
                  </a:cubicBezTo>
                  <a:cubicBezTo>
                    <a:pt x="4106691" y="530996"/>
                    <a:pt x="4930217" y="596003"/>
                    <a:pt x="5396142" y="357602"/>
                  </a:cubicBezTo>
                  <a:cubicBezTo>
                    <a:pt x="5862067" y="119201"/>
                    <a:pt x="5829563" y="0"/>
                    <a:pt x="5829563" y="0"/>
                  </a:cubicBezTo>
                  <a:lnTo>
                    <a:pt x="0" y="65072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1" name="Google Shape;41;p4"/>
            <p:cNvSpPr/>
            <p:nvPr/>
          </p:nvSpPr>
          <p:spPr>
            <a:xfrm>
              <a:off x="8255188" y="4211450"/>
              <a:ext cx="1817100" cy="1817100"/>
            </a:xfrm>
            <a:prstGeom prst="ellipse">
              <a:avLst/>
            </a:prstGeom>
            <a:solidFill>
              <a:srgbClr val="427697">
                <a:alpha val="700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Roboto"/>
                <a:ea typeface="Roboto"/>
                <a:cs typeface="Roboto"/>
                <a:sym typeface="Roboto"/>
              </a:endParaRPr>
            </a:p>
          </p:txBody>
        </p:sp>
      </p:grp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Google Shape;43;p5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44" name="Google Shape;44;p5"/>
          <p:cNvSpPr txBox="1">
            <a:spLocks noGrp="1"/>
          </p:cNvSpPr>
          <p:nvPr>
            <p:ph type="subTitle" idx="1"/>
          </p:nvPr>
        </p:nvSpPr>
        <p:spPr>
          <a:xfrm>
            <a:off x="4990374" y="3027025"/>
            <a:ext cx="3005400" cy="1391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1400" b="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45" name="Google Shape;45;p5"/>
          <p:cNvSpPr txBox="1">
            <a:spLocks noGrp="1"/>
          </p:cNvSpPr>
          <p:nvPr>
            <p:ph type="subTitle" idx="2"/>
          </p:nvPr>
        </p:nvSpPr>
        <p:spPr>
          <a:xfrm>
            <a:off x="1148226" y="3027025"/>
            <a:ext cx="3005400" cy="1391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1400" b="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46" name="Google Shape;46;p5"/>
          <p:cNvSpPr txBox="1">
            <a:spLocks noGrp="1"/>
          </p:cNvSpPr>
          <p:nvPr>
            <p:ph type="subTitle" idx="3"/>
          </p:nvPr>
        </p:nvSpPr>
        <p:spPr>
          <a:xfrm>
            <a:off x="4990374" y="2530525"/>
            <a:ext cx="3005400" cy="492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Font typeface="Archivo"/>
              <a:buNone/>
              <a:defRPr sz="2000" b="1">
                <a:solidFill>
                  <a:schemeClr val="dk1"/>
                </a:solidFill>
                <a:latin typeface="Archivo"/>
                <a:ea typeface="Archivo"/>
                <a:cs typeface="Archivo"/>
                <a:sym typeface="Archivo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rchivo"/>
              <a:buNone/>
              <a:defRPr sz="2400" b="1">
                <a:latin typeface="Archivo"/>
                <a:ea typeface="Archivo"/>
                <a:cs typeface="Archivo"/>
                <a:sym typeface="Archivo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rchivo"/>
              <a:buNone/>
              <a:defRPr sz="2400" b="1">
                <a:latin typeface="Archivo"/>
                <a:ea typeface="Archivo"/>
                <a:cs typeface="Archivo"/>
                <a:sym typeface="Archivo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rchivo"/>
              <a:buNone/>
              <a:defRPr sz="2400" b="1">
                <a:latin typeface="Archivo"/>
                <a:ea typeface="Archivo"/>
                <a:cs typeface="Archivo"/>
                <a:sym typeface="Archivo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rchivo"/>
              <a:buNone/>
              <a:defRPr sz="2400" b="1">
                <a:latin typeface="Archivo"/>
                <a:ea typeface="Archivo"/>
                <a:cs typeface="Archivo"/>
                <a:sym typeface="Archivo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rchivo"/>
              <a:buNone/>
              <a:defRPr sz="2400" b="1">
                <a:latin typeface="Archivo"/>
                <a:ea typeface="Archivo"/>
                <a:cs typeface="Archivo"/>
                <a:sym typeface="Archivo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rchivo"/>
              <a:buNone/>
              <a:defRPr sz="2400" b="1">
                <a:latin typeface="Archivo"/>
                <a:ea typeface="Archivo"/>
                <a:cs typeface="Archivo"/>
                <a:sym typeface="Archivo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rchivo"/>
              <a:buNone/>
              <a:defRPr sz="2400" b="1">
                <a:latin typeface="Archivo"/>
                <a:ea typeface="Archivo"/>
                <a:cs typeface="Archivo"/>
                <a:sym typeface="Archivo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rchivo"/>
              <a:buNone/>
              <a:defRPr sz="2400" b="1">
                <a:latin typeface="Archivo"/>
                <a:ea typeface="Archivo"/>
                <a:cs typeface="Archivo"/>
                <a:sym typeface="Archivo"/>
              </a:defRPr>
            </a:lvl9pPr>
          </a:lstStyle>
          <a:p>
            <a:endParaRPr/>
          </a:p>
        </p:txBody>
      </p:sp>
      <p:sp>
        <p:nvSpPr>
          <p:cNvPr id="47" name="Google Shape;47;p5"/>
          <p:cNvSpPr txBox="1">
            <a:spLocks noGrp="1"/>
          </p:cNvSpPr>
          <p:nvPr>
            <p:ph type="subTitle" idx="4"/>
          </p:nvPr>
        </p:nvSpPr>
        <p:spPr>
          <a:xfrm>
            <a:off x="1148226" y="2530525"/>
            <a:ext cx="3005400" cy="492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Font typeface="Archivo"/>
              <a:buNone/>
              <a:defRPr sz="2000" b="1">
                <a:solidFill>
                  <a:schemeClr val="dk1"/>
                </a:solidFill>
                <a:latin typeface="Archivo"/>
                <a:ea typeface="Archivo"/>
                <a:cs typeface="Archivo"/>
                <a:sym typeface="Archivo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rchivo"/>
              <a:buNone/>
              <a:defRPr sz="2400" b="1">
                <a:latin typeface="Archivo"/>
                <a:ea typeface="Archivo"/>
                <a:cs typeface="Archivo"/>
                <a:sym typeface="Archivo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rchivo"/>
              <a:buNone/>
              <a:defRPr sz="2400" b="1">
                <a:latin typeface="Archivo"/>
                <a:ea typeface="Archivo"/>
                <a:cs typeface="Archivo"/>
                <a:sym typeface="Archivo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rchivo"/>
              <a:buNone/>
              <a:defRPr sz="2400" b="1">
                <a:latin typeface="Archivo"/>
                <a:ea typeface="Archivo"/>
                <a:cs typeface="Archivo"/>
                <a:sym typeface="Archivo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rchivo"/>
              <a:buNone/>
              <a:defRPr sz="2400" b="1">
                <a:latin typeface="Archivo"/>
                <a:ea typeface="Archivo"/>
                <a:cs typeface="Archivo"/>
                <a:sym typeface="Archivo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rchivo"/>
              <a:buNone/>
              <a:defRPr sz="2400" b="1">
                <a:latin typeface="Archivo"/>
                <a:ea typeface="Archivo"/>
                <a:cs typeface="Archivo"/>
                <a:sym typeface="Archivo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rchivo"/>
              <a:buNone/>
              <a:defRPr sz="2400" b="1">
                <a:latin typeface="Archivo"/>
                <a:ea typeface="Archivo"/>
                <a:cs typeface="Archivo"/>
                <a:sym typeface="Archivo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rchivo"/>
              <a:buNone/>
              <a:defRPr sz="2400" b="1">
                <a:latin typeface="Archivo"/>
                <a:ea typeface="Archivo"/>
                <a:cs typeface="Archivo"/>
                <a:sym typeface="Archivo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rchivo"/>
              <a:buNone/>
              <a:defRPr sz="2400" b="1">
                <a:latin typeface="Archivo"/>
                <a:ea typeface="Archivo"/>
                <a:cs typeface="Archivo"/>
                <a:sym typeface="Archivo"/>
              </a:defRPr>
            </a:lvl9pPr>
          </a:lstStyle>
          <a:p>
            <a:endParaRPr/>
          </a:p>
        </p:txBody>
      </p:sp>
      <p:grpSp>
        <p:nvGrpSpPr>
          <p:cNvPr id="48" name="Google Shape;48;p5"/>
          <p:cNvGrpSpPr/>
          <p:nvPr/>
        </p:nvGrpSpPr>
        <p:grpSpPr>
          <a:xfrm>
            <a:off x="8306516" y="4827979"/>
            <a:ext cx="600911" cy="91442"/>
            <a:chOff x="4440100" y="408400"/>
            <a:chExt cx="840200" cy="131100"/>
          </a:xfrm>
        </p:grpSpPr>
        <p:sp>
          <p:nvSpPr>
            <p:cNvPr id="49" name="Google Shape;49;p5"/>
            <p:cNvSpPr/>
            <p:nvPr/>
          </p:nvSpPr>
          <p:spPr>
            <a:xfrm>
              <a:off x="4440100" y="408400"/>
              <a:ext cx="131100" cy="131100"/>
            </a:xfrm>
            <a:prstGeom prst="ellipse">
              <a:avLst/>
            </a:pr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50" name="Google Shape;50;p5"/>
            <p:cNvSpPr/>
            <p:nvPr/>
          </p:nvSpPr>
          <p:spPr>
            <a:xfrm>
              <a:off x="4617375" y="408400"/>
              <a:ext cx="131100" cy="131100"/>
            </a:xfrm>
            <a:prstGeom prst="ellipse">
              <a:avLst/>
            </a:pr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51" name="Google Shape;51;p5"/>
            <p:cNvSpPr/>
            <p:nvPr/>
          </p:nvSpPr>
          <p:spPr>
            <a:xfrm>
              <a:off x="4794650" y="408400"/>
              <a:ext cx="131100" cy="131100"/>
            </a:xfrm>
            <a:prstGeom prst="ellipse">
              <a:avLst/>
            </a:pr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52" name="Google Shape;52;p5"/>
            <p:cNvSpPr/>
            <p:nvPr/>
          </p:nvSpPr>
          <p:spPr>
            <a:xfrm>
              <a:off x="4971925" y="408400"/>
              <a:ext cx="131100" cy="131100"/>
            </a:xfrm>
            <a:prstGeom prst="ellipse">
              <a:avLst/>
            </a:pr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53" name="Google Shape;53;p5"/>
            <p:cNvSpPr/>
            <p:nvPr/>
          </p:nvSpPr>
          <p:spPr>
            <a:xfrm>
              <a:off x="5149200" y="408400"/>
              <a:ext cx="131100" cy="131100"/>
            </a:xfrm>
            <a:prstGeom prst="ellipse">
              <a:avLst/>
            </a:pr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Roboto"/>
                <a:ea typeface="Roboto"/>
                <a:cs typeface="Roboto"/>
                <a:sym typeface="Roboto"/>
              </a:endParaRPr>
            </a:p>
          </p:txBody>
        </p:sp>
      </p:grpSp>
      <p:grpSp>
        <p:nvGrpSpPr>
          <p:cNvPr id="54" name="Google Shape;54;p5"/>
          <p:cNvGrpSpPr/>
          <p:nvPr/>
        </p:nvGrpSpPr>
        <p:grpSpPr>
          <a:xfrm>
            <a:off x="-858495" y="-851650"/>
            <a:ext cx="10687399" cy="6549684"/>
            <a:chOff x="-858495" y="-851650"/>
            <a:chExt cx="10687399" cy="6549684"/>
          </a:xfrm>
        </p:grpSpPr>
        <p:sp>
          <p:nvSpPr>
            <p:cNvPr id="55" name="Google Shape;55;p5"/>
            <p:cNvSpPr/>
            <p:nvPr/>
          </p:nvSpPr>
          <p:spPr>
            <a:xfrm flipH="1">
              <a:off x="-494092" y="4759192"/>
              <a:ext cx="5121546" cy="938842"/>
            </a:xfrm>
            <a:custGeom>
              <a:avLst/>
              <a:gdLst/>
              <a:ahLst/>
              <a:cxnLst/>
              <a:rect l="l" t="t" r="r" b="b"/>
              <a:pathLst>
                <a:path w="5121546" h="938842" extrusionOk="0">
                  <a:moveTo>
                    <a:pt x="5125173" y="495865"/>
                  </a:moveTo>
                  <a:cubicBezTo>
                    <a:pt x="5125173" y="495865"/>
                    <a:pt x="4749441" y="-16613"/>
                    <a:pt x="4066029" y="415"/>
                  </a:cubicBezTo>
                  <a:cubicBezTo>
                    <a:pt x="3382552" y="17768"/>
                    <a:pt x="3280186" y="86012"/>
                    <a:pt x="2272193" y="273715"/>
                  </a:cubicBezTo>
                  <a:cubicBezTo>
                    <a:pt x="1264200" y="461419"/>
                    <a:pt x="614909" y="341960"/>
                    <a:pt x="410112" y="205471"/>
                  </a:cubicBezTo>
                  <a:cubicBezTo>
                    <a:pt x="205056" y="68918"/>
                    <a:pt x="0" y="393175"/>
                    <a:pt x="0" y="393175"/>
                  </a:cubicBezTo>
                  <a:cubicBezTo>
                    <a:pt x="0" y="393175"/>
                    <a:pt x="1486349" y="922488"/>
                    <a:pt x="1605809" y="939840"/>
                  </a:cubicBezTo>
                  <a:cubicBezTo>
                    <a:pt x="1725528" y="956934"/>
                    <a:pt x="5125173" y="495865"/>
                    <a:pt x="5125173" y="495865"/>
                  </a:cubicBezTo>
                  <a:lnTo>
                    <a:pt x="5125173" y="495865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6" name="Google Shape;56;p5"/>
            <p:cNvSpPr/>
            <p:nvPr/>
          </p:nvSpPr>
          <p:spPr>
            <a:xfrm flipH="1">
              <a:off x="6837559" y="-134313"/>
              <a:ext cx="2991345" cy="912943"/>
            </a:xfrm>
            <a:custGeom>
              <a:avLst/>
              <a:gdLst/>
              <a:ahLst/>
              <a:cxnLst/>
              <a:rect l="l" t="t" r="r" b="b"/>
              <a:pathLst>
                <a:path w="2991345" h="912943" extrusionOk="0">
                  <a:moveTo>
                    <a:pt x="520" y="441440"/>
                  </a:moveTo>
                  <a:cubicBezTo>
                    <a:pt x="520" y="441440"/>
                    <a:pt x="-42796" y="983184"/>
                    <a:pt x="661465" y="907365"/>
                  </a:cubicBezTo>
                  <a:cubicBezTo>
                    <a:pt x="1365791" y="831545"/>
                    <a:pt x="1159893" y="506446"/>
                    <a:pt x="1853341" y="463130"/>
                  </a:cubicBezTo>
                  <a:cubicBezTo>
                    <a:pt x="2546790" y="419814"/>
                    <a:pt x="2958585" y="300613"/>
                    <a:pt x="2991089" y="127219"/>
                  </a:cubicBezTo>
                  <a:cubicBezTo>
                    <a:pt x="3023592" y="-46176"/>
                    <a:pt x="65526" y="8018"/>
                    <a:pt x="65526" y="8018"/>
                  </a:cubicBezTo>
                  <a:lnTo>
                    <a:pt x="520" y="44144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7" name="Google Shape;57;p5"/>
            <p:cNvSpPr/>
            <p:nvPr/>
          </p:nvSpPr>
          <p:spPr>
            <a:xfrm rot="10800000">
              <a:off x="-858495" y="-851650"/>
              <a:ext cx="1703400" cy="1703400"/>
            </a:xfrm>
            <a:prstGeom prst="pie">
              <a:avLst>
                <a:gd name="adj1" fmla="val 10799799"/>
                <a:gd name="adj2" fmla="val 16200000"/>
              </a:avLst>
            </a:prstGeom>
            <a:solidFill>
              <a:srgbClr val="427697">
                <a:alpha val="700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Roboto"/>
                <a:ea typeface="Roboto"/>
                <a:cs typeface="Roboto"/>
                <a:sym typeface="Roboto"/>
              </a:endParaRPr>
            </a:p>
          </p:txBody>
        </p:sp>
      </p:grp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6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grpSp>
        <p:nvGrpSpPr>
          <p:cNvPr id="60" name="Google Shape;60;p6"/>
          <p:cNvGrpSpPr/>
          <p:nvPr/>
        </p:nvGrpSpPr>
        <p:grpSpPr>
          <a:xfrm>
            <a:off x="5904429" y="4827982"/>
            <a:ext cx="600911" cy="91442"/>
            <a:chOff x="4440100" y="408400"/>
            <a:chExt cx="840200" cy="131100"/>
          </a:xfrm>
        </p:grpSpPr>
        <p:sp>
          <p:nvSpPr>
            <p:cNvPr id="61" name="Google Shape;61;p6"/>
            <p:cNvSpPr/>
            <p:nvPr/>
          </p:nvSpPr>
          <p:spPr>
            <a:xfrm>
              <a:off x="4440100" y="408400"/>
              <a:ext cx="131100" cy="131100"/>
            </a:xfrm>
            <a:prstGeom prst="ellipse">
              <a:avLst/>
            </a:pr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62" name="Google Shape;62;p6"/>
            <p:cNvSpPr/>
            <p:nvPr/>
          </p:nvSpPr>
          <p:spPr>
            <a:xfrm>
              <a:off x="4617375" y="408400"/>
              <a:ext cx="131100" cy="131100"/>
            </a:xfrm>
            <a:prstGeom prst="ellipse">
              <a:avLst/>
            </a:pr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63" name="Google Shape;63;p6"/>
            <p:cNvSpPr/>
            <p:nvPr/>
          </p:nvSpPr>
          <p:spPr>
            <a:xfrm>
              <a:off x="4794650" y="408400"/>
              <a:ext cx="131100" cy="131100"/>
            </a:xfrm>
            <a:prstGeom prst="ellipse">
              <a:avLst/>
            </a:pr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64" name="Google Shape;64;p6"/>
            <p:cNvSpPr/>
            <p:nvPr/>
          </p:nvSpPr>
          <p:spPr>
            <a:xfrm>
              <a:off x="4971925" y="408400"/>
              <a:ext cx="131100" cy="131100"/>
            </a:xfrm>
            <a:prstGeom prst="ellipse">
              <a:avLst/>
            </a:pr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65" name="Google Shape;65;p6"/>
            <p:cNvSpPr/>
            <p:nvPr/>
          </p:nvSpPr>
          <p:spPr>
            <a:xfrm>
              <a:off x="5149200" y="408400"/>
              <a:ext cx="131100" cy="131100"/>
            </a:xfrm>
            <a:prstGeom prst="ellipse">
              <a:avLst/>
            </a:pr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Roboto"/>
                <a:ea typeface="Roboto"/>
                <a:cs typeface="Roboto"/>
                <a:sym typeface="Roboto"/>
              </a:endParaRPr>
            </a:p>
          </p:txBody>
        </p:sp>
      </p:grpSp>
      <p:grpSp>
        <p:nvGrpSpPr>
          <p:cNvPr id="66" name="Google Shape;66;p6"/>
          <p:cNvGrpSpPr/>
          <p:nvPr/>
        </p:nvGrpSpPr>
        <p:grpSpPr>
          <a:xfrm>
            <a:off x="-3473850" y="-341890"/>
            <a:ext cx="12737250" cy="6179140"/>
            <a:chOff x="-3473850" y="-341890"/>
            <a:chExt cx="12737250" cy="6179140"/>
          </a:xfrm>
        </p:grpSpPr>
        <p:sp>
          <p:nvSpPr>
            <p:cNvPr id="67" name="Google Shape;67;p6"/>
            <p:cNvSpPr/>
            <p:nvPr/>
          </p:nvSpPr>
          <p:spPr>
            <a:xfrm>
              <a:off x="-3473850" y="-260519"/>
              <a:ext cx="5827296" cy="589204"/>
            </a:xfrm>
            <a:custGeom>
              <a:avLst/>
              <a:gdLst/>
              <a:ahLst/>
              <a:cxnLst/>
              <a:rect l="l" t="t" r="r" b="b"/>
              <a:pathLst>
                <a:path w="5827296" h="589204" extrusionOk="0">
                  <a:moveTo>
                    <a:pt x="0" y="65072"/>
                  </a:moveTo>
                  <a:cubicBezTo>
                    <a:pt x="0" y="65072"/>
                    <a:pt x="411731" y="682700"/>
                    <a:pt x="1224445" y="585190"/>
                  </a:cubicBezTo>
                  <a:cubicBezTo>
                    <a:pt x="2037094" y="487680"/>
                    <a:pt x="2373005" y="97575"/>
                    <a:pt x="3239848" y="314286"/>
                  </a:cubicBezTo>
                  <a:cubicBezTo>
                    <a:pt x="4106691" y="530996"/>
                    <a:pt x="4930217" y="596003"/>
                    <a:pt x="5396142" y="357602"/>
                  </a:cubicBezTo>
                  <a:cubicBezTo>
                    <a:pt x="5862067" y="119201"/>
                    <a:pt x="5829563" y="0"/>
                    <a:pt x="5829563" y="0"/>
                  </a:cubicBezTo>
                  <a:lnTo>
                    <a:pt x="0" y="65072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8" name="Google Shape;68;p6"/>
            <p:cNvSpPr/>
            <p:nvPr/>
          </p:nvSpPr>
          <p:spPr>
            <a:xfrm>
              <a:off x="-674275" y="4449750"/>
              <a:ext cx="1387500" cy="1387500"/>
            </a:xfrm>
            <a:prstGeom prst="ellipse">
              <a:avLst/>
            </a:prstGeom>
            <a:solidFill>
              <a:srgbClr val="C62F39">
                <a:alpha val="700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69" name="Google Shape;69;p6"/>
            <p:cNvSpPr/>
            <p:nvPr/>
          </p:nvSpPr>
          <p:spPr>
            <a:xfrm rot="5400000" flipH="1">
              <a:off x="6055150" y="2277156"/>
              <a:ext cx="5827296" cy="589204"/>
            </a:xfrm>
            <a:custGeom>
              <a:avLst/>
              <a:gdLst/>
              <a:ahLst/>
              <a:cxnLst/>
              <a:rect l="l" t="t" r="r" b="b"/>
              <a:pathLst>
                <a:path w="5827296" h="589204" extrusionOk="0">
                  <a:moveTo>
                    <a:pt x="0" y="65072"/>
                  </a:moveTo>
                  <a:cubicBezTo>
                    <a:pt x="0" y="65072"/>
                    <a:pt x="411731" y="682700"/>
                    <a:pt x="1224445" y="585190"/>
                  </a:cubicBezTo>
                  <a:cubicBezTo>
                    <a:pt x="2037094" y="487680"/>
                    <a:pt x="2373005" y="97575"/>
                    <a:pt x="3239848" y="314286"/>
                  </a:cubicBezTo>
                  <a:cubicBezTo>
                    <a:pt x="4106691" y="530996"/>
                    <a:pt x="4930217" y="596003"/>
                    <a:pt x="5396142" y="357602"/>
                  </a:cubicBezTo>
                  <a:cubicBezTo>
                    <a:pt x="5862067" y="119201"/>
                    <a:pt x="5829563" y="0"/>
                    <a:pt x="5829563" y="0"/>
                  </a:cubicBezTo>
                  <a:lnTo>
                    <a:pt x="0" y="65072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p7"/>
          <p:cNvSpPr txBox="1">
            <a:spLocks noGrp="1"/>
          </p:cNvSpPr>
          <p:nvPr>
            <p:ph type="title"/>
          </p:nvPr>
        </p:nvSpPr>
        <p:spPr>
          <a:xfrm>
            <a:off x="4348800" y="445025"/>
            <a:ext cx="4082100" cy="1013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72" name="Google Shape;72;p7"/>
          <p:cNvSpPr txBox="1">
            <a:spLocks noGrp="1"/>
          </p:cNvSpPr>
          <p:nvPr>
            <p:ph type="subTitle" idx="1"/>
          </p:nvPr>
        </p:nvSpPr>
        <p:spPr>
          <a:xfrm>
            <a:off x="4348800" y="1624100"/>
            <a:ext cx="4082100" cy="2736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Nunito Light"/>
              <a:buChar char="●"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76A28"/>
              </a:buClr>
              <a:buSzPts val="1600"/>
              <a:buFont typeface="Nunito Light"/>
              <a:buChar char="○"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76A28"/>
              </a:buClr>
              <a:buSzPts val="1500"/>
              <a:buFont typeface="Nunito Light"/>
              <a:buChar char="■"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76A28"/>
              </a:buClr>
              <a:buSzPts val="1500"/>
              <a:buFont typeface="Nunito Light"/>
              <a:buChar char="●"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76A28"/>
              </a:buClr>
              <a:buSzPts val="1400"/>
              <a:buFont typeface="Nunito Light"/>
              <a:buChar char="○"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1400"/>
              <a:buFont typeface="Nunito Light"/>
              <a:buChar char="■"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1300"/>
              <a:buFont typeface="Nunito Light"/>
              <a:buChar char="●"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1300"/>
              <a:buFont typeface="Nunito Light"/>
              <a:buChar char="○"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1400"/>
              <a:buFont typeface="Nunito Light"/>
              <a:buChar char="■"/>
              <a:defRPr/>
            </a:lvl9pPr>
          </a:lstStyle>
          <a:p>
            <a:endParaRPr/>
          </a:p>
        </p:txBody>
      </p:sp>
      <p:sp>
        <p:nvSpPr>
          <p:cNvPr id="73" name="Google Shape;73;p7"/>
          <p:cNvSpPr>
            <a:spLocks noGrp="1"/>
          </p:cNvSpPr>
          <p:nvPr>
            <p:ph type="pic" idx="2"/>
          </p:nvPr>
        </p:nvSpPr>
        <p:spPr>
          <a:xfrm>
            <a:off x="779700" y="801650"/>
            <a:ext cx="3170400" cy="3560700"/>
          </a:xfrm>
          <a:prstGeom prst="rect">
            <a:avLst/>
          </a:prstGeom>
          <a:noFill/>
          <a:ln>
            <a:noFill/>
          </a:ln>
        </p:spPr>
      </p:sp>
      <p:grpSp>
        <p:nvGrpSpPr>
          <p:cNvPr id="74" name="Google Shape;74;p7"/>
          <p:cNvGrpSpPr/>
          <p:nvPr/>
        </p:nvGrpSpPr>
        <p:grpSpPr>
          <a:xfrm>
            <a:off x="4647350" y="-851650"/>
            <a:ext cx="5368105" cy="6120177"/>
            <a:chOff x="4647350" y="-851650"/>
            <a:chExt cx="5368105" cy="6120177"/>
          </a:xfrm>
        </p:grpSpPr>
        <p:sp>
          <p:nvSpPr>
            <p:cNvPr id="75" name="Google Shape;75;p7"/>
            <p:cNvSpPr/>
            <p:nvPr/>
          </p:nvSpPr>
          <p:spPr>
            <a:xfrm rot="-60305">
              <a:off x="4650176" y="4854357"/>
              <a:ext cx="5245179" cy="368196"/>
            </a:xfrm>
            <a:custGeom>
              <a:avLst/>
              <a:gdLst/>
              <a:ahLst/>
              <a:cxnLst/>
              <a:rect l="l" t="t" r="r" b="b"/>
              <a:pathLst>
                <a:path w="5257516" h="369062" extrusionOk="0">
                  <a:moveTo>
                    <a:pt x="5257970" y="372361"/>
                  </a:moveTo>
                  <a:cubicBezTo>
                    <a:pt x="5257970" y="372361"/>
                    <a:pt x="4817492" y="15341"/>
                    <a:pt x="4187948" y="1226"/>
                  </a:cubicBezTo>
                  <a:cubicBezTo>
                    <a:pt x="3558406" y="-12889"/>
                    <a:pt x="2931842" y="100355"/>
                    <a:pt x="2316091" y="58140"/>
                  </a:cubicBezTo>
                  <a:cubicBezTo>
                    <a:pt x="1700340" y="15859"/>
                    <a:pt x="357602" y="-54521"/>
                    <a:pt x="0" y="245066"/>
                  </a:cubicBezTo>
                  <a:lnTo>
                    <a:pt x="5257905" y="37236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6" name="Google Shape;76;p7"/>
            <p:cNvSpPr/>
            <p:nvPr/>
          </p:nvSpPr>
          <p:spPr>
            <a:xfrm rot="10800000" flipH="1">
              <a:off x="8312055" y="-851650"/>
              <a:ext cx="1703400" cy="1703400"/>
            </a:xfrm>
            <a:prstGeom prst="pie">
              <a:avLst>
                <a:gd name="adj1" fmla="val 10799799"/>
                <a:gd name="adj2" fmla="val 16200000"/>
              </a:avLst>
            </a:prstGeom>
            <a:solidFill>
              <a:srgbClr val="C62F39">
                <a:alpha val="700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Roboto"/>
                <a:ea typeface="Roboto"/>
                <a:cs typeface="Roboto"/>
                <a:sym typeface="Roboto"/>
              </a:endParaRPr>
            </a:p>
          </p:txBody>
        </p:sp>
      </p:grpSp>
      <p:grpSp>
        <p:nvGrpSpPr>
          <p:cNvPr id="77" name="Google Shape;77;p7"/>
          <p:cNvGrpSpPr/>
          <p:nvPr/>
        </p:nvGrpSpPr>
        <p:grpSpPr>
          <a:xfrm>
            <a:off x="593641" y="4827982"/>
            <a:ext cx="600911" cy="91442"/>
            <a:chOff x="4440100" y="408400"/>
            <a:chExt cx="840200" cy="131100"/>
          </a:xfrm>
        </p:grpSpPr>
        <p:sp>
          <p:nvSpPr>
            <p:cNvPr id="78" name="Google Shape;78;p7"/>
            <p:cNvSpPr/>
            <p:nvPr/>
          </p:nvSpPr>
          <p:spPr>
            <a:xfrm>
              <a:off x="4440100" y="408400"/>
              <a:ext cx="131100" cy="131100"/>
            </a:xfrm>
            <a:prstGeom prst="ellipse">
              <a:avLst/>
            </a:pr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79" name="Google Shape;79;p7"/>
            <p:cNvSpPr/>
            <p:nvPr/>
          </p:nvSpPr>
          <p:spPr>
            <a:xfrm>
              <a:off x="4617375" y="408400"/>
              <a:ext cx="131100" cy="131100"/>
            </a:xfrm>
            <a:prstGeom prst="ellipse">
              <a:avLst/>
            </a:pr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80" name="Google Shape;80;p7"/>
            <p:cNvSpPr/>
            <p:nvPr/>
          </p:nvSpPr>
          <p:spPr>
            <a:xfrm>
              <a:off x="4794650" y="408400"/>
              <a:ext cx="131100" cy="131100"/>
            </a:xfrm>
            <a:prstGeom prst="ellipse">
              <a:avLst/>
            </a:pr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81" name="Google Shape;81;p7"/>
            <p:cNvSpPr/>
            <p:nvPr/>
          </p:nvSpPr>
          <p:spPr>
            <a:xfrm>
              <a:off x="4971925" y="408400"/>
              <a:ext cx="131100" cy="131100"/>
            </a:xfrm>
            <a:prstGeom prst="ellipse">
              <a:avLst/>
            </a:pr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82" name="Google Shape;82;p7"/>
            <p:cNvSpPr/>
            <p:nvPr/>
          </p:nvSpPr>
          <p:spPr>
            <a:xfrm>
              <a:off x="5149200" y="408400"/>
              <a:ext cx="131100" cy="131100"/>
            </a:xfrm>
            <a:prstGeom prst="ellipse">
              <a:avLst/>
            </a:pr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Roboto"/>
                <a:ea typeface="Roboto"/>
                <a:cs typeface="Roboto"/>
                <a:sym typeface="Roboto"/>
              </a:endParaRPr>
            </a:p>
          </p:txBody>
        </p:sp>
      </p:grp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8"/>
          <p:cNvSpPr txBox="1">
            <a:spLocks noGrp="1"/>
          </p:cNvSpPr>
          <p:nvPr>
            <p:ph type="title"/>
          </p:nvPr>
        </p:nvSpPr>
        <p:spPr>
          <a:xfrm>
            <a:off x="1873950" y="1345800"/>
            <a:ext cx="5396100" cy="2451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55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grpSp>
        <p:nvGrpSpPr>
          <p:cNvPr id="85" name="Google Shape;85;p8"/>
          <p:cNvGrpSpPr/>
          <p:nvPr/>
        </p:nvGrpSpPr>
        <p:grpSpPr>
          <a:xfrm flipH="1">
            <a:off x="4271548" y="493782"/>
            <a:ext cx="600911" cy="91442"/>
            <a:chOff x="4440100" y="408400"/>
            <a:chExt cx="840200" cy="131100"/>
          </a:xfrm>
        </p:grpSpPr>
        <p:sp>
          <p:nvSpPr>
            <p:cNvPr id="86" name="Google Shape;86;p8"/>
            <p:cNvSpPr/>
            <p:nvPr/>
          </p:nvSpPr>
          <p:spPr>
            <a:xfrm>
              <a:off x="4440100" y="408400"/>
              <a:ext cx="131100" cy="131100"/>
            </a:xfrm>
            <a:prstGeom prst="ellipse">
              <a:avLst/>
            </a:pr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87" name="Google Shape;87;p8"/>
            <p:cNvSpPr/>
            <p:nvPr/>
          </p:nvSpPr>
          <p:spPr>
            <a:xfrm>
              <a:off x="4617375" y="408400"/>
              <a:ext cx="131100" cy="131100"/>
            </a:xfrm>
            <a:prstGeom prst="ellipse">
              <a:avLst/>
            </a:pr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88" name="Google Shape;88;p8"/>
            <p:cNvSpPr/>
            <p:nvPr/>
          </p:nvSpPr>
          <p:spPr>
            <a:xfrm>
              <a:off x="4794650" y="408400"/>
              <a:ext cx="131100" cy="131100"/>
            </a:xfrm>
            <a:prstGeom prst="ellipse">
              <a:avLst/>
            </a:pr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89" name="Google Shape;89;p8"/>
            <p:cNvSpPr/>
            <p:nvPr/>
          </p:nvSpPr>
          <p:spPr>
            <a:xfrm>
              <a:off x="4971925" y="408400"/>
              <a:ext cx="131100" cy="131100"/>
            </a:xfrm>
            <a:prstGeom prst="ellipse">
              <a:avLst/>
            </a:pr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90" name="Google Shape;90;p8"/>
            <p:cNvSpPr/>
            <p:nvPr/>
          </p:nvSpPr>
          <p:spPr>
            <a:xfrm>
              <a:off x="5149200" y="408400"/>
              <a:ext cx="131100" cy="131100"/>
            </a:xfrm>
            <a:prstGeom prst="ellipse">
              <a:avLst/>
            </a:pr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Roboto"/>
                <a:ea typeface="Roboto"/>
                <a:cs typeface="Roboto"/>
                <a:sym typeface="Roboto"/>
              </a:endParaRPr>
            </a:p>
          </p:txBody>
        </p:sp>
      </p:grpSp>
      <p:grpSp>
        <p:nvGrpSpPr>
          <p:cNvPr id="91" name="Google Shape;91;p8"/>
          <p:cNvGrpSpPr/>
          <p:nvPr/>
        </p:nvGrpSpPr>
        <p:grpSpPr>
          <a:xfrm>
            <a:off x="-701829" y="-854349"/>
            <a:ext cx="9958204" cy="6847073"/>
            <a:chOff x="-701829" y="-854349"/>
            <a:chExt cx="9958204" cy="6847073"/>
          </a:xfrm>
        </p:grpSpPr>
        <p:grpSp>
          <p:nvGrpSpPr>
            <p:cNvPr id="92" name="Google Shape;92;p8"/>
            <p:cNvGrpSpPr/>
            <p:nvPr/>
          </p:nvGrpSpPr>
          <p:grpSpPr>
            <a:xfrm flipH="1">
              <a:off x="-701824" y="-854349"/>
              <a:ext cx="9958199" cy="6847073"/>
              <a:chOff x="-129300" y="-854349"/>
              <a:chExt cx="9958199" cy="6847073"/>
            </a:xfrm>
          </p:grpSpPr>
          <p:sp>
            <p:nvSpPr>
              <p:cNvPr id="93" name="Google Shape;93;p8"/>
              <p:cNvSpPr/>
              <p:nvPr/>
            </p:nvSpPr>
            <p:spPr>
              <a:xfrm rot="-5400000">
                <a:off x="-3206679" y="2223030"/>
                <a:ext cx="6847073" cy="692315"/>
              </a:xfrm>
              <a:custGeom>
                <a:avLst/>
                <a:gdLst/>
                <a:ahLst/>
                <a:cxnLst/>
                <a:rect l="l" t="t" r="r" b="b"/>
                <a:pathLst>
                  <a:path w="5827296" h="589204" extrusionOk="0">
                    <a:moveTo>
                      <a:pt x="0" y="65072"/>
                    </a:moveTo>
                    <a:cubicBezTo>
                      <a:pt x="0" y="65072"/>
                      <a:pt x="411731" y="682700"/>
                      <a:pt x="1224445" y="585190"/>
                    </a:cubicBezTo>
                    <a:cubicBezTo>
                      <a:pt x="2037094" y="487680"/>
                      <a:pt x="2373005" y="97575"/>
                      <a:pt x="3239848" y="314286"/>
                    </a:cubicBezTo>
                    <a:cubicBezTo>
                      <a:pt x="4106691" y="530996"/>
                      <a:pt x="4930217" y="596003"/>
                      <a:pt x="5396142" y="357602"/>
                    </a:cubicBezTo>
                    <a:cubicBezTo>
                      <a:pt x="5862067" y="119201"/>
                      <a:pt x="5829563" y="0"/>
                      <a:pt x="5829563" y="0"/>
                    </a:cubicBezTo>
                    <a:lnTo>
                      <a:pt x="0" y="65072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94" name="Google Shape;94;p8"/>
              <p:cNvSpPr/>
              <p:nvPr/>
            </p:nvSpPr>
            <p:spPr>
              <a:xfrm rot="10800000">
                <a:off x="6306591" y="4255184"/>
                <a:ext cx="3522309" cy="1074990"/>
              </a:xfrm>
              <a:custGeom>
                <a:avLst/>
                <a:gdLst/>
                <a:ahLst/>
                <a:cxnLst/>
                <a:rect l="l" t="t" r="r" b="b"/>
                <a:pathLst>
                  <a:path w="2991345" h="912943" extrusionOk="0">
                    <a:moveTo>
                      <a:pt x="520" y="441440"/>
                    </a:moveTo>
                    <a:cubicBezTo>
                      <a:pt x="520" y="441440"/>
                      <a:pt x="-42796" y="983184"/>
                      <a:pt x="661465" y="907365"/>
                    </a:cubicBezTo>
                    <a:cubicBezTo>
                      <a:pt x="1365791" y="831545"/>
                      <a:pt x="1159893" y="506446"/>
                      <a:pt x="1853341" y="463130"/>
                    </a:cubicBezTo>
                    <a:cubicBezTo>
                      <a:pt x="2546790" y="419814"/>
                      <a:pt x="2958585" y="300613"/>
                      <a:pt x="2991089" y="127219"/>
                    </a:cubicBezTo>
                    <a:cubicBezTo>
                      <a:pt x="3023592" y="-46176"/>
                      <a:pt x="65526" y="8018"/>
                      <a:pt x="65526" y="8018"/>
                    </a:cubicBezTo>
                    <a:lnTo>
                      <a:pt x="520" y="44144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95" name="Google Shape;95;p8"/>
            <p:cNvSpPr/>
            <p:nvPr/>
          </p:nvSpPr>
          <p:spPr>
            <a:xfrm flipH="1">
              <a:off x="-701829" y="-768675"/>
              <a:ext cx="1817100" cy="1817100"/>
            </a:xfrm>
            <a:prstGeom prst="ellipse">
              <a:avLst/>
            </a:prstGeom>
            <a:solidFill>
              <a:srgbClr val="C62F39">
                <a:alpha val="700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Roboto"/>
                <a:ea typeface="Roboto"/>
                <a:cs typeface="Roboto"/>
                <a:sym typeface="Roboto"/>
              </a:endParaRPr>
            </a:p>
          </p:txBody>
        </p:sp>
      </p:grp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7" name="Google Shape;97;p9"/>
          <p:cNvGrpSpPr/>
          <p:nvPr/>
        </p:nvGrpSpPr>
        <p:grpSpPr>
          <a:xfrm flipH="1">
            <a:off x="-1284950" y="-238909"/>
            <a:ext cx="11099105" cy="6135884"/>
            <a:chOff x="-751550" y="-238909"/>
            <a:chExt cx="11099105" cy="6135884"/>
          </a:xfrm>
        </p:grpSpPr>
        <p:sp>
          <p:nvSpPr>
            <p:cNvPr id="98" name="Google Shape;98;p9"/>
            <p:cNvSpPr/>
            <p:nvPr/>
          </p:nvSpPr>
          <p:spPr>
            <a:xfrm rot="-10737502" flipH="1">
              <a:off x="3836689" y="-179800"/>
              <a:ext cx="6507251" cy="456790"/>
            </a:xfrm>
            <a:custGeom>
              <a:avLst/>
              <a:gdLst/>
              <a:ahLst/>
              <a:cxnLst/>
              <a:rect l="l" t="t" r="r" b="b"/>
              <a:pathLst>
                <a:path w="5257516" h="369062" extrusionOk="0">
                  <a:moveTo>
                    <a:pt x="5257970" y="372361"/>
                  </a:moveTo>
                  <a:cubicBezTo>
                    <a:pt x="5257970" y="372361"/>
                    <a:pt x="4817492" y="15341"/>
                    <a:pt x="4187948" y="1226"/>
                  </a:cubicBezTo>
                  <a:cubicBezTo>
                    <a:pt x="3558406" y="-12889"/>
                    <a:pt x="2931842" y="100355"/>
                    <a:pt x="2316091" y="58140"/>
                  </a:cubicBezTo>
                  <a:cubicBezTo>
                    <a:pt x="1700340" y="15859"/>
                    <a:pt x="357602" y="-54521"/>
                    <a:pt x="0" y="245066"/>
                  </a:cubicBezTo>
                  <a:lnTo>
                    <a:pt x="5257905" y="37236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9" name="Google Shape;99;p9"/>
            <p:cNvSpPr/>
            <p:nvPr/>
          </p:nvSpPr>
          <p:spPr>
            <a:xfrm>
              <a:off x="-751550" y="4390075"/>
              <a:ext cx="1506900" cy="1506900"/>
            </a:xfrm>
            <a:prstGeom prst="ellipse">
              <a:avLst/>
            </a:prstGeom>
            <a:solidFill>
              <a:srgbClr val="427697">
                <a:alpha val="700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Roboto"/>
                <a:ea typeface="Roboto"/>
                <a:cs typeface="Roboto"/>
                <a:sym typeface="Roboto"/>
              </a:endParaRPr>
            </a:p>
          </p:txBody>
        </p:sp>
      </p:grpSp>
      <p:grpSp>
        <p:nvGrpSpPr>
          <p:cNvPr id="100" name="Google Shape;100;p9"/>
          <p:cNvGrpSpPr/>
          <p:nvPr/>
        </p:nvGrpSpPr>
        <p:grpSpPr>
          <a:xfrm flipH="1">
            <a:off x="4190153" y="440729"/>
            <a:ext cx="4573636" cy="4478695"/>
            <a:chOff x="298816" y="440729"/>
            <a:chExt cx="4573636" cy="4478695"/>
          </a:xfrm>
        </p:grpSpPr>
        <p:grpSp>
          <p:nvGrpSpPr>
            <p:cNvPr id="101" name="Google Shape;101;p9"/>
            <p:cNvGrpSpPr/>
            <p:nvPr/>
          </p:nvGrpSpPr>
          <p:grpSpPr>
            <a:xfrm>
              <a:off x="298816" y="440729"/>
              <a:ext cx="600911" cy="91442"/>
              <a:chOff x="4440100" y="408400"/>
              <a:chExt cx="840200" cy="131100"/>
            </a:xfrm>
          </p:grpSpPr>
          <p:sp>
            <p:nvSpPr>
              <p:cNvPr id="102" name="Google Shape;102;p9"/>
              <p:cNvSpPr/>
              <p:nvPr/>
            </p:nvSpPr>
            <p:spPr>
              <a:xfrm>
                <a:off x="4440100" y="408400"/>
                <a:ext cx="131100" cy="131100"/>
              </a:xfrm>
              <a:prstGeom prst="ellipse">
                <a:avLst/>
              </a:pr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Roboto"/>
                  <a:ea typeface="Roboto"/>
                  <a:cs typeface="Roboto"/>
                  <a:sym typeface="Roboto"/>
                </a:endParaRPr>
              </a:p>
            </p:txBody>
          </p:sp>
          <p:sp>
            <p:nvSpPr>
              <p:cNvPr id="103" name="Google Shape;103;p9"/>
              <p:cNvSpPr/>
              <p:nvPr/>
            </p:nvSpPr>
            <p:spPr>
              <a:xfrm>
                <a:off x="4617375" y="408400"/>
                <a:ext cx="131100" cy="131100"/>
              </a:xfrm>
              <a:prstGeom prst="ellipse">
                <a:avLst/>
              </a:pr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Roboto"/>
                  <a:ea typeface="Roboto"/>
                  <a:cs typeface="Roboto"/>
                  <a:sym typeface="Roboto"/>
                </a:endParaRPr>
              </a:p>
            </p:txBody>
          </p:sp>
          <p:sp>
            <p:nvSpPr>
              <p:cNvPr id="104" name="Google Shape;104;p9"/>
              <p:cNvSpPr/>
              <p:nvPr/>
            </p:nvSpPr>
            <p:spPr>
              <a:xfrm>
                <a:off x="4794650" y="408400"/>
                <a:ext cx="131100" cy="131100"/>
              </a:xfrm>
              <a:prstGeom prst="ellipse">
                <a:avLst/>
              </a:pr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Roboto"/>
                  <a:ea typeface="Roboto"/>
                  <a:cs typeface="Roboto"/>
                  <a:sym typeface="Roboto"/>
                </a:endParaRPr>
              </a:p>
            </p:txBody>
          </p:sp>
          <p:sp>
            <p:nvSpPr>
              <p:cNvPr id="105" name="Google Shape;105;p9"/>
              <p:cNvSpPr/>
              <p:nvPr/>
            </p:nvSpPr>
            <p:spPr>
              <a:xfrm>
                <a:off x="4971925" y="408400"/>
                <a:ext cx="131100" cy="131100"/>
              </a:xfrm>
              <a:prstGeom prst="ellipse">
                <a:avLst/>
              </a:pr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Roboto"/>
                  <a:ea typeface="Roboto"/>
                  <a:cs typeface="Roboto"/>
                  <a:sym typeface="Roboto"/>
                </a:endParaRPr>
              </a:p>
            </p:txBody>
          </p:sp>
          <p:sp>
            <p:nvSpPr>
              <p:cNvPr id="106" name="Google Shape;106;p9"/>
              <p:cNvSpPr/>
              <p:nvPr/>
            </p:nvSpPr>
            <p:spPr>
              <a:xfrm>
                <a:off x="5149200" y="408400"/>
                <a:ext cx="131100" cy="131100"/>
              </a:xfrm>
              <a:prstGeom prst="ellipse">
                <a:avLst/>
              </a:pr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Roboto"/>
                  <a:ea typeface="Roboto"/>
                  <a:cs typeface="Roboto"/>
                  <a:sym typeface="Roboto"/>
                </a:endParaRPr>
              </a:p>
            </p:txBody>
          </p:sp>
        </p:grpSp>
        <p:grpSp>
          <p:nvGrpSpPr>
            <p:cNvPr id="107" name="Google Shape;107;p9"/>
            <p:cNvGrpSpPr/>
            <p:nvPr/>
          </p:nvGrpSpPr>
          <p:grpSpPr>
            <a:xfrm>
              <a:off x="4271541" y="4827982"/>
              <a:ext cx="600911" cy="91442"/>
              <a:chOff x="4440100" y="408400"/>
              <a:chExt cx="840200" cy="131100"/>
            </a:xfrm>
          </p:grpSpPr>
          <p:sp>
            <p:nvSpPr>
              <p:cNvPr id="108" name="Google Shape;108;p9"/>
              <p:cNvSpPr/>
              <p:nvPr/>
            </p:nvSpPr>
            <p:spPr>
              <a:xfrm>
                <a:off x="4440100" y="408400"/>
                <a:ext cx="131100" cy="131100"/>
              </a:xfrm>
              <a:prstGeom prst="ellipse">
                <a:avLst/>
              </a:pr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Roboto"/>
                  <a:ea typeface="Roboto"/>
                  <a:cs typeface="Roboto"/>
                  <a:sym typeface="Roboto"/>
                </a:endParaRPr>
              </a:p>
            </p:txBody>
          </p:sp>
          <p:sp>
            <p:nvSpPr>
              <p:cNvPr id="109" name="Google Shape;109;p9"/>
              <p:cNvSpPr/>
              <p:nvPr/>
            </p:nvSpPr>
            <p:spPr>
              <a:xfrm>
                <a:off x="4617375" y="408400"/>
                <a:ext cx="131100" cy="131100"/>
              </a:xfrm>
              <a:prstGeom prst="ellipse">
                <a:avLst/>
              </a:pr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Roboto"/>
                  <a:ea typeface="Roboto"/>
                  <a:cs typeface="Roboto"/>
                  <a:sym typeface="Roboto"/>
                </a:endParaRPr>
              </a:p>
            </p:txBody>
          </p:sp>
          <p:sp>
            <p:nvSpPr>
              <p:cNvPr id="110" name="Google Shape;110;p9"/>
              <p:cNvSpPr/>
              <p:nvPr/>
            </p:nvSpPr>
            <p:spPr>
              <a:xfrm>
                <a:off x="4794650" y="408400"/>
                <a:ext cx="131100" cy="131100"/>
              </a:xfrm>
              <a:prstGeom prst="ellipse">
                <a:avLst/>
              </a:pr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Roboto"/>
                  <a:ea typeface="Roboto"/>
                  <a:cs typeface="Roboto"/>
                  <a:sym typeface="Roboto"/>
                </a:endParaRPr>
              </a:p>
            </p:txBody>
          </p:sp>
          <p:sp>
            <p:nvSpPr>
              <p:cNvPr id="111" name="Google Shape;111;p9"/>
              <p:cNvSpPr/>
              <p:nvPr/>
            </p:nvSpPr>
            <p:spPr>
              <a:xfrm>
                <a:off x="4971925" y="408400"/>
                <a:ext cx="131100" cy="131100"/>
              </a:xfrm>
              <a:prstGeom prst="ellipse">
                <a:avLst/>
              </a:pr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Roboto"/>
                  <a:ea typeface="Roboto"/>
                  <a:cs typeface="Roboto"/>
                  <a:sym typeface="Roboto"/>
                </a:endParaRPr>
              </a:p>
            </p:txBody>
          </p:sp>
          <p:sp>
            <p:nvSpPr>
              <p:cNvPr id="112" name="Google Shape;112;p9"/>
              <p:cNvSpPr/>
              <p:nvPr/>
            </p:nvSpPr>
            <p:spPr>
              <a:xfrm>
                <a:off x="5149200" y="408400"/>
                <a:ext cx="131100" cy="131100"/>
              </a:xfrm>
              <a:prstGeom prst="ellipse">
                <a:avLst/>
              </a:pr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Roboto"/>
                  <a:ea typeface="Roboto"/>
                  <a:cs typeface="Roboto"/>
                  <a:sym typeface="Roboto"/>
                </a:endParaRPr>
              </a:p>
            </p:txBody>
          </p:sp>
        </p:grpSp>
      </p:grpSp>
      <p:sp>
        <p:nvSpPr>
          <p:cNvPr id="113" name="Google Shape;113;p9"/>
          <p:cNvSpPr txBox="1">
            <a:spLocks noGrp="1"/>
          </p:cNvSpPr>
          <p:nvPr>
            <p:ph type="title"/>
          </p:nvPr>
        </p:nvSpPr>
        <p:spPr>
          <a:xfrm>
            <a:off x="2135550" y="1655488"/>
            <a:ext cx="4872900" cy="1161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65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114" name="Google Shape;114;p9"/>
          <p:cNvSpPr txBox="1">
            <a:spLocks noGrp="1"/>
          </p:cNvSpPr>
          <p:nvPr>
            <p:ph type="subTitle" idx="1"/>
          </p:nvPr>
        </p:nvSpPr>
        <p:spPr>
          <a:xfrm>
            <a:off x="2135550" y="2816913"/>
            <a:ext cx="4872900" cy="671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6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p10"/>
          <p:cNvSpPr>
            <a:spLocks noGrp="1"/>
          </p:cNvSpPr>
          <p:nvPr>
            <p:ph type="pic" idx="2"/>
          </p:nvPr>
        </p:nvSpPr>
        <p:spPr>
          <a:xfrm>
            <a:off x="-25" y="-13725"/>
            <a:ext cx="9144000" cy="5157300"/>
          </a:xfrm>
          <a:prstGeom prst="rect">
            <a:avLst/>
          </a:prstGeom>
          <a:noFill/>
          <a:ln>
            <a:noFill/>
          </a:ln>
        </p:spPr>
      </p:sp>
      <p:sp>
        <p:nvSpPr>
          <p:cNvPr id="117" name="Google Shape;117;p10"/>
          <p:cNvSpPr txBox="1">
            <a:spLocks noGrp="1"/>
          </p:cNvSpPr>
          <p:nvPr>
            <p:ph type="title"/>
          </p:nvPr>
        </p:nvSpPr>
        <p:spPr>
          <a:xfrm>
            <a:off x="1406100" y="4113225"/>
            <a:ext cx="6134700" cy="3237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2400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713225" y="445025"/>
            <a:ext cx="77175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rchivo"/>
              <a:buNone/>
              <a:defRPr sz="3000" b="1">
                <a:solidFill>
                  <a:schemeClr val="dk1"/>
                </a:solidFill>
                <a:latin typeface="Archivo"/>
                <a:ea typeface="Archivo"/>
                <a:cs typeface="Archivo"/>
                <a:sym typeface="Archivo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rchivo"/>
              <a:buNone/>
              <a:defRPr sz="3000" b="1">
                <a:solidFill>
                  <a:schemeClr val="dk1"/>
                </a:solidFill>
                <a:latin typeface="Archivo"/>
                <a:ea typeface="Archivo"/>
                <a:cs typeface="Archivo"/>
                <a:sym typeface="Archivo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rchivo"/>
              <a:buNone/>
              <a:defRPr sz="3000" b="1">
                <a:solidFill>
                  <a:schemeClr val="dk1"/>
                </a:solidFill>
                <a:latin typeface="Archivo"/>
                <a:ea typeface="Archivo"/>
                <a:cs typeface="Archivo"/>
                <a:sym typeface="Archivo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rchivo"/>
              <a:buNone/>
              <a:defRPr sz="3000" b="1">
                <a:solidFill>
                  <a:schemeClr val="dk1"/>
                </a:solidFill>
                <a:latin typeface="Archivo"/>
                <a:ea typeface="Archivo"/>
                <a:cs typeface="Archivo"/>
                <a:sym typeface="Archivo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rchivo"/>
              <a:buNone/>
              <a:defRPr sz="3000" b="1">
                <a:solidFill>
                  <a:schemeClr val="dk1"/>
                </a:solidFill>
                <a:latin typeface="Archivo"/>
                <a:ea typeface="Archivo"/>
                <a:cs typeface="Archivo"/>
                <a:sym typeface="Archivo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rchivo"/>
              <a:buNone/>
              <a:defRPr sz="3000" b="1">
                <a:solidFill>
                  <a:schemeClr val="dk1"/>
                </a:solidFill>
                <a:latin typeface="Archivo"/>
                <a:ea typeface="Archivo"/>
                <a:cs typeface="Archivo"/>
                <a:sym typeface="Archivo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rchivo"/>
              <a:buNone/>
              <a:defRPr sz="3000" b="1">
                <a:solidFill>
                  <a:schemeClr val="dk1"/>
                </a:solidFill>
                <a:latin typeface="Archivo"/>
                <a:ea typeface="Archivo"/>
                <a:cs typeface="Archivo"/>
                <a:sym typeface="Archivo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rchivo"/>
              <a:buNone/>
              <a:defRPr sz="3000" b="1">
                <a:solidFill>
                  <a:schemeClr val="dk1"/>
                </a:solidFill>
                <a:latin typeface="Archivo"/>
                <a:ea typeface="Archivo"/>
                <a:cs typeface="Archivo"/>
                <a:sym typeface="Archivo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rchivo"/>
              <a:buNone/>
              <a:defRPr sz="3000" b="1">
                <a:solidFill>
                  <a:schemeClr val="dk1"/>
                </a:solidFill>
                <a:latin typeface="Archivo"/>
                <a:ea typeface="Archivo"/>
                <a:cs typeface="Archivo"/>
                <a:sym typeface="Archivo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713225" y="1152475"/>
            <a:ext cx="77175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●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914400" lvl="1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○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L="1371600" lvl="2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■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L="1828800" lvl="3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●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L="2286000" lvl="4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○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L="2743200" lvl="5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■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3200400" lvl="6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●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3657600" lvl="7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○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4114800" lvl="8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■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  <p:sldLayoutId id="2147483661" r:id="rId14"/>
    <p:sldLayoutId id="2147483662" r:id="rId15"/>
    <p:sldLayoutId id="2147483663" r:id="rId16"/>
    <p:sldLayoutId id="2147483664" r:id="rId17"/>
    <p:sldLayoutId id="2147483665" r:id="rId18"/>
    <p:sldLayoutId id="2147483666" r:id="rId19"/>
    <p:sldLayoutId id="2147483667" r:id="rId20"/>
    <p:sldLayoutId id="2147483668" r:id="rId21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2" name="Google Shape;312;p23"/>
          <p:cNvSpPr txBox="1">
            <a:spLocks noGrp="1"/>
          </p:cNvSpPr>
          <p:nvPr>
            <p:ph type="ctrTitle"/>
          </p:nvPr>
        </p:nvSpPr>
        <p:spPr>
          <a:xfrm>
            <a:off x="476450" y="310377"/>
            <a:ext cx="8112000" cy="2782398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3500" dirty="0">
              <a:latin typeface="Montserrat"/>
              <a:ea typeface="Montserrat"/>
              <a:cs typeface="Montserrat"/>
              <a:sym typeface="Montserrat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500" dirty="0" smtClean="0">
                <a:latin typeface="Montserrat"/>
                <a:ea typeface="Montserrat"/>
                <a:cs typeface="Montserrat"/>
                <a:sym typeface="Montserrat"/>
              </a:rPr>
              <a:t/>
            </a:r>
            <a:br>
              <a:rPr lang="ru-RU" sz="3500" dirty="0" smtClean="0">
                <a:latin typeface="Montserrat"/>
                <a:ea typeface="Montserrat"/>
                <a:cs typeface="Montserrat"/>
                <a:sym typeface="Montserrat"/>
              </a:rPr>
            </a:br>
            <a:r>
              <a:rPr lang="en" sz="3500" dirty="0" smtClean="0">
                <a:latin typeface="Montserrat"/>
                <a:ea typeface="Montserrat"/>
                <a:cs typeface="Montserrat"/>
                <a:sym typeface="Montserrat"/>
              </a:rPr>
              <a:t>Твоя </a:t>
            </a:r>
            <a:r>
              <a:rPr lang="en" sz="3500" dirty="0">
                <a:latin typeface="Montserrat"/>
                <a:ea typeface="Montserrat"/>
                <a:cs typeface="Montserrat"/>
                <a:sym typeface="Montserrat"/>
              </a:rPr>
              <a:t>жизнь твой выбор: опасность употребления табака, алкоголя, наркотиков для здоровья и безопасности человека</a:t>
            </a:r>
            <a:endParaRPr sz="3500" dirty="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313" name="Google Shape;313;p23"/>
          <p:cNvSpPr txBox="1">
            <a:spLocks noGrp="1"/>
          </p:cNvSpPr>
          <p:nvPr>
            <p:ph type="subTitle" idx="1"/>
          </p:nvPr>
        </p:nvSpPr>
        <p:spPr>
          <a:xfrm>
            <a:off x="476450" y="3092775"/>
            <a:ext cx="5834100" cy="431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500" dirty="0" smtClean="0">
                <a:latin typeface="Montserrat"/>
                <a:ea typeface="Montserrat"/>
                <a:cs typeface="Montserrat"/>
                <a:sym typeface="Montserrat"/>
              </a:rPr>
              <a:t>Почему ваш выбор определяет качество вашей жизни.</a:t>
            </a:r>
            <a:endParaRPr sz="1500" dirty="0" smtClean="0">
              <a:latin typeface="Montserrat"/>
              <a:ea typeface="Montserrat"/>
              <a:cs typeface="Montserrat"/>
              <a:sym typeface="Montserrat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500" dirty="0">
              <a:latin typeface="Montserrat"/>
              <a:ea typeface="Montserrat"/>
              <a:cs typeface="Montserrat"/>
              <a:sym typeface="Montserrat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500" dirty="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5" name="Google Shape;313;p23"/>
          <p:cNvSpPr txBox="1">
            <a:spLocks/>
          </p:cNvSpPr>
          <p:nvPr/>
        </p:nvSpPr>
        <p:spPr>
          <a:xfrm>
            <a:off x="4260426" y="3896612"/>
            <a:ext cx="4626187" cy="71602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None/>
              <a:defRPr sz="1600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914400" marR="0" lvl="1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Roboto"/>
              <a:buNone/>
              <a:defRPr sz="1800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L="1371600" marR="0" lvl="2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Roboto"/>
              <a:buNone/>
              <a:defRPr sz="1800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L="1828800" marR="0" lvl="3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Roboto"/>
              <a:buNone/>
              <a:defRPr sz="1800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L="2286000" marR="0" lvl="4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Roboto"/>
              <a:buNone/>
              <a:defRPr sz="1800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L="2743200" marR="0" lvl="5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Roboto"/>
              <a:buNone/>
              <a:defRPr sz="1800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3200400" marR="0" lvl="6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Roboto"/>
              <a:buNone/>
              <a:defRPr sz="1800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3657600" marR="0" lvl="7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Roboto"/>
              <a:buNone/>
              <a:defRPr sz="1800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4114800" marR="0" lvl="8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Roboto"/>
              <a:buNone/>
              <a:defRPr sz="1800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marL="0" indent="0" algn="l"/>
            <a:r>
              <a:rPr lang="ru-RU" sz="1200" dirty="0" smtClean="0">
                <a:latin typeface="Montserrat"/>
                <a:ea typeface="Montserrat"/>
                <a:cs typeface="Montserrat"/>
                <a:sym typeface="Montserrat"/>
              </a:rPr>
              <a:t>Выполнил: студент 101 гр. ГАПОУ СО «СТОТ» Глухова А.А.</a:t>
            </a:r>
          </a:p>
          <a:p>
            <a:pPr marL="0" indent="0" algn="l"/>
            <a:r>
              <a:rPr lang="ru-RU" sz="1200" dirty="0" smtClean="0">
                <a:latin typeface="Montserrat"/>
                <a:ea typeface="Montserrat"/>
                <a:cs typeface="Montserrat"/>
                <a:sym typeface="Montserrat"/>
              </a:rPr>
              <a:t>Руководитель: Конюхов А.Н.</a:t>
            </a:r>
          </a:p>
          <a:p>
            <a:pPr marL="0" indent="0" algn="l"/>
            <a:endParaRPr lang="ru-RU" sz="1500" dirty="0" smtClean="0">
              <a:latin typeface="Montserrat"/>
              <a:ea typeface="Montserrat"/>
              <a:cs typeface="Montserrat"/>
              <a:sym typeface="Montserrat"/>
            </a:endParaRPr>
          </a:p>
          <a:p>
            <a:pPr marL="0" indent="0" algn="l"/>
            <a:endParaRPr lang="ru-RU" sz="1500" dirty="0"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2" name="Google Shape;422;p32"/>
          <p:cNvSpPr/>
          <p:nvPr/>
        </p:nvSpPr>
        <p:spPr>
          <a:xfrm>
            <a:off x="5029925" y="1553750"/>
            <a:ext cx="793500" cy="7935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423" name="Google Shape;423;p32"/>
          <p:cNvSpPr/>
          <p:nvPr/>
        </p:nvSpPr>
        <p:spPr>
          <a:xfrm>
            <a:off x="720000" y="3378250"/>
            <a:ext cx="793500" cy="7935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424" name="Google Shape;424;p32"/>
          <p:cNvSpPr/>
          <p:nvPr/>
        </p:nvSpPr>
        <p:spPr>
          <a:xfrm>
            <a:off x="720000" y="1553750"/>
            <a:ext cx="793500" cy="7935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425" name="Google Shape;425;p32"/>
          <p:cNvSpPr txBox="1">
            <a:spLocks noGrp="1"/>
          </p:cNvSpPr>
          <p:nvPr>
            <p:ph type="title"/>
          </p:nvPr>
        </p:nvSpPr>
        <p:spPr>
          <a:xfrm>
            <a:off x="720000" y="32917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Montserrat"/>
                <a:ea typeface="Montserrat"/>
                <a:cs typeface="Montserrat"/>
                <a:sym typeface="Montserrat"/>
              </a:rPr>
              <a:t>Социальная поддержка</a:t>
            </a:r>
            <a:endParaRPr>
              <a:latin typeface="Montserrat"/>
              <a:ea typeface="Montserrat"/>
              <a:cs typeface="Montserrat"/>
              <a:sym typeface="Montserrat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Montserrat"/>
              <a:ea typeface="Montserrat"/>
              <a:cs typeface="Montserrat"/>
              <a:sym typeface="Montserrat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Montserrat"/>
              <a:ea typeface="Montserrat"/>
              <a:cs typeface="Montserrat"/>
              <a:sym typeface="Montserrat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Montserrat"/>
              <a:ea typeface="Montserrat"/>
              <a:cs typeface="Montserrat"/>
              <a:sym typeface="Montserrat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426" name="Google Shape;426;p32"/>
          <p:cNvSpPr txBox="1">
            <a:spLocks noGrp="1"/>
          </p:cNvSpPr>
          <p:nvPr>
            <p:ph type="subTitle" idx="3"/>
          </p:nvPr>
        </p:nvSpPr>
        <p:spPr>
          <a:xfrm>
            <a:off x="1589125" y="3378250"/>
            <a:ext cx="3289800" cy="1557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/>
              <a:t>Социальные службы предлагают консультирование и реабилитацию, помогая людям найти выход из зависимости.</a:t>
            </a:r>
            <a:endParaRPr/>
          </a:p>
        </p:txBody>
      </p:sp>
      <p:sp>
        <p:nvSpPr>
          <p:cNvPr id="427" name="Google Shape;427;p32"/>
          <p:cNvSpPr txBox="1">
            <a:spLocks noGrp="1"/>
          </p:cNvSpPr>
          <p:nvPr>
            <p:ph type="subTitle" idx="1"/>
          </p:nvPr>
        </p:nvSpPr>
        <p:spPr>
          <a:xfrm>
            <a:off x="1589125" y="1553750"/>
            <a:ext cx="3289800" cy="1586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/>
              <a:t>Семьи и друзья играют ключевую роль в поддержке людей, которые борются с зависимостью через эмоциональную поддержку и мотивацию.</a:t>
            </a:r>
            <a:endParaRPr sz="1200"/>
          </a:p>
        </p:txBody>
      </p:sp>
      <p:sp>
        <p:nvSpPr>
          <p:cNvPr id="428" name="Google Shape;428;p32"/>
          <p:cNvSpPr txBox="1">
            <a:spLocks noGrp="1"/>
          </p:cNvSpPr>
          <p:nvPr>
            <p:ph type="subTitle" idx="2"/>
          </p:nvPr>
        </p:nvSpPr>
        <p:spPr>
          <a:xfrm>
            <a:off x="5823425" y="1553750"/>
            <a:ext cx="3225900" cy="1557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/>
              <a:t>Поддерживающие группы, такие как Анонимные Алкоголики (АА), помогают людям пережить трудности, связанные с зависимостью.</a:t>
            </a:r>
            <a:endParaRPr sz="120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/>
          </a:p>
        </p:txBody>
      </p:sp>
      <p:sp>
        <p:nvSpPr>
          <p:cNvPr id="429" name="Google Shape;429;p32"/>
          <p:cNvSpPr txBox="1">
            <a:spLocks noGrp="1"/>
          </p:cNvSpPr>
          <p:nvPr>
            <p:ph type="title" idx="5"/>
          </p:nvPr>
        </p:nvSpPr>
        <p:spPr>
          <a:xfrm>
            <a:off x="720000" y="1732400"/>
            <a:ext cx="793500" cy="436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01</a:t>
            </a:r>
            <a:endParaRPr/>
          </a:p>
        </p:txBody>
      </p:sp>
      <p:sp>
        <p:nvSpPr>
          <p:cNvPr id="430" name="Google Shape;430;p32"/>
          <p:cNvSpPr txBox="1">
            <a:spLocks noGrp="1"/>
          </p:cNvSpPr>
          <p:nvPr>
            <p:ph type="title" idx="6"/>
          </p:nvPr>
        </p:nvSpPr>
        <p:spPr>
          <a:xfrm>
            <a:off x="720000" y="3564184"/>
            <a:ext cx="793500" cy="436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03</a:t>
            </a:r>
            <a:endParaRPr/>
          </a:p>
        </p:txBody>
      </p:sp>
      <p:sp>
        <p:nvSpPr>
          <p:cNvPr id="431" name="Google Shape;431;p32"/>
          <p:cNvSpPr txBox="1">
            <a:spLocks noGrp="1"/>
          </p:cNvSpPr>
          <p:nvPr>
            <p:ph type="title" idx="7"/>
          </p:nvPr>
        </p:nvSpPr>
        <p:spPr>
          <a:xfrm>
            <a:off x="5030500" y="1732400"/>
            <a:ext cx="793500" cy="436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02</a:t>
            </a:r>
            <a:endParaRPr/>
          </a:p>
        </p:txBody>
      </p:sp>
      <p:sp>
        <p:nvSpPr>
          <p:cNvPr id="432" name="Google Shape;432;p32"/>
          <p:cNvSpPr txBox="1"/>
          <p:nvPr/>
        </p:nvSpPr>
        <p:spPr>
          <a:xfrm>
            <a:off x="0" y="4658050"/>
            <a:ext cx="5922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" sz="2000" b="1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rPr>
              <a:t>10</a:t>
            </a:r>
            <a:endParaRPr sz="2000">
              <a:solidFill>
                <a:schemeClr val="lt2"/>
              </a:solidFill>
              <a:latin typeface="Montserrat Medium"/>
              <a:ea typeface="Montserrat Medium"/>
              <a:cs typeface="Montserrat Medium"/>
              <a:sym typeface="Montserrat Medium"/>
            </a:endParaRPr>
          </a:p>
        </p:txBody>
      </p:sp>
      <p:sp>
        <p:nvSpPr>
          <p:cNvPr id="433" name="Google Shape;433;p32"/>
          <p:cNvSpPr/>
          <p:nvPr/>
        </p:nvSpPr>
        <p:spPr>
          <a:xfrm>
            <a:off x="5030500" y="3378250"/>
            <a:ext cx="793500" cy="7935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434" name="Google Shape;434;p32"/>
          <p:cNvSpPr txBox="1">
            <a:spLocks noGrp="1"/>
          </p:cNvSpPr>
          <p:nvPr>
            <p:ph type="title" idx="6"/>
          </p:nvPr>
        </p:nvSpPr>
        <p:spPr>
          <a:xfrm>
            <a:off x="5030500" y="3564184"/>
            <a:ext cx="793500" cy="436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04</a:t>
            </a:r>
            <a:endParaRPr/>
          </a:p>
        </p:txBody>
      </p:sp>
      <p:sp>
        <p:nvSpPr>
          <p:cNvPr id="435" name="Google Shape;435;p32"/>
          <p:cNvSpPr txBox="1">
            <a:spLocks noGrp="1"/>
          </p:cNvSpPr>
          <p:nvPr>
            <p:ph type="subTitle" idx="3"/>
          </p:nvPr>
        </p:nvSpPr>
        <p:spPr>
          <a:xfrm>
            <a:off x="5824000" y="3378250"/>
            <a:ext cx="3289800" cy="1557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/>
              <a:t>Работодатели могут предложить помощь своим сотрудникам через программы поддержки занятости и здоровья.</a:t>
            </a:r>
            <a:endParaRPr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" name="Google Shape;440;p33"/>
          <p:cNvSpPr txBox="1">
            <a:spLocks noGrp="1"/>
          </p:cNvSpPr>
          <p:nvPr>
            <p:ph type="title"/>
          </p:nvPr>
        </p:nvSpPr>
        <p:spPr>
          <a:xfrm>
            <a:off x="235225" y="5553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Montserrat"/>
                <a:ea typeface="Montserrat"/>
                <a:cs typeface="Montserrat"/>
                <a:sym typeface="Montserrat"/>
              </a:rPr>
              <a:t>Роль СМИ</a:t>
            </a:r>
            <a:endParaRPr>
              <a:latin typeface="Montserrat"/>
              <a:ea typeface="Montserrat"/>
              <a:cs typeface="Montserrat"/>
              <a:sym typeface="Montserrat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Montserrat"/>
              <a:ea typeface="Montserrat"/>
              <a:cs typeface="Montserrat"/>
              <a:sym typeface="Montserrat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Montserrat"/>
              <a:ea typeface="Montserrat"/>
              <a:cs typeface="Montserrat"/>
              <a:sym typeface="Montserrat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441" name="Google Shape;441;p33"/>
          <p:cNvSpPr txBox="1">
            <a:spLocks noGrp="1"/>
          </p:cNvSpPr>
          <p:nvPr>
            <p:ph type="subTitle" idx="2"/>
          </p:nvPr>
        </p:nvSpPr>
        <p:spPr>
          <a:xfrm>
            <a:off x="235225" y="1702425"/>
            <a:ext cx="3758700" cy="383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 b="1"/>
              <a:t>Освещение проблем</a:t>
            </a:r>
            <a:endParaRPr sz="1800" b="1"/>
          </a:p>
          <a:p>
            <a:pPr marL="0" lvl="0" indent="0" algn="l" rtl="0">
              <a:spcBef>
                <a:spcPts val="1000"/>
              </a:spcBef>
              <a:spcAft>
                <a:spcPts val="0"/>
              </a:spcAft>
              <a:buNone/>
            </a:pPr>
            <a:endParaRPr sz="1800" b="1"/>
          </a:p>
          <a:p>
            <a:pPr marL="0" lvl="0" indent="0" algn="l" rtl="0">
              <a:spcBef>
                <a:spcPts val="1000"/>
              </a:spcBef>
              <a:spcAft>
                <a:spcPts val="0"/>
              </a:spcAft>
              <a:buNone/>
            </a:pPr>
            <a:endParaRPr sz="1800" b="1"/>
          </a:p>
          <a:p>
            <a:pPr marL="0" lvl="0" indent="0" algn="l" rtl="0">
              <a:spcBef>
                <a:spcPts val="1000"/>
              </a:spcBef>
              <a:spcAft>
                <a:spcPts val="0"/>
              </a:spcAft>
              <a:buNone/>
            </a:pPr>
            <a:endParaRPr sz="1800" b="1"/>
          </a:p>
          <a:p>
            <a:pPr marL="0" lvl="0" indent="0" algn="ctr" rtl="0">
              <a:spcBef>
                <a:spcPts val="1000"/>
              </a:spcBef>
              <a:spcAft>
                <a:spcPts val="0"/>
              </a:spcAft>
              <a:buNone/>
            </a:pPr>
            <a:endParaRPr sz="1800"/>
          </a:p>
        </p:txBody>
      </p:sp>
      <p:sp>
        <p:nvSpPr>
          <p:cNvPr id="442" name="Google Shape;442;p33"/>
          <p:cNvSpPr txBox="1">
            <a:spLocks noGrp="1"/>
          </p:cNvSpPr>
          <p:nvPr>
            <p:ph type="subTitle" idx="1"/>
          </p:nvPr>
        </p:nvSpPr>
        <p:spPr>
          <a:xfrm>
            <a:off x="295375" y="2389250"/>
            <a:ext cx="3758700" cy="1791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300"/>
              <a:t>Медиа играет важную роль в освещении проблем, связанных с употреблением табака, алкоголя и наркотиков, информируя общество о рисках и способах профилактики.</a:t>
            </a:r>
            <a:endParaRPr sz="1300"/>
          </a:p>
          <a:p>
            <a:pPr marL="0" lvl="0" indent="0" algn="l" rtl="0">
              <a:spcBef>
                <a:spcPts val="1000"/>
              </a:spcBef>
              <a:spcAft>
                <a:spcPts val="0"/>
              </a:spcAft>
              <a:buNone/>
            </a:pPr>
            <a:endParaRPr sz="1300"/>
          </a:p>
          <a:p>
            <a:pPr marL="0" lvl="0" indent="0" algn="l" rtl="0">
              <a:spcBef>
                <a:spcPts val="1000"/>
              </a:spcBef>
              <a:spcAft>
                <a:spcPts val="1000"/>
              </a:spcAft>
              <a:buNone/>
            </a:pPr>
            <a:endParaRPr sz="1300"/>
          </a:p>
        </p:txBody>
      </p:sp>
      <p:sp>
        <p:nvSpPr>
          <p:cNvPr id="443" name="Google Shape;443;p33"/>
          <p:cNvSpPr txBox="1">
            <a:spLocks noGrp="1"/>
          </p:cNvSpPr>
          <p:nvPr>
            <p:ph type="subTitle" idx="2"/>
          </p:nvPr>
        </p:nvSpPr>
        <p:spPr>
          <a:xfrm>
            <a:off x="4809200" y="1702425"/>
            <a:ext cx="3758700" cy="383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 b="1"/>
              <a:t>Социальная реклама</a:t>
            </a:r>
            <a:endParaRPr sz="1800" b="1"/>
          </a:p>
          <a:p>
            <a:pPr marL="0" lvl="0" indent="0" algn="l" rtl="0">
              <a:spcBef>
                <a:spcPts val="1000"/>
              </a:spcBef>
              <a:spcAft>
                <a:spcPts val="0"/>
              </a:spcAft>
              <a:buNone/>
            </a:pPr>
            <a:endParaRPr sz="1800" b="1"/>
          </a:p>
          <a:p>
            <a:pPr marL="0" lvl="0" indent="0" algn="l" rtl="0">
              <a:spcBef>
                <a:spcPts val="1000"/>
              </a:spcBef>
              <a:spcAft>
                <a:spcPts val="0"/>
              </a:spcAft>
              <a:buNone/>
            </a:pPr>
            <a:endParaRPr sz="1800" b="1"/>
          </a:p>
          <a:p>
            <a:pPr marL="0" lvl="0" indent="0" algn="ctr" rtl="0">
              <a:spcBef>
                <a:spcPts val="1000"/>
              </a:spcBef>
              <a:spcAft>
                <a:spcPts val="0"/>
              </a:spcAft>
              <a:buNone/>
            </a:pPr>
            <a:endParaRPr sz="1800"/>
          </a:p>
        </p:txBody>
      </p:sp>
      <p:sp>
        <p:nvSpPr>
          <p:cNvPr id="444" name="Google Shape;444;p33"/>
          <p:cNvSpPr txBox="1">
            <a:spLocks noGrp="1"/>
          </p:cNvSpPr>
          <p:nvPr>
            <p:ph type="subTitle" idx="1"/>
          </p:nvPr>
        </p:nvSpPr>
        <p:spPr>
          <a:xfrm>
            <a:off x="4809200" y="2389250"/>
            <a:ext cx="3758700" cy="1791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300"/>
              <a:t>Социальная реклама воздействует на аудиторию, пропагандируя здоровый образ жизни и отказ от вредных привычек.</a:t>
            </a:r>
            <a:endParaRPr sz="1300"/>
          </a:p>
          <a:p>
            <a:pPr marL="0" lvl="0" indent="0" algn="l" rtl="0">
              <a:spcBef>
                <a:spcPts val="1000"/>
              </a:spcBef>
              <a:spcAft>
                <a:spcPts val="0"/>
              </a:spcAft>
              <a:buNone/>
            </a:pPr>
            <a:endParaRPr sz="1300"/>
          </a:p>
          <a:p>
            <a:pPr marL="0" lvl="0" indent="0" algn="l" rtl="0">
              <a:spcBef>
                <a:spcPts val="1000"/>
              </a:spcBef>
              <a:spcAft>
                <a:spcPts val="1000"/>
              </a:spcAft>
              <a:buNone/>
            </a:pPr>
            <a:endParaRPr sz="1300"/>
          </a:p>
        </p:txBody>
      </p:sp>
      <p:sp>
        <p:nvSpPr>
          <p:cNvPr id="445" name="Google Shape;445;p33"/>
          <p:cNvSpPr txBox="1"/>
          <p:nvPr/>
        </p:nvSpPr>
        <p:spPr>
          <a:xfrm>
            <a:off x="0" y="4658050"/>
            <a:ext cx="5922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" sz="2000" b="1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rPr>
              <a:t>11</a:t>
            </a:r>
            <a:endParaRPr sz="2000">
              <a:solidFill>
                <a:schemeClr val="lt2"/>
              </a:solidFill>
              <a:latin typeface="Montserrat Medium"/>
              <a:ea typeface="Montserrat Medium"/>
              <a:cs typeface="Montserrat Medium"/>
              <a:sym typeface="Montserrat Medium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" name="Google Shape;450;p34"/>
          <p:cNvSpPr/>
          <p:nvPr/>
        </p:nvSpPr>
        <p:spPr>
          <a:xfrm>
            <a:off x="4930650" y="439225"/>
            <a:ext cx="3170400" cy="3217200"/>
          </a:xfrm>
          <a:prstGeom prst="rect">
            <a:avLst/>
          </a:prstGeom>
          <a:noFill/>
          <a:ln w="2857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451" name="Google Shape;451;p34"/>
          <p:cNvSpPr txBox="1">
            <a:spLocks noGrp="1"/>
          </p:cNvSpPr>
          <p:nvPr>
            <p:ph type="title"/>
          </p:nvPr>
        </p:nvSpPr>
        <p:spPr>
          <a:xfrm>
            <a:off x="159900" y="206027"/>
            <a:ext cx="4412100" cy="1187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latin typeface="Roboto"/>
                <a:ea typeface="Roboto"/>
                <a:cs typeface="Roboto"/>
                <a:sym typeface="Roboto"/>
              </a:rPr>
              <a:t>Рекомендации</a:t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452" name="Google Shape;452;p34"/>
          <p:cNvSpPr txBox="1">
            <a:spLocks noGrp="1"/>
          </p:cNvSpPr>
          <p:nvPr>
            <p:ph type="subTitle" idx="1"/>
          </p:nvPr>
        </p:nvSpPr>
        <p:spPr>
          <a:xfrm>
            <a:off x="159900" y="1920475"/>
            <a:ext cx="4602600" cy="122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/>
              <a:t>Каждый сам отвечает за свое здоровье. Необходимо сознательно подходить к выбору образа жизни, избегая вредных привычек.</a:t>
            </a:r>
            <a:endParaRPr sz="1200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200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200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200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200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200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200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200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20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/>
          </a:p>
        </p:txBody>
      </p:sp>
      <p:grpSp>
        <p:nvGrpSpPr>
          <p:cNvPr id="453" name="Google Shape;453;p34"/>
          <p:cNvGrpSpPr/>
          <p:nvPr/>
        </p:nvGrpSpPr>
        <p:grpSpPr>
          <a:xfrm>
            <a:off x="4485800" y="-89062"/>
            <a:ext cx="4412225" cy="4801975"/>
            <a:chOff x="158788" y="181050"/>
            <a:chExt cx="4412225" cy="4801975"/>
          </a:xfrm>
        </p:grpSpPr>
        <p:sp>
          <p:nvSpPr>
            <p:cNvPr id="454" name="Google Shape;454;p34"/>
            <p:cNvSpPr/>
            <p:nvPr/>
          </p:nvSpPr>
          <p:spPr>
            <a:xfrm>
              <a:off x="3329013" y="3741025"/>
              <a:ext cx="1242000" cy="1242000"/>
            </a:xfrm>
            <a:prstGeom prst="pie">
              <a:avLst>
                <a:gd name="adj1" fmla="val 10798597"/>
                <a:gd name="adj2" fmla="val 16200000"/>
              </a:avLst>
            </a:prstGeom>
            <a:solidFill>
              <a:srgbClr val="427697">
                <a:alpha val="700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455" name="Google Shape;455;p34"/>
            <p:cNvSpPr/>
            <p:nvPr/>
          </p:nvSpPr>
          <p:spPr>
            <a:xfrm rot="10800000">
              <a:off x="158788" y="181050"/>
              <a:ext cx="1242000" cy="1242000"/>
            </a:xfrm>
            <a:prstGeom prst="pie">
              <a:avLst>
                <a:gd name="adj1" fmla="val 10798597"/>
                <a:gd name="adj2" fmla="val 16200000"/>
              </a:avLst>
            </a:prstGeom>
            <a:solidFill>
              <a:srgbClr val="C62F39">
                <a:alpha val="700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Roboto"/>
                <a:ea typeface="Roboto"/>
                <a:cs typeface="Roboto"/>
                <a:sym typeface="Roboto"/>
              </a:endParaRPr>
            </a:p>
          </p:txBody>
        </p:sp>
      </p:grpSp>
      <p:pic>
        <p:nvPicPr>
          <p:cNvPr id="456" name="Google Shape;456;p3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342775" y="879138"/>
            <a:ext cx="2911501" cy="2911501"/>
          </a:xfrm>
          <a:prstGeom prst="rect">
            <a:avLst/>
          </a:prstGeom>
          <a:noFill/>
          <a:ln>
            <a:noFill/>
          </a:ln>
        </p:spPr>
      </p:pic>
      <p:sp>
        <p:nvSpPr>
          <p:cNvPr id="457" name="Google Shape;457;p34"/>
          <p:cNvSpPr txBox="1">
            <a:spLocks noGrp="1"/>
          </p:cNvSpPr>
          <p:nvPr>
            <p:ph type="subTitle" idx="1"/>
          </p:nvPr>
        </p:nvSpPr>
        <p:spPr>
          <a:xfrm>
            <a:off x="159900" y="3622025"/>
            <a:ext cx="4412100" cy="137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/>
              <a:t>Помощь близким и друзьям в борьбе с зависимостью также важна. Внимание и поддержка могут изменить их судьбу к лучшему.</a:t>
            </a:r>
            <a:endParaRPr sz="1200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200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200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200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200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200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20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/>
          </a:p>
        </p:txBody>
      </p:sp>
      <p:sp>
        <p:nvSpPr>
          <p:cNvPr id="458" name="Google Shape;458;p34"/>
          <p:cNvSpPr txBox="1"/>
          <p:nvPr/>
        </p:nvSpPr>
        <p:spPr>
          <a:xfrm>
            <a:off x="0" y="4658050"/>
            <a:ext cx="5922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" sz="2000" b="1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rPr>
              <a:t>12</a:t>
            </a:r>
            <a:endParaRPr sz="2000">
              <a:solidFill>
                <a:schemeClr val="lt2"/>
              </a:solidFill>
              <a:latin typeface="Montserrat Medium"/>
              <a:ea typeface="Montserrat Medium"/>
              <a:cs typeface="Montserrat Medium"/>
              <a:sym typeface="Montserrat Medium"/>
            </a:endParaRPr>
          </a:p>
        </p:txBody>
      </p:sp>
      <p:sp>
        <p:nvSpPr>
          <p:cNvPr id="459" name="Google Shape;459;p34"/>
          <p:cNvSpPr txBox="1"/>
          <p:nvPr/>
        </p:nvSpPr>
        <p:spPr>
          <a:xfrm>
            <a:off x="159900" y="1364100"/>
            <a:ext cx="4602600" cy="677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latin typeface="Roboto Medium"/>
                <a:ea typeface="Roboto Medium"/>
                <a:cs typeface="Roboto Medium"/>
                <a:sym typeface="Roboto Medium"/>
              </a:rPr>
              <a:t>Личная ответственность</a:t>
            </a:r>
            <a:endParaRPr sz="1600">
              <a:latin typeface="Roboto Medium"/>
              <a:ea typeface="Roboto Medium"/>
              <a:cs typeface="Roboto Medium"/>
              <a:sym typeface="Roboto Medium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600">
              <a:latin typeface="Roboto Medium"/>
              <a:ea typeface="Roboto Medium"/>
              <a:cs typeface="Roboto Medium"/>
              <a:sym typeface="Roboto Medium"/>
            </a:endParaRPr>
          </a:p>
        </p:txBody>
      </p:sp>
      <p:sp>
        <p:nvSpPr>
          <p:cNvPr id="460" name="Google Shape;460;p34"/>
          <p:cNvSpPr txBox="1"/>
          <p:nvPr/>
        </p:nvSpPr>
        <p:spPr>
          <a:xfrm>
            <a:off x="159900" y="3087575"/>
            <a:ext cx="4602600" cy="677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latin typeface="Roboto Medium"/>
                <a:ea typeface="Roboto Medium"/>
                <a:cs typeface="Roboto Medium"/>
                <a:sym typeface="Roboto Medium"/>
              </a:rPr>
              <a:t>Поддержка окружающих</a:t>
            </a:r>
            <a:endParaRPr sz="1600">
              <a:solidFill>
                <a:srgbClr val="000000"/>
              </a:solidFill>
              <a:latin typeface="Roboto Medium"/>
              <a:ea typeface="Roboto Medium"/>
              <a:cs typeface="Roboto Medium"/>
              <a:sym typeface="Roboto Medium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600">
              <a:solidFill>
                <a:srgbClr val="000000"/>
              </a:solidFill>
              <a:latin typeface="Roboto Medium"/>
              <a:ea typeface="Roboto Medium"/>
              <a:cs typeface="Roboto Medium"/>
              <a:sym typeface="Roboto Medium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5" name="Google Shape;465;p35"/>
          <p:cNvSpPr txBox="1">
            <a:spLocks noGrp="1"/>
          </p:cNvSpPr>
          <p:nvPr>
            <p:ph type="title"/>
          </p:nvPr>
        </p:nvSpPr>
        <p:spPr>
          <a:xfrm>
            <a:off x="159900" y="206025"/>
            <a:ext cx="6770100" cy="1187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latin typeface="Roboto"/>
                <a:ea typeface="Roboto"/>
                <a:cs typeface="Roboto"/>
                <a:sym typeface="Roboto"/>
              </a:rPr>
              <a:t>Мировой опыт</a:t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466" name="Google Shape;466;p35"/>
          <p:cNvSpPr txBox="1">
            <a:spLocks noGrp="1"/>
          </p:cNvSpPr>
          <p:nvPr>
            <p:ph type="subTitle" idx="1"/>
          </p:nvPr>
        </p:nvSpPr>
        <p:spPr>
          <a:xfrm>
            <a:off x="159900" y="1920475"/>
            <a:ext cx="5099100" cy="122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/>
              <a:t>Некоторые страны, такие как Исландия, внедрили эффективные программы для снижения уровня курения и алкоголизма среди молодежи.</a:t>
            </a:r>
            <a:endParaRPr sz="1200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200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200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200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200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200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200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200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20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/>
          </a:p>
        </p:txBody>
      </p:sp>
      <p:sp>
        <p:nvSpPr>
          <p:cNvPr id="467" name="Google Shape;467;p35"/>
          <p:cNvSpPr txBox="1">
            <a:spLocks noGrp="1"/>
          </p:cNvSpPr>
          <p:nvPr>
            <p:ph type="subTitle" idx="1"/>
          </p:nvPr>
        </p:nvSpPr>
        <p:spPr>
          <a:xfrm>
            <a:off x="159900" y="3622025"/>
            <a:ext cx="5099100" cy="137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/>
              <a:t>Использование опыта других стран помогает в разработке эффективных мер по борьбе с зависимостью и профилактике вредных привычек.</a:t>
            </a:r>
            <a:endParaRPr sz="1200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200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200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200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200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200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20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/>
          </a:p>
        </p:txBody>
      </p:sp>
      <p:sp>
        <p:nvSpPr>
          <p:cNvPr id="468" name="Google Shape;468;p35"/>
          <p:cNvSpPr txBox="1"/>
          <p:nvPr/>
        </p:nvSpPr>
        <p:spPr>
          <a:xfrm>
            <a:off x="0" y="4658050"/>
            <a:ext cx="5922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" sz="2000" b="1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rPr>
              <a:t>13</a:t>
            </a:r>
            <a:endParaRPr sz="2000">
              <a:solidFill>
                <a:schemeClr val="lt2"/>
              </a:solidFill>
              <a:latin typeface="Montserrat Medium"/>
              <a:ea typeface="Montserrat Medium"/>
              <a:cs typeface="Montserrat Medium"/>
              <a:sym typeface="Montserrat Medium"/>
            </a:endParaRPr>
          </a:p>
        </p:txBody>
      </p:sp>
      <p:sp>
        <p:nvSpPr>
          <p:cNvPr id="469" name="Google Shape;469;p35"/>
          <p:cNvSpPr txBox="1"/>
          <p:nvPr/>
        </p:nvSpPr>
        <p:spPr>
          <a:xfrm>
            <a:off x="159900" y="1364100"/>
            <a:ext cx="5715900" cy="677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latin typeface="Roboto Medium"/>
                <a:ea typeface="Roboto Medium"/>
                <a:cs typeface="Roboto Medium"/>
                <a:sym typeface="Roboto Medium"/>
              </a:rPr>
              <a:t>Успешные кейсы</a:t>
            </a:r>
            <a:endParaRPr sz="1600">
              <a:latin typeface="Roboto Medium"/>
              <a:ea typeface="Roboto Medium"/>
              <a:cs typeface="Roboto Medium"/>
              <a:sym typeface="Roboto Medium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600">
              <a:latin typeface="Roboto Medium"/>
              <a:ea typeface="Roboto Medium"/>
              <a:cs typeface="Roboto Medium"/>
              <a:sym typeface="Roboto Medium"/>
            </a:endParaRPr>
          </a:p>
        </p:txBody>
      </p:sp>
      <p:sp>
        <p:nvSpPr>
          <p:cNvPr id="470" name="Google Shape;470;p35"/>
          <p:cNvSpPr txBox="1"/>
          <p:nvPr/>
        </p:nvSpPr>
        <p:spPr>
          <a:xfrm>
            <a:off x="159900" y="3087575"/>
            <a:ext cx="5715900" cy="677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latin typeface="Roboto Medium"/>
                <a:ea typeface="Roboto Medium"/>
                <a:cs typeface="Roboto Medium"/>
                <a:sym typeface="Roboto Medium"/>
              </a:rPr>
              <a:t>Примеры лучших практик</a:t>
            </a:r>
            <a:endParaRPr sz="1600">
              <a:solidFill>
                <a:srgbClr val="000000"/>
              </a:solidFill>
              <a:latin typeface="Roboto Medium"/>
              <a:ea typeface="Roboto Medium"/>
              <a:cs typeface="Roboto Medium"/>
              <a:sym typeface="Roboto Medium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600">
              <a:solidFill>
                <a:srgbClr val="000000"/>
              </a:solidFill>
              <a:latin typeface="Roboto Medium"/>
              <a:ea typeface="Roboto Medium"/>
              <a:cs typeface="Roboto Medium"/>
              <a:sym typeface="Roboto Medium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5" name="Google Shape;475;p36"/>
          <p:cNvSpPr/>
          <p:nvPr/>
        </p:nvSpPr>
        <p:spPr>
          <a:xfrm>
            <a:off x="4783275" y="2059200"/>
            <a:ext cx="567900" cy="5727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476" name="Google Shape;476;p36"/>
          <p:cNvSpPr/>
          <p:nvPr/>
        </p:nvSpPr>
        <p:spPr>
          <a:xfrm>
            <a:off x="149675" y="2059201"/>
            <a:ext cx="567900" cy="5727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477" name="Google Shape;477;p36"/>
          <p:cNvSpPr txBox="1">
            <a:spLocks noGrp="1"/>
          </p:cNvSpPr>
          <p:nvPr>
            <p:ph type="title"/>
          </p:nvPr>
        </p:nvSpPr>
        <p:spPr>
          <a:xfrm>
            <a:off x="720000" y="3988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Roboto"/>
                <a:ea typeface="Roboto"/>
                <a:cs typeface="Roboto"/>
                <a:sym typeface="Roboto"/>
              </a:rPr>
              <a:t>Статистика и исследования</a:t>
            </a:r>
            <a:endParaRPr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478" name="Google Shape;478;p36"/>
          <p:cNvSpPr txBox="1">
            <a:spLocks noGrp="1"/>
          </p:cNvSpPr>
          <p:nvPr>
            <p:ph type="subTitle" idx="2"/>
          </p:nvPr>
        </p:nvSpPr>
        <p:spPr>
          <a:xfrm>
            <a:off x="198675" y="2749975"/>
            <a:ext cx="3996600" cy="1391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/>
              <a:t>В России более 30% случаев смертности связано с употреблением алкоголя и табака. Эффективные меры профилактики могут значительно снизить этот показатель.</a:t>
            </a:r>
            <a:endParaRPr sz="120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/>
          </a:p>
        </p:txBody>
      </p:sp>
      <p:sp>
        <p:nvSpPr>
          <p:cNvPr id="479" name="Google Shape;479;p36"/>
          <p:cNvSpPr txBox="1">
            <a:spLocks noGrp="1"/>
          </p:cNvSpPr>
          <p:nvPr>
            <p:ph type="subTitle" idx="4"/>
          </p:nvPr>
        </p:nvSpPr>
        <p:spPr>
          <a:xfrm>
            <a:off x="198675" y="2183950"/>
            <a:ext cx="3996600" cy="492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latin typeface="Roboto"/>
                <a:ea typeface="Roboto"/>
                <a:cs typeface="Roboto"/>
                <a:sym typeface="Roboto"/>
              </a:rPr>
              <a:t>Национальные данные</a:t>
            </a:r>
            <a:endParaRPr sz="1800"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480" name="Google Shape;480;p36"/>
          <p:cNvSpPr txBox="1">
            <a:spLocks noGrp="1"/>
          </p:cNvSpPr>
          <p:nvPr>
            <p:ph type="subTitle" idx="3"/>
          </p:nvPr>
        </p:nvSpPr>
        <p:spPr>
          <a:xfrm>
            <a:off x="4815300" y="2183950"/>
            <a:ext cx="3996600" cy="492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latin typeface="Roboto"/>
                <a:ea typeface="Roboto"/>
                <a:cs typeface="Roboto"/>
                <a:sym typeface="Roboto"/>
              </a:rPr>
              <a:t>Международные исследования</a:t>
            </a:r>
            <a:endParaRPr sz="1800"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481" name="Google Shape;481;p36"/>
          <p:cNvSpPr txBox="1"/>
          <p:nvPr/>
        </p:nvSpPr>
        <p:spPr>
          <a:xfrm>
            <a:off x="0" y="4658050"/>
            <a:ext cx="5922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" sz="2000" b="1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rPr>
              <a:t>14</a:t>
            </a:r>
            <a:endParaRPr sz="2000">
              <a:solidFill>
                <a:schemeClr val="lt2"/>
              </a:solidFill>
              <a:latin typeface="Montserrat Medium"/>
              <a:ea typeface="Montserrat Medium"/>
              <a:cs typeface="Montserrat Medium"/>
              <a:sym typeface="Montserrat Medium"/>
            </a:endParaRPr>
          </a:p>
        </p:txBody>
      </p:sp>
      <p:sp>
        <p:nvSpPr>
          <p:cNvPr id="482" name="Google Shape;482;p36"/>
          <p:cNvSpPr txBox="1">
            <a:spLocks noGrp="1"/>
          </p:cNvSpPr>
          <p:nvPr>
            <p:ph type="subTitle" idx="2"/>
          </p:nvPr>
        </p:nvSpPr>
        <p:spPr>
          <a:xfrm>
            <a:off x="4861500" y="2749975"/>
            <a:ext cx="3996600" cy="1391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/>
              <a:t>Согласно ВОЗ, инвестиции в профилактику и лечение зависимостей приносят значительные экономические и социальные выгоды.</a:t>
            </a:r>
            <a:endParaRPr sz="120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7" name="Google Shape;487;p37"/>
          <p:cNvSpPr txBox="1">
            <a:spLocks noGrp="1"/>
          </p:cNvSpPr>
          <p:nvPr>
            <p:ph type="title"/>
          </p:nvPr>
        </p:nvSpPr>
        <p:spPr>
          <a:xfrm>
            <a:off x="592200" y="1059593"/>
            <a:ext cx="8031600" cy="1031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4000">
                <a:latin typeface="Montserrat"/>
                <a:ea typeface="Montserrat"/>
                <a:cs typeface="Montserrat"/>
                <a:sym typeface="Montserrat"/>
              </a:rPr>
              <a:t>Заключение</a:t>
            </a:r>
            <a:endParaRPr sz="4000">
              <a:latin typeface="Montserrat"/>
              <a:ea typeface="Montserrat"/>
              <a:cs typeface="Montserrat"/>
              <a:sym typeface="Montserrat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4000">
              <a:latin typeface="Montserrat"/>
              <a:ea typeface="Montserrat"/>
              <a:cs typeface="Montserrat"/>
              <a:sym typeface="Montserrat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400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488" name="Google Shape;488;p37"/>
          <p:cNvSpPr txBox="1">
            <a:spLocks noGrp="1"/>
          </p:cNvSpPr>
          <p:nvPr>
            <p:ph type="subTitle" idx="1"/>
          </p:nvPr>
        </p:nvSpPr>
        <p:spPr>
          <a:xfrm>
            <a:off x="1204237" y="2703734"/>
            <a:ext cx="6927600" cy="1093013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Выбор в пользу здоровья — это выбор в пользу жизни. </a:t>
            </a:r>
            <a:r>
              <a:rPr lang="en" dirty="0" smtClean="0"/>
              <a:t>Избегая</a:t>
            </a:r>
            <a:r>
              <a:rPr lang="ru-RU" dirty="0" smtClean="0"/>
              <a:t> употребление</a:t>
            </a:r>
            <a:r>
              <a:rPr lang="en" dirty="0" smtClean="0"/>
              <a:t> </a:t>
            </a:r>
            <a:r>
              <a:rPr lang="en" dirty="0"/>
              <a:t>табака, алкоголя и наркотиков, вы делаете шаг к лучшему будущему для себя и своих близких.</a:t>
            </a:r>
            <a:endParaRPr dirty="0"/>
          </a:p>
        </p:txBody>
      </p:sp>
      <p:grpSp>
        <p:nvGrpSpPr>
          <p:cNvPr id="489" name="Google Shape;489;p37"/>
          <p:cNvGrpSpPr/>
          <p:nvPr/>
        </p:nvGrpSpPr>
        <p:grpSpPr>
          <a:xfrm>
            <a:off x="2742341" y="635595"/>
            <a:ext cx="600911" cy="91442"/>
            <a:chOff x="4440100" y="408400"/>
            <a:chExt cx="840200" cy="131100"/>
          </a:xfrm>
        </p:grpSpPr>
        <p:sp>
          <p:nvSpPr>
            <p:cNvPr id="490" name="Google Shape;490;p37"/>
            <p:cNvSpPr/>
            <p:nvPr/>
          </p:nvSpPr>
          <p:spPr>
            <a:xfrm>
              <a:off x="4440100" y="408400"/>
              <a:ext cx="131100" cy="131100"/>
            </a:xfrm>
            <a:prstGeom prst="ellipse">
              <a:avLst/>
            </a:pr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491" name="Google Shape;491;p37"/>
            <p:cNvSpPr/>
            <p:nvPr/>
          </p:nvSpPr>
          <p:spPr>
            <a:xfrm>
              <a:off x="4617375" y="408400"/>
              <a:ext cx="131100" cy="131100"/>
            </a:xfrm>
            <a:prstGeom prst="ellipse">
              <a:avLst/>
            </a:pr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492" name="Google Shape;492;p37"/>
            <p:cNvSpPr/>
            <p:nvPr/>
          </p:nvSpPr>
          <p:spPr>
            <a:xfrm>
              <a:off x="4794650" y="408400"/>
              <a:ext cx="131100" cy="131100"/>
            </a:xfrm>
            <a:prstGeom prst="ellipse">
              <a:avLst/>
            </a:pr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493" name="Google Shape;493;p37"/>
            <p:cNvSpPr/>
            <p:nvPr/>
          </p:nvSpPr>
          <p:spPr>
            <a:xfrm>
              <a:off x="4971925" y="408400"/>
              <a:ext cx="131100" cy="131100"/>
            </a:xfrm>
            <a:prstGeom prst="ellipse">
              <a:avLst/>
            </a:pr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494" name="Google Shape;494;p37"/>
            <p:cNvSpPr/>
            <p:nvPr/>
          </p:nvSpPr>
          <p:spPr>
            <a:xfrm>
              <a:off x="5149200" y="408400"/>
              <a:ext cx="131100" cy="131100"/>
            </a:xfrm>
            <a:prstGeom prst="ellipse">
              <a:avLst/>
            </a:pr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Roboto"/>
                <a:ea typeface="Roboto"/>
                <a:cs typeface="Roboto"/>
                <a:sym typeface="Roboto"/>
              </a:endParaRPr>
            </a:p>
          </p:txBody>
        </p:sp>
      </p:grpSp>
      <p:sp>
        <p:nvSpPr>
          <p:cNvPr id="495" name="Google Shape;495;p37"/>
          <p:cNvSpPr txBox="1"/>
          <p:nvPr/>
        </p:nvSpPr>
        <p:spPr>
          <a:xfrm>
            <a:off x="0" y="4658050"/>
            <a:ext cx="5922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" sz="2000" b="1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rPr>
              <a:t>15</a:t>
            </a:r>
            <a:endParaRPr sz="2000">
              <a:solidFill>
                <a:schemeClr val="lt2"/>
              </a:solidFill>
              <a:latin typeface="Montserrat Medium"/>
              <a:ea typeface="Montserrat Medium"/>
              <a:cs typeface="Montserrat Medium"/>
              <a:sym typeface="Montserrat Medium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8" name="Google Shape;318;p24"/>
          <p:cNvSpPr/>
          <p:nvPr/>
        </p:nvSpPr>
        <p:spPr>
          <a:xfrm>
            <a:off x="533500" y="635263"/>
            <a:ext cx="3170400" cy="3217200"/>
          </a:xfrm>
          <a:prstGeom prst="rect">
            <a:avLst/>
          </a:prstGeom>
          <a:noFill/>
          <a:ln w="2857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319" name="Google Shape;319;p24"/>
          <p:cNvSpPr txBox="1">
            <a:spLocks noGrp="1"/>
          </p:cNvSpPr>
          <p:nvPr>
            <p:ph type="ctrTitle"/>
          </p:nvPr>
        </p:nvSpPr>
        <p:spPr>
          <a:xfrm>
            <a:off x="4188425" y="519250"/>
            <a:ext cx="4825800" cy="1445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500">
                <a:latin typeface="Montserrat"/>
                <a:ea typeface="Montserrat"/>
                <a:cs typeface="Montserrat"/>
                <a:sym typeface="Montserrat"/>
              </a:rPr>
              <a:t>Введение</a:t>
            </a:r>
            <a:endParaRPr sz="350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320" name="Google Shape;320;p24"/>
          <p:cNvSpPr txBox="1">
            <a:spLocks noGrp="1"/>
          </p:cNvSpPr>
          <p:nvPr>
            <p:ph type="subTitle" idx="1"/>
          </p:nvPr>
        </p:nvSpPr>
        <p:spPr>
          <a:xfrm>
            <a:off x="4602125" y="2476525"/>
            <a:ext cx="4412100" cy="157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400">
                <a:latin typeface="Montserrat"/>
                <a:ea typeface="Montserrat"/>
                <a:cs typeface="Montserrat"/>
                <a:sym typeface="Montserrat"/>
              </a:rPr>
              <a:t>Каждый наш выбор имеет последствия. Особенно это касается употребления табака, алкоголя и наркотиков, которые могут опасно влиять на здоровье и безопасность.</a:t>
            </a:r>
            <a:endParaRPr sz="1400">
              <a:latin typeface="Montserrat"/>
              <a:ea typeface="Montserrat"/>
              <a:cs typeface="Montserrat"/>
              <a:sym typeface="Montserrat"/>
            </a:endParaRPr>
          </a:p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endParaRPr sz="1400">
              <a:latin typeface="Montserrat"/>
              <a:ea typeface="Montserrat"/>
              <a:cs typeface="Montserrat"/>
              <a:sym typeface="Montserrat"/>
            </a:endParaRPr>
          </a:p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endParaRPr sz="1400">
              <a:latin typeface="Montserrat"/>
              <a:ea typeface="Montserrat"/>
              <a:cs typeface="Montserrat"/>
              <a:sym typeface="Montserrat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400">
              <a:latin typeface="Montserrat"/>
              <a:ea typeface="Montserrat"/>
              <a:cs typeface="Montserrat"/>
              <a:sym typeface="Montserrat"/>
            </a:endParaRPr>
          </a:p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endParaRPr sz="1400">
              <a:latin typeface="Montserrat"/>
              <a:ea typeface="Montserrat"/>
              <a:cs typeface="Montserrat"/>
              <a:sym typeface="Montserrat"/>
            </a:endParaRPr>
          </a:p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endParaRPr sz="1400">
              <a:latin typeface="Montserrat"/>
              <a:ea typeface="Montserrat"/>
              <a:cs typeface="Montserrat"/>
              <a:sym typeface="Montserrat"/>
            </a:endParaRPr>
          </a:p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endParaRPr sz="1400">
              <a:latin typeface="Montserrat"/>
              <a:ea typeface="Montserrat"/>
              <a:cs typeface="Montserrat"/>
              <a:sym typeface="Montserrat"/>
            </a:endParaRPr>
          </a:p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endParaRPr sz="1400">
              <a:latin typeface="Montserrat"/>
              <a:ea typeface="Montserrat"/>
              <a:cs typeface="Montserrat"/>
              <a:sym typeface="Montserrat"/>
            </a:endParaRPr>
          </a:p>
        </p:txBody>
      </p:sp>
      <p:grpSp>
        <p:nvGrpSpPr>
          <p:cNvPr id="321" name="Google Shape;321;p24"/>
          <p:cNvGrpSpPr/>
          <p:nvPr/>
        </p:nvGrpSpPr>
        <p:grpSpPr>
          <a:xfrm>
            <a:off x="174975" y="277313"/>
            <a:ext cx="4412225" cy="4588875"/>
            <a:chOff x="235125" y="277650"/>
            <a:chExt cx="4412225" cy="4588875"/>
          </a:xfrm>
        </p:grpSpPr>
        <p:sp>
          <p:nvSpPr>
            <p:cNvPr id="322" name="Google Shape;322;p24"/>
            <p:cNvSpPr/>
            <p:nvPr/>
          </p:nvSpPr>
          <p:spPr>
            <a:xfrm>
              <a:off x="3405350" y="3624525"/>
              <a:ext cx="1242000" cy="1242000"/>
            </a:xfrm>
            <a:prstGeom prst="pie">
              <a:avLst>
                <a:gd name="adj1" fmla="val 10798597"/>
                <a:gd name="adj2" fmla="val 16200000"/>
              </a:avLst>
            </a:prstGeom>
            <a:solidFill>
              <a:srgbClr val="427697">
                <a:alpha val="700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323" name="Google Shape;323;p24"/>
            <p:cNvSpPr/>
            <p:nvPr/>
          </p:nvSpPr>
          <p:spPr>
            <a:xfrm rot="10800000">
              <a:off x="235125" y="277650"/>
              <a:ext cx="1242000" cy="1242000"/>
            </a:xfrm>
            <a:prstGeom prst="pie">
              <a:avLst>
                <a:gd name="adj1" fmla="val 10798597"/>
                <a:gd name="adj2" fmla="val 16200000"/>
              </a:avLst>
            </a:prstGeom>
            <a:solidFill>
              <a:srgbClr val="C62F39">
                <a:alpha val="700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Roboto"/>
                <a:ea typeface="Roboto"/>
                <a:cs typeface="Roboto"/>
                <a:sym typeface="Roboto"/>
              </a:endParaRPr>
            </a:p>
          </p:txBody>
        </p:sp>
      </p:grpSp>
      <p:pic>
        <p:nvPicPr>
          <p:cNvPr id="324" name="Google Shape;324;p2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331300" y="1238213"/>
            <a:ext cx="2062500" cy="2062500"/>
          </a:xfrm>
          <a:prstGeom prst="rect">
            <a:avLst/>
          </a:prstGeom>
          <a:noFill/>
          <a:ln>
            <a:noFill/>
          </a:ln>
        </p:spPr>
      </p:pic>
      <p:sp>
        <p:nvSpPr>
          <p:cNvPr id="325" name="Google Shape;325;p24"/>
          <p:cNvSpPr txBox="1"/>
          <p:nvPr/>
        </p:nvSpPr>
        <p:spPr>
          <a:xfrm>
            <a:off x="0" y="4658050"/>
            <a:ext cx="5922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" sz="2000" b="1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rPr>
              <a:t>02</a:t>
            </a:r>
            <a:endParaRPr sz="2000">
              <a:solidFill>
                <a:schemeClr val="lt2"/>
              </a:solidFill>
              <a:latin typeface="Montserrat Medium"/>
              <a:ea typeface="Montserrat Medium"/>
              <a:cs typeface="Montserrat Medium"/>
              <a:sym typeface="Montserrat Medium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0" name="Google Shape;330;p25"/>
          <p:cNvSpPr txBox="1">
            <a:spLocks noGrp="1"/>
          </p:cNvSpPr>
          <p:nvPr>
            <p:ph type="title"/>
          </p:nvPr>
        </p:nvSpPr>
        <p:spPr>
          <a:xfrm>
            <a:off x="235225" y="5553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Montserrat"/>
                <a:ea typeface="Montserrat"/>
                <a:cs typeface="Montserrat"/>
                <a:sym typeface="Montserrat"/>
              </a:rPr>
              <a:t>Влияние табака на здоровье</a:t>
            </a:r>
            <a:endParaRPr>
              <a:latin typeface="Montserrat"/>
              <a:ea typeface="Montserrat"/>
              <a:cs typeface="Montserrat"/>
              <a:sym typeface="Montserrat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Montserrat"/>
              <a:ea typeface="Montserrat"/>
              <a:cs typeface="Montserrat"/>
              <a:sym typeface="Montserrat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Montserrat"/>
              <a:ea typeface="Montserrat"/>
              <a:cs typeface="Montserrat"/>
              <a:sym typeface="Montserrat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331" name="Google Shape;331;p25"/>
          <p:cNvSpPr txBox="1">
            <a:spLocks noGrp="1"/>
          </p:cNvSpPr>
          <p:nvPr>
            <p:ph type="subTitle" idx="2"/>
          </p:nvPr>
        </p:nvSpPr>
        <p:spPr>
          <a:xfrm>
            <a:off x="235225" y="1702425"/>
            <a:ext cx="3758700" cy="383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 b="1"/>
              <a:t>Физические заболевания</a:t>
            </a:r>
            <a:endParaRPr sz="1800" b="1"/>
          </a:p>
          <a:p>
            <a:pPr marL="0" lvl="0" indent="0" algn="l" rtl="0">
              <a:spcBef>
                <a:spcPts val="1000"/>
              </a:spcBef>
              <a:spcAft>
                <a:spcPts val="0"/>
              </a:spcAft>
              <a:buNone/>
            </a:pPr>
            <a:endParaRPr sz="1800" b="1"/>
          </a:p>
          <a:p>
            <a:pPr marL="0" lvl="0" indent="0" algn="l" rtl="0">
              <a:spcBef>
                <a:spcPts val="1000"/>
              </a:spcBef>
              <a:spcAft>
                <a:spcPts val="0"/>
              </a:spcAft>
              <a:buNone/>
            </a:pPr>
            <a:endParaRPr sz="1800" b="1"/>
          </a:p>
          <a:p>
            <a:pPr marL="0" lvl="0" indent="0" algn="l" rtl="0">
              <a:spcBef>
                <a:spcPts val="1000"/>
              </a:spcBef>
              <a:spcAft>
                <a:spcPts val="0"/>
              </a:spcAft>
              <a:buNone/>
            </a:pPr>
            <a:endParaRPr sz="1800" b="1"/>
          </a:p>
          <a:p>
            <a:pPr marL="0" lvl="0" indent="0" algn="ctr" rtl="0">
              <a:spcBef>
                <a:spcPts val="1000"/>
              </a:spcBef>
              <a:spcAft>
                <a:spcPts val="0"/>
              </a:spcAft>
              <a:buNone/>
            </a:pPr>
            <a:endParaRPr sz="1800"/>
          </a:p>
        </p:txBody>
      </p:sp>
      <p:sp>
        <p:nvSpPr>
          <p:cNvPr id="332" name="Google Shape;332;p25"/>
          <p:cNvSpPr txBox="1">
            <a:spLocks noGrp="1"/>
          </p:cNvSpPr>
          <p:nvPr>
            <p:ph type="subTitle" idx="1"/>
          </p:nvPr>
        </p:nvSpPr>
        <p:spPr>
          <a:xfrm>
            <a:off x="295375" y="2389250"/>
            <a:ext cx="3758700" cy="1791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300"/>
              <a:t>Курение вызывает рак легких, заболевания сердца и сосудов, хронические обструктивные болезни легких (ХОБЛ). Более 8 миллионов смертей в год связано с курением (ВОЗ).</a:t>
            </a:r>
            <a:endParaRPr sz="1300"/>
          </a:p>
          <a:p>
            <a:pPr marL="0" lvl="0" indent="0" algn="l" rtl="0">
              <a:spcBef>
                <a:spcPts val="1000"/>
              </a:spcBef>
              <a:spcAft>
                <a:spcPts val="0"/>
              </a:spcAft>
              <a:buNone/>
            </a:pPr>
            <a:endParaRPr sz="1300"/>
          </a:p>
          <a:p>
            <a:pPr marL="0" lvl="0" indent="0" algn="l" rtl="0">
              <a:spcBef>
                <a:spcPts val="1000"/>
              </a:spcBef>
              <a:spcAft>
                <a:spcPts val="1000"/>
              </a:spcAft>
              <a:buNone/>
            </a:pPr>
            <a:endParaRPr sz="1300"/>
          </a:p>
        </p:txBody>
      </p:sp>
      <p:sp>
        <p:nvSpPr>
          <p:cNvPr id="333" name="Google Shape;333;p25"/>
          <p:cNvSpPr txBox="1">
            <a:spLocks noGrp="1"/>
          </p:cNvSpPr>
          <p:nvPr>
            <p:ph type="subTitle" idx="2"/>
          </p:nvPr>
        </p:nvSpPr>
        <p:spPr>
          <a:xfrm>
            <a:off x="4809200" y="1702425"/>
            <a:ext cx="3758700" cy="383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 b="1"/>
              <a:t>Психологическое воздействие</a:t>
            </a:r>
            <a:endParaRPr sz="1800" b="1"/>
          </a:p>
          <a:p>
            <a:pPr marL="0" lvl="0" indent="0" algn="l" rtl="0">
              <a:spcBef>
                <a:spcPts val="1000"/>
              </a:spcBef>
              <a:spcAft>
                <a:spcPts val="0"/>
              </a:spcAft>
              <a:buNone/>
            </a:pPr>
            <a:endParaRPr sz="1800" b="1"/>
          </a:p>
          <a:p>
            <a:pPr marL="0" lvl="0" indent="0" algn="l" rtl="0">
              <a:spcBef>
                <a:spcPts val="1000"/>
              </a:spcBef>
              <a:spcAft>
                <a:spcPts val="0"/>
              </a:spcAft>
              <a:buNone/>
            </a:pPr>
            <a:endParaRPr sz="1800" b="1"/>
          </a:p>
          <a:p>
            <a:pPr marL="0" lvl="0" indent="0" algn="ctr" rtl="0">
              <a:spcBef>
                <a:spcPts val="1000"/>
              </a:spcBef>
              <a:spcAft>
                <a:spcPts val="0"/>
              </a:spcAft>
              <a:buNone/>
            </a:pPr>
            <a:endParaRPr sz="1800"/>
          </a:p>
        </p:txBody>
      </p:sp>
      <p:sp>
        <p:nvSpPr>
          <p:cNvPr id="334" name="Google Shape;334;p25"/>
          <p:cNvSpPr txBox="1">
            <a:spLocks noGrp="1"/>
          </p:cNvSpPr>
          <p:nvPr>
            <p:ph type="subTitle" idx="1"/>
          </p:nvPr>
        </p:nvSpPr>
        <p:spPr>
          <a:xfrm>
            <a:off x="4809200" y="2389250"/>
            <a:ext cx="3758700" cy="1791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300"/>
              <a:t>Никотин вызывает зависимость, способствуя тревоге и депрессии. Курение также связано с ухудшением когнитивных функций.</a:t>
            </a:r>
            <a:endParaRPr sz="1300"/>
          </a:p>
          <a:p>
            <a:pPr marL="0" lvl="0" indent="0" algn="l" rtl="0">
              <a:spcBef>
                <a:spcPts val="1000"/>
              </a:spcBef>
              <a:spcAft>
                <a:spcPts val="0"/>
              </a:spcAft>
              <a:buNone/>
            </a:pPr>
            <a:endParaRPr sz="1300"/>
          </a:p>
          <a:p>
            <a:pPr marL="0" lvl="0" indent="0" algn="l" rtl="0">
              <a:spcBef>
                <a:spcPts val="1000"/>
              </a:spcBef>
              <a:spcAft>
                <a:spcPts val="1000"/>
              </a:spcAft>
              <a:buNone/>
            </a:pPr>
            <a:endParaRPr sz="1300"/>
          </a:p>
        </p:txBody>
      </p:sp>
      <p:sp>
        <p:nvSpPr>
          <p:cNvPr id="335" name="Google Shape;335;p25"/>
          <p:cNvSpPr txBox="1"/>
          <p:nvPr/>
        </p:nvSpPr>
        <p:spPr>
          <a:xfrm>
            <a:off x="0" y="4658050"/>
            <a:ext cx="5922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" sz="2000" b="1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rPr>
              <a:t>03</a:t>
            </a:r>
            <a:endParaRPr sz="2000">
              <a:solidFill>
                <a:schemeClr val="lt2"/>
              </a:solidFill>
              <a:latin typeface="Montserrat Medium"/>
              <a:ea typeface="Montserrat Medium"/>
              <a:cs typeface="Montserrat Medium"/>
              <a:sym typeface="Montserrat Medium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0" name="Google Shape;340;p26"/>
          <p:cNvSpPr/>
          <p:nvPr/>
        </p:nvSpPr>
        <p:spPr>
          <a:xfrm>
            <a:off x="5029925" y="1553750"/>
            <a:ext cx="793500" cy="7935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341" name="Google Shape;341;p26"/>
          <p:cNvSpPr/>
          <p:nvPr/>
        </p:nvSpPr>
        <p:spPr>
          <a:xfrm>
            <a:off x="720000" y="3378250"/>
            <a:ext cx="793500" cy="7935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342" name="Google Shape;342;p26"/>
          <p:cNvSpPr/>
          <p:nvPr/>
        </p:nvSpPr>
        <p:spPr>
          <a:xfrm>
            <a:off x="720000" y="1553750"/>
            <a:ext cx="793500" cy="7935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343" name="Google Shape;343;p26"/>
          <p:cNvSpPr txBox="1">
            <a:spLocks noGrp="1"/>
          </p:cNvSpPr>
          <p:nvPr>
            <p:ph type="title"/>
          </p:nvPr>
        </p:nvSpPr>
        <p:spPr>
          <a:xfrm>
            <a:off x="720000" y="32917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Montserrat"/>
                <a:ea typeface="Montserrat"/>
                <a:cs typeface="Montserrat"/>
                <a:sym typeface="Montserrat"/>
              </a:rPr>
              <a:t>Влияние алкоголя на здоровье</a:t>
            </a:r>
            <a:endParaRPr>
              <a:latin typeface="Montserrat"/>
              <a:ea typeface="Montserrat"/>
              <a:cs typeface="Montserrat"/>
              <a:sym typeface="Montserrat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Montserrat"/>
              <a:ea typeface="Montserrat"/>
              <a:cs typeface="Montserrat"/>
              <a:sym typeface="Montserrat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Montserrat"/>
              <a:ea typeface="Montserrat"/>
              <a:cs typeface="Montserrat"/>
              <a:sym typeface="Montserrat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Montserrat"/>
              <a:ea typeface="Montserrat"/>
              <a:cs typeface="Montserrat"/>
              <a:sym typeface="Montserrat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344" name="Google Shape;344;p26"/>
          <p:cNvSpPr txBox="1">
            <a:spLocks noGrp="1"/>
          </p:cNvSpPr>
          <p:nvPr>
            <p:ph type="subTitle" idx="3"/>
          </p:nvPr>
        </p:nvSpPr>
        <p:spPr>
          <a:xfrm>
            <a:off x="1589125" y="3378250"/>
            <a:ext cx="3289800" cy="1557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/>
              <a:t>Алкоголь увеличивает риск дорожно-транспортных происшествий и насилия, так как значительно снижает реакцию и самоконтроль.</a:t>
            </a:r>
            <a:endParaRPr/>
          </a:p>
        </p:txBody>
      </p:sp>
      <p:sp>
        <p:nvSpPr>
          <p:cNvPr id="345" name="Google Shape;345;p26"/>
          <p:cNvSpPr txBox="1">
            <a:spLocks noGrp="1"/>
          </p:cNvSpPr>
          <p:nvPr>
            <p:ph type="subTitle" idx="1"/>
          </p:nvPr>
        </p:nvSpPr>
        <p:spPr>
          <a:xfrm>
            <a:off x="1589125" y="1553750"/>
            <a:ext cx="3289800" cy="1586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/>
              <a:t>Алкоголь негативно влияет на печень, приводя к циррозу и раку печени. Он также повышает риск инфаркта и инсульта. Ежегодно алкоголизм приводит к смерти более 3 миллионов человек (ВОЗ).</a:t>
            </a:r>
            <a:endParaRPr sz="1200"/>
          </a:p>
        </p:txBody>
      </p:sp>
      <p:sp>
        <p:nvSpPr>
          <p:cNvPr id="346" name="Google Shape;346;p26"/>
          <p:cNvSpPr txBox="1">
            <a:spLocks noGrp="1"/>
          </p:cNvSpPr>
          <p:nvPr>
            <p:ph type="subTitle" idx="2"/>
          </p:nvPr>
        </p:nvSpPr>
        <p:spPr>
          <a:xfrm>
            <a:off x="5823425" y="1553750"/>
            <a:ext cx="3225900" cy="1557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/>
              <a:t>Регулярное употребление алкоголя вызывает психические расстройства, включая депрессию и тревожные состояния. Это также снижает когнитивные функции и способствует негативным поведенческим изменениям.</a:t>
            </a:r>
            <a:endParaRPr sz="120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/>
          </a:p>
        </p:txBody>
      </p:sp>
      <p:sp>
        <p:nvSpPr>
          <p:cNvPr id="347" name="Google Shape;347;p26"/>
          <p:cNvSpPr txBox="1">
            <a:spLocks noGrp="1"/>
          </p:cNvSpPr>
          <p:nvPr>
            <p:ph type="title" idx="5"/>
          </p:nvPr>
        </p:nvSpPr>
        <p:spPr>
          <a:xfrm>
            <a:off x="720000" y="1732400"/>
            <a:ext cx="793500" cy="436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01</a:t>
            </a:r>
            <a:endParaRPr/>
          </a:p>
        </p:txBody>
      </p:sp>
      <p:sp>
        <p:nvSpPr>
          <p:cNvPr id="348" name="Google Shape;348;p26"/>
          <p:cNvSpPr txBox="1">
            <a:spLocks noGrp="1"/>
          </p:cNvSpPr>
          <p:nvPr>
            <p:ph type="title" idx="6"/>
          </p:nvPr>
        </p:nvSpPr>
        <p:spPr>
          <a:xfrm>
            <a:off x="720000" y="3564184"/>
            <a:ext cx="793500" cy="436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03</a:t>
            </a:r>
            <a:endParaRPr/>
          </a:p>
        </p:txBody>
      </p:sp>
      <p:sp>
        <p:nvSpPr>
          <p:cNvPr id="349" name="Google Shape;349;p26"/>
          <p:cNvSpPr txBox="1">
            <a:spLocks noGrp="1"/>
          </p:cNvSpPr>
          <p:nvPr>
            <p:ph type="title" idx="7"/>
          </p:nvPr>
        </p:nvSpPr>
        <p:spPr>
          <a:xfrm>
            <a:off x="5030500" y="1732400"/>
            <a:ext cx="793500" cy="436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02</a:t>
            </a:r>
            <a:endParaRPr/>
          </a:p>
        </p:txBody>
      </p:sp>
      <p:sp>
        <p:nvSpPr>
          <p:cNvPr id="350" name="Google Shape;350;p26"/>
          <p:cNvSpPr txBox="1"/>
          <p:nvPr/>
        </p:nvSpPr>
        <p:spPr>
          <a:xfrm>
            <a:off x="0" y="4658050"/>
            <a:ext cx="5922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" sz="2000" b="1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rPr>
              <a:t>04</a:t>
            </a:r>
            <a:endParaRPr sz="2000">
              <a:solidFill>
                <a:schemeClr val="lt2"/>
              </a:solidFill>
              <a:latin typeface="Montserrat Medium"/>
              <a:ea typeface="Montserrat Medium"/>
              <a:cs typeface="Montserrat Medium"/>
              <a:sym typeface="Montserrat Medium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p27"/>
          <p:cNvSpPr/>
          <p:nvPr/>
        </p:nvSpPr>
        <p:spPr>
          <a:xfrm>
            <a:off x="369600" y="539500"/>
            <a:ext cx="3318300" cy="3217200"/>
          </a:xfrm>
          <a:prstGeom prst="rect">
            <a:avLst/>
          </a:prstGeom>
          <a:noFill/>
          <a:ln w="2857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356" name="Google Shape;356;p27"/>
          <p:cNvSpPr txBox="1">
            <a:spLocks noGrp="1"/>
          </p:cNvSpPr>
          <p:nvPr>
            <p:ph type="title"/>
          </p:nvPr>
        </p:nvSpPr>
        <p:spPr>
          <a:xfrm>
            <a:off x="4082200" y="181050"/>
            <a:ext cx="4645200" cy="1013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700">
                <a:latin typeface="Roboto"/>
                <a:ea typeface="Roboto"/>
                <a:cs typeface="Roboto"/>
                <a:sym typeface="Roboto"/>
              </a:rPr>
              <a:t>Влияние наркотиков на здоровье</a:t>
            </a:r>
            <a:endParaRPr sz="2700"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700"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700"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700"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357" name="Google Shape;357;p27"/>
          <p:cNvSpPr txBox="1">
            <a:spLocks noGrp="1"/>
          </p:cNvSpPr>
          <p:nvPr>
            <p:ph type="subTitle" idx="1"/>
          </p:nvPr>
        </p:nvSpPr>
        <p:spPr>
          <a:xfrm>
            <a:off x="4143600" y="2112625"/>
            <a:ext cx="4645200" cy="97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/>
              <a:t>Употребление наркотиков приводит к разрушению внутренних органов, инфекционным заболеваниям из-за инъекционного применения и передозировкам, которые могут стать смертельными.</a:t>
            </a:r>
            <a:endParaRPr sz="120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/>
          </a:p>
        </p:txBody>
      </p:sp>
      <p:grpSp>
        <p:nvGrpSpPr>
          <p:cNvPr id="358" name="Google Shape;358;p27"/>
          <p:cNvGrpSpPr/>
          <p:nvPr/>
        </p:nvGrpSpPr>
        <p:grpSpPr>
          <a:xfrm>
            <a:off x="-138612" y="-12"/>
            <a:ext cx="4412225" cy="4801975"/>
            <a:chOff x="158788" y="181050"/>
            <a:chExt cx="4412225" cy="4801975"/>
          </a:xfrm>
        </p:grpSpPr>
        <p:sp>
          <p:nvSpPr>
            <p:cNvPr id="359" name="Google Shape;359;p27"/>
            <p:cNvSpPr/>
            <p:nvPr/>
          </p:nvSpPr>
          <p:spPr>
            <a:xfrm>
              <a:off x="3329013" y="3741025"/>
              <a:ext cx="1242000" cy="1242000"/>
            </a:xfrm>
            <a:prstGeom prst="pie">
              <a:avLst>
                <a:gd name="adj1" fmla="val 10798597"/>
                <a:gd name="adj2" fmla="val 16200000"/>
              </a:avLst>
            </a:prstGeom>
            <a:solidFill>
              <a:srgbClr val="427697">
                <a:alpha val="700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360" name="Google Shape;360;p27"/>
            <p:cNvSpPr/>
            <p:nvPr/>
          </p:nvSpPr>
          <p:spPr>
            <a:xfrm rot="10800000">
              <a:off x="158788" y="181050"/>
              <a:ext cx="1242000" cy="1242000"/>
            </a:xfrm>
            <a:prstGeom prst="pie">
              <a:avLst>
                <a:gd name="adj1" fmla="val 10798597"/>
                <a:gd name="adj2" fmla="val 16200000"/>
              </a:avLst>
            </a:prstGeom>
            <a:solidFill>
              <a:srgbClr val="C62F39">
                <a:alpha val="700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Roboto"/>
                <a:ea typeface="Roboto"/>
                <a:cs typeface="Roboto"/>
                <a:sym typeface="Roboto"/>
              </a:endParaRPr>
            </a:p>
          </p:txBody>
        </p:sp>
      </p:grpSp>
      <p:pic>
        <p:nvPicPr>
          <p:cNvPr id="361" name="Google Shape;361;p2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66400" y="1032300"/>
            <a:ext cx="2682900" cy="2682900"/>
          </a:xfrm>
          <a:prstGeom prst="rect">
            <a:avLst/>
          </a:prstGeom>
          <a:noFill/>
          <a:ln>
            <a:noFill/>
          </a:ln>
        </p:spPr>
      </p:pic>
      <p:sp>
        <p:nvSpPr>
          <p:cNvPr id="362" name="Google Shape;362;p27"/>
          <p:cNvSpPr txBox="1">
            <a:spLocks noGrp="1"/>
          </p:cNvSpPr>
          <p:nvPr>
            <p:ph type="subTitle" idx="1"/>
          </p:nvPr>
        </p:nvSpPr>
        <p:spPr>
          <a:xfrm>
            <a:off x="4127125" y="3818300"/>
            <a:ext cx="4645200" cy="97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/>
              <a:t>Наркотики вызывают серьезные психические расстройства, включая психозы и депрессию. Зависимость приводит к социальной изоляции и преступности.</a:t>
            </a:r>
            <a:endParaRPr sz="120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/>
          </a:p>
        </p:txBody>
      </p:sp>
      <p:sp>
        <p:nvSpPr>
          <p:cNvPr id="363" name="Google Shape;363;p27"/>
          <p:cNvSpPr txBox="1"/>
          <p:nvPr/>
        </p:nvSpPr>
        <p:spPr>
          <a:xfrm>
            <a:off x="0" y="4658050"/>
            <a:ext cx="5922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" sz="2000" b="1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rPr>
              <a:t>05</a:t>
            </a:r>
            <a:endParaRPr sz="2000">
              <a:solidFill>
                <a:schemeClr val="lt2"/>
              </a:solidFill>
              <a:latin typeface="Montserrat Medium"/>
              <a:ea typeface="Montserrat Medium"/>
              <a:cs typeface="Montserrat Medium"/>
              <a:sym typeface="Montserrat Medium"/>
            </a:endParaRPr>
          </a:p>
        </p:txBody>
      </p:sp>
      <p:sp>
        <p:nvSpPr>
          <p:cNvPr id="364" name="Google Shape;364;p27"/>
          <p:cNvSpPr txBox="1"/>
          <p:nvPr/>
        </p:nvSpPr>
        <p:spPr>
          <a:xfrm>
            <a:off x="4127125" y="1525850"/>
            <a:ext cx="4645200" cy="73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latin typeface="Roboto Medium"/>
                <a:ea typeface="Roboto Medium"/>
                <a:cs typeface="Roboto Medium"/>
                <a:sym typeface="Roboto Medium"/>
              </a:rPr>
              <a:t>Физические последствия</a:t>
            </a:r>
            <a:endParaRPr sz="1800">
              <a:latin typeface="Roboto Medium"/>
              <a:ea typeface="Roboto Medium"/>
              <a:cs typeface="Roboto Medium"/>
              <a:sym typeface="Roboto Medium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latin typeface="Roboto Medium"/>
              <a:ea typeface="Roboto Medium"/>
              <a:cs typeface="Roboto Medium"/>
              <a:sym typeface="Roboto Medium"/>
            </a:endParaRPr>
          </a:p>
        </p:txBody>
      </p:sp>
      <p:sp>
        <p:nvSpPr>
          <p:cNvPr id="365" name="Google Shape;365;p27"/>
          <p:cNvSpPr txBox="1"/>
          <p:nvPr/>
        </p:nvSpPr>
        <p:spPr>
          <a:xfrm>
            <a:off x="4127125" y="3158700"/>
            <a:ext cx="4645200" cy="73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latin typeface="Roboto Medium"/>
                <a:ea typeface="Roboto Medium"/>
                <a:cs typeface="Roboto Medium"/>
                <a:sym typeface="Roboto Medium"/>
              </a:rPr>
              <a:t>Психологические и социальные последствия</a:t>
            </a:r>
            <a:endParaRPr sz="1800">
              <a:latin typeface="Roboto Medium"/>
              <a:ea typeface="Roboto Medium"/>
              <a:cs typeface="Roboto Medium"/>
              <a:sym typeface="Roboto Medium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latin typeface="Roboto Medium"/>
              <a:ea typeface="Roboto Medium"/>
              <a:cs typeface="Roboto Medium"/>
              <a:sym typeface="Roboto Medium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0" name="Google Shape;370;p28"/>
          <p:cNvSpPr/>
          <p:nvPr/>
        </p:nvSpPr>
        <p:spPr>
          <a:xfrm>
            <a:off x="4783275" y="2059200"/>
            <a:ext cx="567900" cy="5727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371" name="Google Shape;371;p28"/>
          <p:cNvSpPr/>
          <p:nvPr/>
        </p:nvSpPr>
        <p:spPr>
          <a:xfrm>
            <a:off x="149675" y="2059201"/>
            <a:ext cx="567900" cy="5727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372" name="Google Shape;372;p28"/>
          <p:cNvSpPr txBox="1">
            <a:spLocks noGrp="1"/>
          </p:cNvSpPr>
          <p:nvPr>
            <p:ph type="title"/>
          </p:nvPr>
        </p:nvSpPr>
        <p:spPr>
          <a:xfrm>
            <a:off x="720000" y="3988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>
                <a:latin typeface="Roboto"/>
                <a:ea typeface="Roboto"/>
                <a:cs typeface="Roboto"/>
                <a:sym typeface="Roboto"/>
              </a:rPr>
              <a:t>Экономические аспекты</a:t>
            </a:r>
            <a:endParaRPr dirty="0"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dirty="0"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dirty="0"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373" name="Google Shape;373;p28"/>
          <p:cNvSpPr txBox="1">
            <a:spLocks noGrp="1"/>
          </p:cNvSpPr>
          <p:nvPr>
            <p:ph type="subTitle" idx="2"/>
          </p:nvPr>
        </p:nvSpPr>
        <p:spPr>
          <a:xfrm>
            <a:off x="198675" y="2749975"/>
            <a:ext cx="3996600" cy="1391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/>
              <a:t>Трата денег на сигареты, алкоголь и наркотики ведет к финансовым проблемам, долгам и снижению качества жизни.</a:t>
            </a:r>
            <a:endParaRPr sz="120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/>
          </a:p>
        </p:txBody>
      </p:sp>
      <p:sp>
        <p:nvSpPr>
          <p:cNvPr id="374" name="Google Shape;374;p28"/>
          <p:cNvSpPr txBox="1">
            <a:spLocks noGrp="1"/>
          </p:cNvSpPr>
          <p:nvPr>
            <p:ph type="subTitle" idx="4"/>
          </p:nvPr>
        </p:nvSpPr>
        <p:spPr>
          <a:xfrm>
            <a:off x="198675" y="2099250"/>
            <a:ext cx="3996600" cy="492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 dirty="0">
                <a:latin typeface="Roboto"/>
                <a:ea typeface="Roboto"/>
                <a:cs typeface="Roboto"/>
                <a:sym typeface="Roboto"/>
              </a:rPr>
              <a:t>Личные расходы</a:t>
            </a:r>
            <a:endParaRPr sz="1800" dirty="0"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375" name="Google Shape;375;p28"/>
          <p:cNvSpPr txBox="1">
            <a:spLocks noGrp="1"/>
          </p:cNvSpPr>
          <p:nvPr>
            <p:ph type="subTitle" idx="3"/>
          </p:nvPr>
        </p:nvSpPr>
        <p:spPr>
          <a:xfrm>
            <a:off x="4783275" y="2059200"/>
            <a:ext cx="3996600" cy="492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 dirty="0">
                <a:latin typeface="Roboto"/>
                <a:ea typeface="Roboto"/>
                <a:cs typeface="Roboto"/>
                <a:sym typeface="Roboto"/>
              </a:rPr>
              <a:t>Государственные расходы</a:t>
            </a:r>
            <a:endParaRPr sz="1800" dirty="0"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376" name="Google Shape;376;p28"/>
          <p:cNvSpPr txBox="1"/>
          <p:nvPr/>
        </p:nvSpPr>
        <p:spPr>
          <a:xfrm>
            <a:off x="0" y="4658050"/>
            <a:ext cx="5922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" sz="2000" b="1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rPr>
              <a:t>06</a:t>
            </a:r>
            <a:endParaRPr sz="2000">
              <a:solidFill>
                <a:schemeClr val="lt2"/>
              </a:solidFill>
              <a:latin typeface="Montserrat Medium"/>
              <a:ea typeface="Montserrat Medium"/>
              <a:cs typeface="Montserrat Medium"/>
              <a:sym typeface="Montserrat Medium"/>
            </a:endParaRPr>
          </a:p>
        </p:txBody>
      </p:sp>
      <p:sp>
        <p:nvSpPr>
          <p:cNvPr id="377" name="Google Shape;377;p28"/>
          <p:cNvSpPr txBox="1">
            <a:spLocks noGrp="1"/>
          </p:cNvSpPr>
          <p:nvPr>
            <p:ph type="subTitle" idx="2"/>
          </p:nvPr>
        </p:nvSpPr>
        <p:spPr>
          <a:xfrm>
            <a:off x="4861500" y="2749975"/>
            <a:ext cx="3996600" cy="1391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/>
              <a:t>Лечение заболеваний и последствия употребления увеличивают расходы на здравоохранение и снижают производительность труда.</a:t>
            </a:r>
            <a:endParaRPr sz="120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2" name="Google Shape;382;p29"/>
          <p:cNvSpPr/>
          <p:nvPr/>
        </p:nvSpPr>
        <p:spPr>
          <a:xfrm>
            <a:off x="4930650" y="439225"/>
            <a:ext cx="3170400" cy="3217200"/>
          </a:xfrm>
          <a:prstGeom prst="rect">
            <a:avLst/>
          </a:prstGeom>
          <a:noFill/>
          <a:ln w="2857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383" name="Google Shape;383;p29"/>
          <p:cNvSpPr txBox="1">
            <a:spLocks noGrp="1"/>
          </p:cNvSpPr>
          <p:nvPr>
            <p:ph type="title"/>
          </p:nvPr>
        </p:nvSpPr>
        <p:spPr>
          <a:xfrm>
            <a:off x="159900" y="206027"/>
            <a:ext cx="4412100" cy="1187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 dirty="0">
                <a:latin typeface="Roboto"/>
                <a:ea typeface="Roboto"/>
                <a:cs typeface="Roboto"/>
                <a:sym typeface="Roboto"/>
              </a:rPr>
              <a:t>Законодательные последствия</a:t>
            </a:r>
            <a:endParaRPr sz="2400" dirty="0"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384" name="Google Shape;384;p29"/>
          <p:cNvSpPr txBox="1">
            <a:spLocks noGrp="1"/>
          </p:cNvSpPr>
          <p:nvPr>
            <p:ph type="subTitle" idx="1"/>
          </p:nvPr>
        </p:nvSpPr>
        <p:spPr>
          <a:xfrm>
            <a:off x="159900" y="1920475"/>
            <a:ext cx="4602600" cy="122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 dirty="0"/>
              <a:t>Употребление и распространение наркотиков влечет за собой уголовную ответственность, строгие наказания, вплоть до лишения свободы.</a:t>
            </a:r>
            <a:endParaRPr sz="1200" dirty="0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200" dirty="0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200" dirty="0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200" dirty="0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200" dirty="0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200" dirty="0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200" dirty="0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200" dirty="0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200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 dirty="0"/>
          </a:p>
        </p:txBody>
      </p:sp>
      <p:grpSp>
        <p:nvGrpSpPr>
          <p:cNvPr id="385" name="Google Shape;385;p29"/>
          <p:cNvGrpSpPr/>
          <p:nvPr/>
        </p:nvGrpSpPr>
        <p:grpSpPr>
          <a:xfrm>
            <a:off x="4485800" y="-89062"/>
            <a:ext cx="4412225" cy="4801975"/>
            <a:chOff x="158788" y="181050"/>
            <a:chExt cx="4412225" cy="4801975"/>
          </a:xfrm>
        </p:grpSpPr>
        <p:sp>
          <p:nvSpPr>
            <p:cNvPr id="386" name="Google Shape;386;p29"/>
            <p:cNvSpPr/>
            <p:nvPr/>
          </p:nvSpPr>
          <p:spPr>
            <a:xfrm>
              <a:off x="3329013" y="3741025"/>
              <a:ext cx="1242000" cy="1242000"/>
            </a:xfrm>
            <a:prstGeom prst="pie">
              <a:avLst>
                <a:gd name="adj1" fmla="val 10798597"/>
                <a:gd name="adj2" fmla="val 16200000"/>
              </a:avLst>
            </a:prstGeom>
            <a:solidFill>
              <a:srgbClr val="427697">
                <a:alpha val="700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387" name="Google Shape;387;p29"/>
            <p:cNvSpPr/>
            <p:nvPr/>
          </p:nvSpPr>
          <p:spPr>
            <a:xfrm rot="10800000">
              <a:off x="158788" y="181050"/>
              <a:ext cx="1242000" cy="1242000"/>
            </a:xfrm>
            <a:prstGeom prst="pie">
              <a:avLst>
                <a:gd name="adj1" fmla="val 10798597"/>
                <a:gd name="adj2" fmla="val 16200000"/>
              </a:avLst>
            </a:prstGeom>
            <a:solidFill>
              <a:srgbClr val="C62F39">
                <a:alpha val="700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Roboto"/>
                <a:ea typeface="Roboto"/>
                <a:cs typeface="Roboto"/>
                <a:sym typeface="Roboto"/>
              </a:endParaRPr>
            </a:p>
          </p:txBody>
        </p:sp>
      </p:grpSp>
      <p:pic>
        <p:nvPicPr>
          <p:cNvPr id="388" name="Google Shape;388;p2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342775" y="879138"/>
            <a:ext cx="2911501" cy="2911501"/>
          </a:xfrm>
          <a:prstGeom prst="rect">
            <a:avLst/>
          </a:prstGeom>
          <a:noFill/>
          <a:ln>
            <a:noFill/>
          </a:ln>
        </p:spPr>
      </p:pic>
      <p:sp>
        <p:nvSpPr>
          <p:cNvPr id="389" name="Google Shape;389;p29"/>
          <p:cNvSpPr txBox="1">
            <a:spLocks noGrp="1"/>
          </p:cNvSpPr>
          <p:nvPr>
            <p:ph type="subTitle" idx="1"/>
          </p:nvPr>
        </p:nvSpPr>
        <p:spPr>
          <a:xfrm>
            <a:off x="159900" y="3622025"/>
            <a:ext cx="4412100" cy="137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 dirty="0"/>
              <a:t>Продажа алкоголя и табака несовершеннолетним карается штрафами и лишением лицензии. Нарушения могут привести к серьезным юридическим последствиям.</a:t>
            </a:r>
            <a:endParaRPr sz="1200" dirty="0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200" dirty="0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200" dirty="0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200" dirty="0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200" dirty="0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200" dirty="0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200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 dirty="0"/>
          </a:p>
        </p:txBody>
      </p:sp>
      <p:sp>
        <p:nvSpPr>
          <p:cNvPr id="390" name="Google Shape;390;p29"/>
          <p:cNvSpPr txBox="1"/>
          <p:nvPr/>
        </p:nvSpPr>
        <p:spPr>
          <a:xfrm>
            <a:off x="0" y="4658050"/>
            <a:ext cx="5922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" sz="2000" b="1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rPr>
              <a:t>07</a:t>
            </a:r>
            <a:endParaRPr sz="2000">
              <a:solidFill>
                <a:schemeClr val="lt2"/>
              </a:solidFill>
              <a:latin typeface="Montserrat Medium"/>
              <a:ea typeface="Montserrat Medium"/>
              <a:cs typeface="Montserrat Medium"/>
              <a:sym typeface="Montserrat Medium"/>
            </a:endParaRPr>
          </a:p>
        </p:txBody>
      </p:sp>
      <p:sp>
        <p:nvSpPr>
          <p:cNvPr id="391" name="Google Shape;391;p29"/>
          <p:cNvSpPr txBox="1"/>
          <p:nvPr/>
        </p:nvSpPr>
        <p:spPr>
          <a:xfrm>
            <a:off x="159900" y="1364100"/>
            <a:ext cx="4602600" cy="677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dirty="0">
                <a:latin typeface="Roboto Medium"/>
                <a:ea typeface="Roboto Medium"/>
                <a:cs typeface="Roboto Medium"/>
                <a:sym typeface="Roboto Medium"/>
              </a:rPr>
              <a:t>Нарушение закона</a:t>
            </a:r>
            <a:endParaRPr sz="1600" dirty="0">
              <a:latin typeface="Roboto Medium"/>
              <a:ea typeface="Roboto Medium"/>
              <a:cs typeface="Roboto Medium"/>
              <a:sym typeface="Roboto Medium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600" dirty="0">
              <a:latin typeface="Roboto Medium"/>
              <a:ea typeface="Roboto Medium"/>
              <a:cs typeface="Roboto Medium"/>
              <a:sym typeface="Roboto Medium"/>
            </a:endParaRPr>
          </a:p>
        </p:txBody>
      </p:sp>
      <p:sp>
        <p:nvSpPr>
          <p:cNvPr id="392" name="Google Shape;392;p29"/>
          <p:cNvSpPr txBox="1"/>
          <p:nvPr/>
        </p:nvSpPr>
        <p:spPr>
          <a:xfrm>
            <a:off x="159900" y="3087575"/>
            <a:ext cx="4602600" cy="677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dirty="0">
                <a:latin typeface="Roboto Medium"/>
                <a:ea typeface="Roboto Medium"/>
                <a:cs typeface="Roboto Medium"/>
                <a:sym typeface="Roboto Medium"/>
              </a:rPr>
              <a:t>Ограничения и штрафы</a:t>
            </a:r>
            <a:endParaRPr sz="1600" dirty="0">
              <a:solidFill>
                <a:srgbClr val="000000"/>
              </a:solidFill>
              <a:latin typeface="Roboto Medium"/>
              <a:ea typeface="Roboto Medium"/>
              <a:cs typeface="Roboto Medium"/>
              <a:sym typeface="Roboto Medium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600" dirty="0">
              <a:solidFill>
                <a:srgbClr val="000000"/>
              </a:solidFill>
              <a:latin typeface="Roboto Medium"/>
              <a:ea typeface="Roboto Medium"/>
              <a:cs typeface="Roboto Medium"/>
              <a:sym typeface="Roboto Medium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7" name="Google Shape;397;p30"/>
          <p:cNvSpPr txBox="1">
            <a:spLocks noGrp="1"/>
          </p:cNvSpPr>
          <p:nvPr>
            <p:ph type="title"/>
          </p:nvPr>
        </p:nvSpPr>
        <p:spPr>
          <a:xfrm>
            <a:off x="385525" y="308750"/>
            <a:ext cx="8269200" cy="1361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800">
                <a:latin typeface="Roboto"/>
                <a:ea typeface="Roboto"/>
                <a:cs typeface="Roboto"/>
                <a:sym typeface="Roboto"/>
              </a:rPr>
              <a:t>Профилактика и лечение</a:t>
            </a:r>
            <a:endParaRPr sz="2800"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800"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800"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800"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800"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800"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398" name="Google Shape;398;p30"/>
          <p:cNvSpPr txBox="1"/>
          <p:nvPr/>
        </p:nvSpPr>
        <p:spPr>
          <a:xfrm>
            <a:off x="393203" y="1900913"/>
            <a:ext cx="3860400" cy="49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b="1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Профилактические меры</a:t>
            </a:r>
            <a:endParaRPr sz="1600" b="1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600" b="1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600" b="1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600" b="1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399" name="Google Shape;399;p30"/>
          <p:cNvSpPr txBox="1"/>
          <p:nvPr/>
        </p:nvSpPr>
        <p:spPr>
          <a:xfrm>
            <a:off x="4904125" y="1900913"/>
            <a:ext cx="3796500" cy="49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b="1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Методы лечения зависимости</a:t>
            </a:r>
            <a:endParaRPr sz="1600" b="1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400" name="Google Shape;400;p30"/>
          <p:cNvSpPr/>
          <p:nvPr/>
        </p:nvSpPr>
        <p:spPr>
          <a:xfrm>
            <a:off x="194004" y="2047613"/>
            <a:ext cx="199200" cy="199200"/>
          </a:xfrm>
          <a:prstGeom prst="ellipse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401" name="Google Shape;401;p30"/>
          <p:cNvSpPr/>
          <p:nvPr/>
        </p:nvSpPr>
        <p:spPr>
          <a:xfrm>
            <a:off x="4704916" y="2047608"/>
            <a:ext cx="199200" cy="199200"/>
          </a:xfrm>
          <a:prstGeom prst="ellipse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402" name="Google Shape;402;p30"/>
          <p:cNvSpPr txBox="1">
            <a:spLocks noGrp="1"/>
          </p:cNvSpPr>
          <p:nvPr>
            <p:ph type="subTitle" idx="4294967295"/>
          </p:nvPr>
        </p:nvSpPr>
        <p:spPr>
          <a:xfrm>
            <a:off x="126150" y="2820750"/>
            <a:ext cx="3796500" cy="1791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300"/>
              <a:t>Вовлечение молодежи в спортивные и культурные мероприятия снижает риск употребления. Образовательные программы повышают осведомленность о вреде.</a:t>
            </a:r>
            <a:endParaRPr sz="1300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300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30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300"/>
          </a:p>
        </p:txBody>
      </p:sp>
      <p:sp>
        <p:nvSpPr>
          <p:cNvPr id="403" name="Google Shape;403;p30"/>
          <p:cNvSpPr txBox="1">
            <a:spLocks noGrp="1"/>
          </p:cNvSpPr>
          <p:nvPr>
            <p:ph type="subTitle" idx="4294967295"/>
          </p:nvPr>
        </p:nvSpPr>
        <p:spPr>
          <a:xfrm>
            <a:off x="4625700" y="2820750"/>
            <a:ext cx="3796500" cy="1791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300"/>
              <a:t>Существуют медицинские и психологические методы лечения алкогольной, табачной и наркотической зависимости, включая терапию, реабилитацию и поддерживающие группы.</a:t>
            </a:r>
            <a:endParaRPr sz="1300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300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30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300"/>
          </a:p>
        </p:txBody>
      </p:sp>
      <p:sp>
        <p:nvSpPr>
          <p:cNvPr id="404" name="Google Shape;404;p30"/>
          <p:cNvSpPr txBox="1"/>
          <p:nvPr/>
        </p:nvSpPr>
        <p:spPr>
          <a:xfrm>
            <a:off x="0" y="4658050"/>
            <a:ext cx="5922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" sz="2000" b="1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rPr>
              <a:t>08</a:t>
            </a:r>
            <a:endParaRPr sz="2000">
              <a:solidFill>
                <a:schemeClr val="lt2"/>
              </a:solidFill>
              <a:latin typeface="Montserrat Medium"/>
              <a:ea typeface="Montserrat Medium"/>
              <a:cs typeface="Montserrat Medium"/>
              <a:sym typeface="Montserrat Medium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" name="Google Shape;409;p31"/>
          <p:cNvSpPr txBox="1">
            <a:spLocks noGrp="1"/>
          </p:cNvSpPr>
          <p:nvPr>
            <p:ph type="title"/>
          </p:nvPr>
        </p:nvSpPr>
        <p:spPr>
          <a:xfrm>
            <a:off x="348225" y="254900"/>
            <a:ext cx="81741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700">
                <a:latin typeface="Roboto"/>
                <a:ea typeface="Roboto"/>
                <a:cs typeface="Roboto"/>
                <a:sym typeface="Roboto"/>
              </a:rPr>
              <a:t>Образовательные программы</a:t>
            </a:r>
            <a:endParaRPr sz="2700"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700"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700"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700"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700"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700"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410" name="Google Shape;410;p31"/>
          <p:cNvSpPr/>
          <p:nvPr/>
        </p:nvSpPr>
        <p:spPr>
          <a:xfrm>
            <a:off x="592200" y="1348650"/>
            <a:ext cx="487800" cy="4566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411" name="Google Shape;411;p31"/>
          <p:cNvSpPr/>
          <p:nvPr/>
        </p:nvSpPr>
        <p:spPr>
          <a:xfrm>
            <a:off x="592200" y="3003350"/>
            <a:ext cx="487800" cy="4566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412" name="Google Shape;412;p31"/>
          <p:cNvSpPr txBox="1">
            <a:spLocks noGrp="1"/>
          </p:cNvSpPr>
          <p:nvPr>
            <p:ph type="subTitle" idx="4294967295"/>
          </p:nvPr>
        </p:nvSpPr>
        <p:spPr>
          <a:xfrm>
            <a:off x="1080000" y="1930950"/>
            <a:ext cx="4153500" cy="1144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300"/>
              <a:t>Школы и университеты должны активно участвовать в информировании и профилактике негативных привычек среди студентов.</a:t>
            </a:r>
            <a:endParaRPr sz="1300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30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300"/>
          </a:p>
        </p:txBody>
      </p:sp>
      <p:sp>
        <p:nvSpPr>
          <p:cNvPr id="413" name="Google Shape;413;p31"/>
          <p:cNvSpPr txBox="1">
            <a:spLocks noGrp="1"/>
          </p:cNvSpPr>
          <p:nvPr>
            <p:ph type="subTitle" idx="4294967295"/>
          </p:nvPr>
        </p:nvSpPr>
        <p:spPr>
          <a:xfrm>
            <a:off x="1080000" y="3672225"/>
            <a:ext cx="4153500" cy="1206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300"/>
              <a:t>Исследования показывают, что образовательные программы снижают уровень курения и употребления алкоголя среди молодежи.</a:t>
            </a:r>
            <a:endParaRPr sz="130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300"/>
          </a:p>
        </p:txBody>
      </p:sp>
      <p:pic>
        <p:nvPicPr>
          <p:cNvPr id="414" name="Google Shape;414;p3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520300" y="1551850"/>
            <a:ext cx="3226199" cy="3226199"/>
          </a:xfrm>
          <a:prstGeom prst="rect">
            <a:avLst/>
          </a:prstGeom>
          <a:noFill/>
          <a:ln>
            <a:noFill/>
          </a:ln>
        </p:spPr>
      </p:pic>
      <p:sp>
        <p:nvSpPr>
          <p:cNvPr id="415" name="Google Shape;415;p31"/>
          <p:cNvSpPr txBox="1"/>
          <p:nvPr/>
        </p:nvSpPr>
        <p:spPr>
          <a:xfrm>
            <a:off x="0" y="4658050"/>
            <a:ext cx="5922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" sz="2000" b="1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rPr>
              <a:t>09</a:t>
            </a:r>
            <a:endParaRPr sz="2000">
              <a:solidFill>
                <a:schemeClr val="lt2"/>
              </a:solidFill>
              <a:latin typeface="Montserrat Medium"/>
              <a:ea typeface="Montserrat Medium"/>
              <a:cs typeface="Montserrat Medium"/>
              <a:sym typeface="Montserrat Medium"/>
            </a:endParaRPr>
          </a:p>
        </p:txBody>
      </p:sp>
      <p:sp>
        <p:nvSpPr>
          <p:cNvPr id="416" name="Google Shape;416;p31"/>
          <p:cNvSpPr txBox="1"/>
          <p:nvPr/>
        </p:nvSpPr>
        <p:spPr>
          <a:xfrm>
            <a:off x="1080000" y="1348650"/>
            <a:ext cx="4440300" cy="677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latin typeface="Roboto Medium"/>
                <a:ea typeface="Roboto Medium"/>
                <a:cs typeface="Roboto Medium"/>
                <a:sym typeface="Roboto Medium"/>
              </a:rPr>
              <a:t>Роль образовательных учреждений</a:t>
            </a:r>
            <a:endParaRPr sz="1600">
              <a:latin typeface="Roboto Medium"/>
              <a:ea typeface="Roboto Medium"/>
              <a:cs typeface="Roboto Medium"/>
              <a:sym typeface="Roboto Medium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600">
              <a:latin typeface="Roboto Medium"/>
              <a:ea typeface="Roboto Medium"/>
              <a:cs typeface="Roboto Medium"/>
              <a:sym typeface="Roboto Medium"/>
            </a:endParaRPr>
          </a:p>
        </p:txBody>
      </p:sp>
      <p:sp>
        <p:nvSpPr>
          <p:cNvPr id="417" name="Google Shape;417;p31"/>
          <p:cNvSpPr txBox="1"/>
          <p:nvPr/>
        </p:nvSpPr>
        <p:spPr>
          <a:xfrm>
            <a:off x="1080000" y="3075150"/>
            <a:ext cx="4440300" cy="677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latin typeface="Roboto Medium"/>
                <a:ea typeface="Roboto Medium"/>
                <a:cs typeface="Roboto Medium"/>
                <a:sym typeface="Roboto Medium"/>
              </a:rPr>
              <a:t>Эффективность программ</a:t>
            </a:r>
            <a:endParaRPr sz="1600">
              <a:latin typeface="Roboto Medium"/>
              <a:ea typeface="Roboto Medium"/>
              <a:cs typeface="Roboto Medium"/>
              <a:sym typeface="Roboto Medium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600">
              <a:latin typeface="Roboto Medium"/>
              <a:ea typeface="Roboto Medium"/>
              <a:cs typeface="Roboto Medium"/>
              <a:sym typeface="Roboto Medium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Health and Wellness Vocabulary - French - 7th Grade by Slidesgo">
  <a:themeElements>
    <a:clrScheme name="Simple Light">
      <a:dk1>
        <a:srgbClr val="1C3354"/>
      </a:dk1>
      <a:lt1>
        <a:srgbClr val="E6E9EF"/>
      </a:lt1>
      <a:dk2>
        <a:srgbClr val="A1BBD4"/>
      </a:dk2>
      <a:lt2>
        <a:srgbClr val="427697"/>
      </a:lt2>
      <a:accent1>
        <a:srgbClr val="C62F39"/>
      </a:accent1>
      <a:accent2>
        <a:srgbClr val="8A1820"/>
      </a:accent2>
      <a:accent3>
        <a:srgbClr val="FFFFFF"/>
      </a:accent3>
      <a:accent4>
        <a:srgbClr val="FFFFFF"/>
      </a:accent4>
      <a:accent5>
        <a:srgbClr val="FFFFFF"/>
      </a:accent5>
      <a:accent6>
        <a:srgbClr val="FFFFFF"/>
      </a:accent6>
      <a:hlink>
        <a:srgbClr val="1C3354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</TotalTime>
  <Words>704</Words>
  <Application>Microsoft Office PowerPoint</Application>
  <PresentationFormat>Экран (16:9)</PresentationFormat>
  <Paragraphs>167</Paragraphs>
  <Slides>15</Slides>
  <Notes>15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10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26" baseType="lpstr">
      <vt:lpstr>Archivo</vt:lpstr>
      <vt:lpstr>Nunito Light</vt:lpstr>
      <vt:lpstr>Roboto</vt:lpstr>
      <vt:lpstr>Anaheim</vt:lpstr>
      <vt:lpstr>Calibri</vt:lpstr>
      <vt:lpstr>Montserrat Medium</vt:lpstr>
      <vt:lpstr>Roboto Light</vt:lpstr>
      <vt:lpstr>Montserrat</vt:lpstr>
      <vt:lpstr>Arial</vt:lpstr>
      <vt:lpstr>Roboto Medium</vt:lpstr>
      <vt:lpstr>Health and Wellness Vocabulary - French - 7th Grade by Slidesgo</vt:lpstr>
      <vt:lpstr>  Твоя жизнь твой выбор: опасность употребления табака, алкоголя, наркотиков для здоровья и безопасности человека</vt:lpstr>
      <vt:lpstr>Введение</vt:lpstr>
      <vt:lpstr>Влияние табака на здоровье   </vt:lpstr>
      <vt:lpstr>Влияние алкоголя на здоровье    </vt:lpstr>
      <vt:lpstr>Влияние наркотиков на здоровье   </vt:lpstr>
      <vt:lpstr>Экономические аспекты  </vt:lpstr>
      <vt:lpstr>Законодательные последствия  </vt:lpstr>
      <vt:lpstr>Профилактика и лечение     </vt:lpstr>
      <vt:lpstr>Образовательные программы     </vt:lpstr>
      <vt:lpstr>Социальная поддержка    </vt:lpstr>
      <vt:lpstr>Роль СМИ   </vt:lpstr>
      <vt:lpstr>Рекомендации  </vt:lpstr>
      <vt:lpstr>Мировой опыт  </vt:lpstr>
      <vt:lpstr>Статистика и исследования  </vt:lpstr>
      <vt:lpstr>Заключение 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Твоя жизнь твой выбор: опасность употребления табака, алкоголя, наркотиков для здоровья и безопасности человека</dc:title>
  <dc:creator>Юрий</dc:creator>
  <cp:lastModifiedBy>K204</cp:lastModifiedBy>
  <cp:revision>4</cp:revision>
  <dcterms:modified xsi:type="dcterms:W3CDTF">2024-06-25T06:19:56Z</dcterms:modified>
</cp:coreProperties>
</file>