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ool100sar@outlook.com" initials="s" lastIdx="1" clrIdx="0">
    <p:extLst>
      <p:ext uri="{19B8F6BF-5375-455C-9EA6-DF929625EA0E}">
        <p15:presenceInfo xmlns:p15="http://schemas.microsoft.com/office/powerpoint/2012/main" userId="school100sar@outlook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7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6-25T09:40:41.351" idx="1">
    <p:pos x="10" y="10"/>
    <p:text/>
    <p:extLst>
      <p:ext uri="{C676402C-5697-4E1C-873F-D02D1690AC5C}">
        <p15:threadingInfo xmlns:p15="http://schemas.microsoft.com/office/powerpoint/2012/main" timeZoneBias="-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174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442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308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8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1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28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05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82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5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84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04E93-EDAF-49C2-BF6C-D47C43CEF050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9106A-7DD9-45E3-9217-B5CDD7B14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2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6190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ОБОБЩАЮЩИЙ УРОК</a:t>
            </a:r>
            <a:br>
              <a:rPr lang="ru-RU" dirty="0" smtClean="0"/>
            </a:br>
            <a:r>
              <a:rPr lang="ru-RU" dirty="0" smtClean="0"/>
              <a:t>В 7 КЛАССЕ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87382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теме «Деепричастие»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39456" y="5108448"/>
            <a:ext cx="3755136" cy="1438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284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фразы</a:t>
            </a:r>
            <a:endParaRPr lang="ru-RU" sz="5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Деепричастие это 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Деепричастие отвечает на вопросы…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Деепричастие образуется от… с помощью…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Деепричастия имеют постоянный признак…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деепричастия бывают…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Деепричастия с зависимыми словами называется…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однородными деепричастиями, соединёнными союзом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запятая... </a:t>
            </a:r>
          </a:p>
        </p:txBody>
      </p:sp>
    </p:spTree>
    <p:extLst>
      <p:ext uri="{BB962C8B-B14F-4D97-AF65-F5344CB8AC3E}">
        <p14:creationId xmlns:p14="http://schemas.microsoft.com/office/powerpoint/2010/main" val="234330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Образуйте деепричастия с НЕ: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Не собирать –</a:t>
            </a:r>
            <a:br>
              <a:rPr lang="ru-RU" sz="3200" dirty="0" smtClean="0"/>
            </a:br>
            <a:r>
              <a:rPr lang="ru-RU" sz="3200" dirty="0" smtClean="0"/>
              <a:t>Невзлюбить –</a:t>
            </a:r>
          </a:p>
          <a:p>
            <a:r>
              <a:rPr lang="ru-RU" sz="3200" dirty="0" smtClean="0"/>
              <a:t>Негодовать –</a:t>
            </a:r>
            <a:br>
              <a:rPr lang="ru-RU" sz="3200" dirty="0" smtClean="0"/>
            </a:br>
            <a:r>
              <a:rPr lang="ru-RU" sz="3200" dirty="0" smtClean="0"/>
              <a:t>Не создать </a:t>
            </a:r>
            <a:endParaRPr lang="ru-RU" sz="3200" dirty="0"/>
          </a:p>
          <a:p>
            <a:r>
              <a:rPr lang="ru-RU" sz="3200" dirty="0" smtClean="0"/>
              <a:t>Ненавидеть –</a:t>
            </a:r>
            <a:br>
              <a:rPr lang="ru-RU" sz="3200" dirty="0" smtClean="0"/>
            </a:br>
            <a:r>
              <a:rPr lang="ru-RU" sz="3200" dirty="0" smtClean="0"/>
              <a:t>Не отправиться –</a:t>
            </a:r>
          </a:p>
          <a:p>
            <a:r>
              <a:rPr lang="ru-RU" sz="3200" dirty="0" smtClean="0"/>
              <a:t>Нежиться –</a:t>
            </a:r>
          </a:p>
          <a:p>
            <a:r>
              <a:rPr lang="ru-RU" sz="3200" dirty="0" smtClean="0"/>
              <a:t>Не досмотреть –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41829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вид деепричастий: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/>
              <a:t>Думая о проблемах в школе, </a:t>
            </a:r>
            <a:r>
              <a:rPr lang="ru-RU" sz="3200" dirty="0" smtClean="0"/>
              <a:t>Дмитрий отправился </a:t>
            </a:r>
            <a:r>
              <a:rPr lang="ru-RU" sz="3200" dirty="0"/>
              <a:t>на пробежку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 Затаив дыхание, дети слушали стихи. </a:t>
            </a:r>
            <a:endParaRPr lang="ru-RU" sz="3200" dirty="0" smtClean="0"/>
          </a:p>
          <a:p>
            <a:r>
              <a:rPr lang="ru-RU" sz="3200" dirty="0" smtClean="0"/>
              <a:t>Деревья</a:t>
            </a:r>
            <a:r>
              <a:rPr lang="ru-RU" sz="3200" dirty="0"/>
              <a:t>, окутанные инеем, дремали. </a:t>
            </a:r>
          </a:p>
          <a:p>
            <a:r>
              <a:rPr lang="ru-RU" sz="3200" dirty="0"/>
              <a:t>Вставая по утрам с неудобного дивана, она ощущала ломоту во всем теле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Скатившись с водной горки, ребенок засмеялся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 Он, читая строки романа, улыбнулся.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3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знаки препинания в предложениях, постройте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схемы: </a:t>
            </a:r>
            <a:endParaRPr lang="ru-RU" sz="40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3577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растопырив крылышки сжался весь от страха.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Взяв рюкзак я надел кеды.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Тополиный пух летит по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падая на землю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первого взгляда невзлюбив нового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соседа Андрей старался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держаться от него подальше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Вставая по утрам с неудобного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дивана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ощущала ломоту во всем теле.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4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Разберите слова по составу.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Пробираясь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Приехавши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Сгорбившись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Затормозив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Проснувшись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8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194437"/>
            <a:ext cx="11777472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синтаксический разбор предложения, графически выделите деепричастный оборот: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432" y="1825625"/>
            <a:ext cx="10515600" cy="435133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реке пробегала сверкая на солнце лёгкая зыбь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646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9677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морфологический разбор деепричастия: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 сидел, сильно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сгорбившись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Накормив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детей, мама пошла в магазин.</a:t>
            </a:r>
          </a:p>
          <a:p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Витя мыл посуду,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насвистывая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какую-то песенку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 увидели выбежавшего из леса зайца.</a:t>
            </a:r>
          </a:p>
        </p:txBody>
      </p:sp>
    </p:spTree>
    <p:extLst>
      <p:ext uri="{BB962C8B-B14F-4D97-AF65-F5344CB8AC3E}">
        <p14:creationId xmlns:p14="http://schemas.microsoft.com/office/powerpoint/2010/main" val="2305681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289</Words>
  <Application>Microsoft Office PowerPoint</Application>
  <PresentationFormat>Широкоэкранный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ОБОБЩАЮЩИЙ УРОК В 7 КЛАССЕ </vt:lpstr>
      <vt:lpstr>Закончите фразы</vt:lpstr>
      <vt:lpstr>Образуйте деепричастия с НЕ:</vt:lpstr>
      <vt:lpstr>Определите вид деепричастий:</vt:lpstr>
      <vt:lpstr>Расставьте знаки препинания в предложениях, постройте схемы: </vt:lpstr>
      <vt:lpstr>Разберите слова по составу. </vt:lpstr>
      <vt:lpstr>  Выполните синтаксический разбор предложения, графически выделите деепричастный оборот:</vt:lpstr>
      <vt:lpstr> Выполните морфологический разбор деепричастия: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В 7</dc:title>
  <dc:creator>school100sar@outlook.com</dc:creator>
  <cp:lastModifiedBy>school100sar@outlook.com</cp:lastModifiedBy>
  <cp:revision>36</cp:revision>
  <dcterms:created xsi:type="dcterms:W3CDTF">2024-06-25T05:36:58Z</dcterms:created>
  <dcterms:modified xsi:type="dcterms:W3CDTF">2024-06-25T06:28:42Z</dcterms:modified>
</cp:coreProperties>
</file>