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62" r:id="rId5"/>
    <p:sldId id="257" r:id="rId6"/>
    <p:sldId id="259" r:id="rId7"/>
    <p:sldId id="261" r:id="rId8"/>
    <p:sldId id="264" r:id="rId9"/>
    <p:sldId id="265" r:id="rId10"/>
    <p:sldId id="260" r:id="rId11"/>
    <p:sldId id="263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4235A-73F8-4BD0-BC46-5EB32FC985CF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34640-D529-4EEB-825D-E539992FA3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D9CB6FA-514B-4382-B25B-D478E73CC1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32948BB-03CC-4AFD-B710-2595EA9D59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11619BD-94F0-4AB7-B496-F4CFCB6291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44D1FB6-970D-4B7D-94E4-1ED7DEB4F7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DC3F3C8-19E0-40EA-81DC-F9C9EEF37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83F275C-25A3-4979-B000-6B14E32967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0937B1A-58C3-4D16-A6B4-C71AB0E1F1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952C79E-8547-457C-9918-257C8DD5D5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A2826FA-3A3D-4C80-B852-29F2C395EF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97D58C1-708D-493E-97D4-66A67CFC41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4D578F6-A385-40E9-A9D0-F911CD673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текста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Заполнитель контента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Заполнитель даты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8" name="Заполнитель нижнего колонтитула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Заполнитель номера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Заполнитель нижнего колонтитула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Заполнитель номера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изображения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8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65493" y="-562704"/>
            <a:ext cx="8149714" cy="6870953"/>
          </a:xfrm>
          <a:prstGeom prst="rect">
            <a:avLst/>
          </a:prstGeom>
        </p:spPr>
      </p:pic>
      <p:sp>
        <p:nvSpPr>
          <p:cNvPr id="5" name="Freeform 69"/>
          <p:cNvSpPr>
            <a:spLocks noEditPoints="1"/>
          </p:cNvSpPr>
          <p:nvPr userDrawn="1"/>
        </p:nvSpPr>
        <p:spPr bwMode="auto">
          <a:xfrm>
            <a:off x="0" y="0"/>
            <a:ext cx="12615165" cy="7116417"/>
          </a:xfrm>
          <a:custGeom>
            <a:avLst/>
            <a:rect l="l" t="t" r="r" b="b"/>
            <a:pathLst>
              <a:path w="7680" h="4320">
                <a:moveTo>
                  <a:pt x="6679" y="3389"/>
                </a:moveTo>
                <a:cubicBezTo>
                  <a:pt x="6688" y="3383"/>
                  <a:pt x="6699" y="3381"/>
                  <a:pt x="6706" y="3370"/>
                </a:cubicBezTo>
                <a:cubicBezTo>
                  <a:pt x="6703" y="3369"/>
                  <a:pt x="6700" y="3368"/>
                  <a:pt x="6697" y="3367"/>
                </a:cubicBezTo>
                <a:cubicBezTo>
                  <a:pt x="6595" y="3418"/>
                  <a:pt x="6611" y="3412"/>
                  <a:pt x="6577" y="3416"/>
                </a:cubicBezTo>
                <a:cubicBezTo>
                  <a:pt x="6552" y="3431"/>
                  <a:pt x="6542" y="3431"/>
                  <a:pt x="6538" y="3440"/>
                </a:cubicBezTo>
                <a:cubicBezTo>
                  <a:pt x="6548" y="3441"/>
                  <a:pt x="6555" y="3432"/>
                  <a:pt x="6564" y="3430"/>
                </a:cubicBezTo>
                <a:cubicBezTo>
                  <a:pt x="6607" y="3421"/>
                  <a:pt x="6247" y="3605"/>
                  <a:pt x="6211" y="3631"/>
                </a:cubicBezTo>
                <a:cubicBezTo>
                  <a:pt x="6206" y="3651"/>
                  <a:pt x="6210" y="3651"/>
                  <a:pt x="6181" y="3666"/>
                </a:cubicBezTo>
                <a:cubicBezTo>
                  <a:pt x="6119" y="3700"/>
                  <a:pt x="6116" y="3706"/>
                  <a:pt x="6107" y="3709"/>
                </a:cubicBezTo>
                <a:cubicBezTo>
                  <a:pt x="6088" y="3715"/>
                  <a:pt x="6075" y="3727"/>
                  <a:pt x="6063" y="3742"/>
                </a:cubicBezTo>
                <a:cubicBezTo>
                  <a:pt x="6129" y="3707"/>
                  <a:pt x="6195" y="3673"/>
                  <a:pt x="6262" y="3638"/>
                </a:cubicBezTo>
                <a:cubicBezTo>
                  <a:pt x="6268" y="3647"/>
                  <a:pt x="6220" y="3660"/>
                  <a:pt x="6016" y="3786"/>
                </a:cubicBezTo>
                <a:cubicBezTo>
                  <a:pt x="6059" y="3775"/>
                  <a:pt x="6107" y="3736"/>
                  <a:pt x="6139" y="3727"/>
                </a:cubicBezTo>
                <a:cubicBezTo>
                  <a:pt x="6138" y="3729"/>
                  <a:pt x="6138" y="3731"/>
                  <a:pt x="6137" y="3732"/>
                </a:cubicBezTo>
                <a:cubicBezTo>
                  <a:pt x="6086" y="3763"/>
                  <a:pt x="6061" y="3769"/>
                  <a:pt x="6031" y="3792"/>
                </a:cubicBezTo>
                <a:cubicBezTo>
                  <a:pt x="6026" y="3795"/>
                  <a:pt x="6020" y="3797"/>
                  <a:pt x="5993" y="3809"/>
                </a:cubicBezTo>
                <a:cubicBezTo>
                  <a:pt x="6000" y="3798"/>
                  <a:pt x="6006" y="3794"/>
                  <a:pt x="5997" y="3789"/>
                </a:cubicBezTo>
                <a:cubicBezTo>
                  <a:pt x="5880" y="3848"/>
                  <a:pt x="5894" y="3854"/>
                  <a:pt x="5815" y="3893"/>
                </a:cubicBezTo>
                <a:cubicBezTo>
                  <a:pt x="5794" y="3903"/>
                  <a:pt x="5771" y="3901"/>
                  <a:pt x="5814" y="3878"/>
                </a:cubicBezTo>
                <a:cubicBezTo>
                  <a:pt x="5992" y="3783"/>
                  <a:pt x="5982" y="3796"/>
                  <a:pt x="5955" y="3776"/>
                </a:cubicBezTo>
                <a:cubicBezTo>
                  <a:pt x="5942" y="3767"/>
                  <a:pt x="5870" y="3819"/>
                  <a:pt x="5795" y="3852"/>
                </a:cubicBezTo>
                <a:cubicBezTo>
                  <a:pt x="5794" y="3848"/>
                  <a:pt x="5797" y="3846"/>
                  <a:pt x="5800" y="3845"/>
                </a:cubicBezTo>
                <a:cubicBezTo>
                  <a:pt x="5854" y="3814"/>
                  <a:pt x="5867" y="3809"/>
                  <a:pt x="5887" y="3794"/>
                </a:cubicBezTo>
                <a:cubicBezTo>
                  <a:pt x="5888" y="3790"/>
                  <a:pt x="5886" y="3787"/>
                  <a:pt x="5882" y="3789"/>
                </a:cubicBezTo>
                <a:cubicBezTo>
                  <a:pt x="5817" y="3819"/>
                  <a:pt x="5827" y="3826"/>
                  <a:pt x="5792" y="3837"/>
                </a:cubicBezTo>
                <a:cubicBezTo>
                  <a:pt x="5790" y="3837"/>
                  <a:pt x="5787" y="3835"/>
                  <a:pt x="5782" y="3833"/>
                </a:cubicBezTo>
                <a:cubicBezTo>
                  <a:pt x="5798" y="3820"/>
                  <a:pt x="5789" y="3831"/>
                  <a:pt x="5878" y="3773"/>
                </a:cubicBezTo>
                <a:cubicBezTo>
                  <a:pt x="5905" y="3766"/>
                  <a:pt x="5910" y="3761"/>
                  <a:pt x="6071" y="3674"/>
                </a:cubicBezTo>
                <a:cubicBezTo>
                  <a:pt x="6089" y="3664"/>
                  <a:pt x="6083" y="3659"/>
                  <a:pt x="6079" y="3661"/>
                </a:cubicBezTo>
                <a:cubicBezTo>
                  <a:pt x="6061" y="3665"/>
                  <a:pt x="6043" y="3670"/>
                  <a:pt x="6025" y="3675"/>
                </a:cubicBezTo>
                <a:cubicBezTo>
                  <a:pt x="6031" y="3671"/>
                  <a:pt x="6036" y="3666"/>
                  <a:pt x="6042" y="3661"/>
                </a:cubicBezTo>
                <a:cubicBezTo>
                  <a:pt x="6043" y="3658"/>
                  <a:pt x="6041" y="3657"/>
                  <a:pt x="6038" y="3658"/>
                </a:cubicBezTo>
                <a:cubicBezTo>
                  <a:pt x="6022" y="3664"/>
                  <a:pt x="6008" y="3671"/>
                  <a:pt x="5997" y="3683"/>
                </a:cubicBezTo>
                <a:cubicBezTo>
                  <a:pt x="5980" y="3702"/>
                  <a:pt x="5950" y="3713"/>
                  <a:pt x="6007" y="3688"/>
                </a:cubicBezTo>
                <a:cubicBezTo>
                  <a:pt x="6009" y="3690"/>
                  <a:pt x="6010" y="3692"/>
                  <a:pt x="6012" y="3693"/>
                </a:cubicBezTo>
                <a:cubicBezTo>
                  <a:pt x="5876" y="3774"/>
                  <a:pt x="5925" y="3723"/>
                  <a:pt x="5924" y="3711"/>
                </a:cubicBezTo>
                <a:cubicBezTo>
                  <a:pt x="5924" y="3710"/>
                  <a:pt x="5923" y="3709"/>
                  <a:pt x="5922" y="3709"/>
                </a:cubicBezTo>
                <a:cubicBezTo>
                  <a:pt x="5899" y="3717"/>
                  <a:pt x="5873" y="3730"/>
                  <a:pt x="5847" y="3748"/>
                </a:cubicBezTo>
                <a:cubicBezTo>
                  <a:pt x="5827" y="3763"/>
                  <a:pt x="5804" y="3771"/>
                  <a:pt x="5782" y="3781"/>
                </a:cubicBezTo>
                <a:cubicBezTo>
                  <a:pt x="5780" y="3782"/>
                  <a:pt x="5777" y="3782"/>
                  <a:pt x="5774" y="3782"/>
                </a:cubicBezTo>
                <a:cubicBezTo>
                  <a:pt x="5775" y="3774"/>
                  <a:pt x="5769" y="3782"/>
                  <a:pt x="5795" y="3752"/>
                </a:cubicBezTo>
                <a:cubicBezTo>
                  <a:pt x="5796" y="3751"/>
                  <a:pt x="5795" y="3750"/>
                  <a:pt x="5796" y="3748"/>
                </a:cubicBezTo>
                <a:cubicBezTo>
                  <a:pt x="5766" y="3753"/>
                  <a:pt x="5761" y="3761"/>
                  <a:pt x="5830" y="3718"/>
                </a:cubicBezTo>
                <a:cubicBezTo>
                  <a:pt x="5832" y="3715"/>
                  <a:pt x="5831" y="3713"/>
                  <a:pt x="5827" y="3715"/>
                </a:cubicBezTo>
                <a:cubicBezTo>
                  <a:pt x="5813" y="3723"/>
                  <a:pt x="5797" y="3726"/>
                  <a:pt x="5782" y="3728"/>
                </a:cubicBezTo>
                <a:cubicBezTo>
                  <a:pt x="5741" y="3759"/>
                  <a:pt x="5761" y="3749"/>
                  <a:pt x="5704" y="3773"/>
                </a:cubicBezTo>
                <a:cubicBezTo>
                  <a:pt x="5691" y="3774"/>
                  <a:pt x="5691" y="3764"/>
                  <a:pt x="5682" y="3760"/>
                </a:cubicBezTo>
                <a:cubicBezTo>
                  <a:pt x="5657" y="3766"/>
                  <a:pt x="5633" y="3778"/>
                  <a:pt x="5615" y="3798"/>
                </a:cubicBezTo>
                <a:cubicBezTo>
                  <a:pt x="5605" y="3802"/>
                  <a:pt x="5595" y="3806"/>
                  <a:pt x="5584" y="3807"/>
                </a:cubicBezTo>
                <a:cubicBezTo>
                  <a:pt x="5587" y="3782"/>
                  <a:pt x="5630" y="3790"/>
                  <a:pt x="5662" y="3757"/>
                </a:cubicBezTo>
                <a:cubicBezTo>
                  <a:pt x="5674" y="3744"/>
                  <a:pt x="5691" y="3737"/>
                  <a:pt x="5706" y="3727"/>
                </a:cubicBezTo>
                <a:cubicBezTo>
                  <a:pt x="5694" y="3714"/>
                  <a:pt x="5666" y="3751"/>
                  <a:pt x="5601" y="3777"/>
                </a:cubicBezTo>
                <a:cubicBezTo>
                  <a:pt x="5665" y="3699"/>
                  <a:pt x="5561" y="3765"/>
                  <a:pt x="5499" y="3798"/>
                </a:cubicBezTo>
                <a:cubicBezTo>
                  <a:pt x="5503" y="3810"/>
                  <a:pt x="5504" y="3820"/>
                  <a:pt x="5499" y="3824"/>
                </a:cubicBezTo>
                <a:cubicBezTo>
                  <a:pt x="5493" y="3825"/>
                  <a:pt x="5487" y="3819"/>
                  <a:pt x="5479" y="3808"/>
                </a:cubicBezTo>
                <a:cubicBezTo>
                  <a:pt x="5477" y="3809"/>
                  <a:pt x="5475" y="3810"/>
                  <a:pt x="5473" y="3811"/>
                </a:cubicBezTo>
                <a:cubicBezTo>
                  <a:pt x="5472" y="3804"/>
                  <a:pt x="5471" y="3801"/>
                  <a:pt x="5471" y="3798"/>
                </a:cubicBezTo>
                <a:cubicBezTo>
                  <a:pt x="5454" y="3808"/>
                  <a:pt x="5454" y="3808"/>
                  <a:pt x="5454" y="3808"/>
                </a:cubicBezTo>
                <a:cubicBezTo>
                  <a:pt x="5444" y="3791"/>
                  <a:pt x="5444" y="3791"/>
                  <a:pt x="5444" y="3791"/>
                </a:cubicBezTo>
                <a:cubicBezTo>
                  <a:pt x="5446" y="3795"/>
                  <a:pt x="5447" y="3798"/>
                  <a:pt x="5449" y="3801"/>
                </a:cubicBezTo>
                <a:cubicBezTo>
                  <a:pt x="5470" y="3844"/>
                  <a:pt x="5423" y="3780"/>
                  <a:pt x="5398" y="3720"/>
                </a:cubicBezTo>
                <a:cubicBezTo>
                  <a:pt x="5396" y="3717"/>
                  <a:pt x="5399" y="3715"/>
                  <a:pt x="5403" y="3717"/>
                </a:cubicBezTo>
                <a:cubicBezTo>
                  <a:pt x="5391" y="3695"/>
                  <a:pt x="5391" y="3695"/>
                  <a:pt x="5391" y="3695"/>
                </a:cubicBezTo>
                <a:cubicBezTo>
                  <a:pt x="5370" y="3679"/>
                  <a:pt x="5357" y="3654"/>
                  <a:pt x="5346" y="3630"/>
                </a:cubicBezTo>
                <a:cubicBezTo>
                  <a:pt x="5329" y="3594"/>
                  <a:pt x="5333" y="3604"/>
                  <a:pt x="5270" y="3498"/>
                </a:cubicBezTo>
                <a:cubicBezTo>
                  <a:pt x="5269" y="3487"/>
                  <a:pt x="5265" y="3474"/>
                  <a:pt x="5260" y="3459"/>
                </a:cubicBezTo>
                <a:cubicBezTo>
                  <a:pt x="5190" y="3334"/>
                  <a:pt x="5190" y="3334"/>
                  <a:pt x="5190" y="3334"/>
                </a:cubicBezTo>
                <a:cubicBezTo>
                  <a:pt x="5184" y="3325"/>
                  <a:pt x="5179" y="3318"/>
                  <a:pt x="5178" y="3316"/>
                </a:cubicBezTo>
                <a:cubicBezTo>
                  <a:pt x="5172" y="3317"/>
                  <a:pt x="5167" y="3319"/>
                  <a:pt x="5161" y="3320"/>
                </a:cubicBezTo>
                <a:cubicBezTo>
                  <a:pt x="5158" y="3330"/>
                  <a:pt x="5169" y="3337"/>
                  <a:pt x="5170" y="3346"/>
                </a:cubicBezTo>
                <a:cubicBezTo>
                  <a:pt x="5165" y="3356"/>
                  <a:pt x="5162" y="3357"/>
                  <a:pt x="5156" y="3352"/>
                </a:cubicBezTo>
                <a:cubicBezTo>
                  <a:pt x="5139" y="3338"/>
                  <a:pt x="5123" y="3329"/>
                  <a:pt x="5114" y="3305"/>
                </a:cubicBezTo>
                <a:cubicBezTo>
                  <a:pt x="5107" y="3285"/>
                  <a:pt x="5093" y="3272"/>
                  <a:pt x="5078" y="3261"/>
                </a:cubicBezTo>
                <a:cubicBezTo>
                  <a:pt x="5069" y="3244"/>
                  <a:pt x="5060" y="3228"/>
                  <a:pt x="5047" y="3205"/>
                </a:cubicBezTo>
                <a:cubicBezTo>
                  <a:pt x="5056" y="3235"/>
                  <a:pt x="5082" y="3261"/>
                  <a:pt x="5089" y="3298"/>
                </a:cubicBezTo>
                <a:cubicBezTo>
                  <a:pt x="5074" y="3278"/>
                  <a:pt x="5085" y="3299"/>
                  <a:pt x="5026" y="3192"/>
                </a:cubicBezTo>
                <a:cubicBezTo>
                  <a:pt x="5022" y="3184"/>
                  <a:pt x="5021" y="3177"/>
                  <a:pt x="5022" y="3170"/>
                </a:cubicBezTo>
                <a:cubicBezTo>
                  <a:pt x="5017" y="3163"/>
                  <a:pt x="5000" y="3139"/>
                  <a:pt x="4950" y="3069"/>
                </a:cubicBezTo>
                <a:cubicBezTo>
                  <a:pt x="4949" y="3068"/>
                  <a:pt x="4948" y="3068"/>
                  <a:pt x="4945" y="3066"/>
                </a:cubicBezTo>
                <a:cubicBezTo>
                  <a:pt x="4931" y="3081"/>
                  <a:pt x="4934" y="3074"/>
                  <a:pt x="4935" y="3098"/>
                </a:cubicBezTo>
                <a:cubicBezTo>
                  <a:pt x="4929" y="3097"/>
                  <a:pt x="4924" y="3097"/>
                  <a:pt x="4919" y="3097"/>
                </a:cubicBezTo>
                <a:cubicBezTo>
                  <a:pt x="4914" y="3065"/>
                  <a:pt x="4921" y="3081"/>
                  <a:pt x="4877" y="3003"/>
                </a:cubicBezTo>
                <a:cubicBezTo>
                  <a:pt x="4861" y="2973"/>
                  <a:pt x="4872" y="3008"/>
                  <a:pt x="4831" y="2933"/>
                </a:cubicBezTo>
                <a:cubicBezTo>
                  <a:pt x="4823" y="2920"/>
                  <a:pt x="4815" y="2907"/>
                  <a:pt x="4802" y="2900"/>
                </a:cubicBezTo>
                <a:cubicBezTo>
                  <a:pt x="4793" y="2899"/>
                  <a:pt x="4788" y="2906"/>
                  <a:pt x="4781" y="2912"/>
                </a:cubicBezTo>
                <a:cubicBezTo>
                  <a:pt x="4726" y="2815"/>
                  <a:pt x="4693" y="2786"/>
                  <a:pt x="4690" y="2765"/>
                </a:cubicBezTo>
                <a:cubicBezTo>
                  <a:pt x="4687" y="2745"/>
                  <a:pt x="4670" y="2713"/>
                  <a:pt x="4652" y="2704"/>
                </a:cubicBezTo>
                <a:cubicBezTo>
                  <a:pt x="4644" y="2699"/>
                  <a:pt x="4639" y="2689"/>
                  <a:pt x="4636" y="2679"/>
                </a:cubicBezTo>
                <a:cubicBezTo>
                  <a:pt x="4637" y="2675"/>
                  <a:pt x="4637" y="2671"/>
                  <a:pt x="4638" y="2665"/>
                </a:cubicBezTo>
                <a:cubicBezTo>
                  <a:pt x="4624" y="2618"/>
                  <a:pt x="4599" y="2610"/>
                  <a:pt x="4583" y="2574"/>
                </a:cubicBezTo>
                <a:cubicBezTo>
                  <a:pt x="4584" y="2571"/>
                  <a:pt x="4584" y="2563"/>
                  <a:pt x="4581" y="2557"/>
                </a:cubicBezTo>
                <a:cubicBezTo>
                  <a:pt x="4578" y="2551"/>
                  <a:pt x="4566" y="2530"/>
                  <a:pt x="4565" y="2521"/>
                </a:cubicBezTo>
                <a:cubicBezTo>
                  <a:pt x="4565" y="2495"/>
                  <a:pt x="4549" y="2473"/>
                  <a:pt x="4537" y="2452"/>
                </a:cubicBezTo>
                <a:cubicBezTo>
                  <a:pt x="4530" y="2448"/>
                  <a:pt x="4525" y="2445"/>
                  <a:pt x="4519" y="2441"/>
                </a:cubicBezTo>
                <a:cubicBezTo>
                  <a:pt x="4509" y="2423"/>
                  <a:pt x="4483" y="2385"/>
                  <a:pt x="4483" y="2365"/>
                </a:cubicBezTo>
                <a:cubicBezTo>
                  <a:pt x="4483" y="2365"/>
                  <a:pt x="4483" y="2365"/>
                  <a:pt x="4483" y="2365"/>
                </a:cubicBezTo>
                <a:cubicBezTo>
                  <a:pt x="4456" y="2332"/>
                  <a:pt x="4461" y="2321"/>
                  <a:pt x="4447" y="2315"/>
                </a:cubicBezTo>
                <a:cubicBezTo>
                  <a:pt x="4447" y="2315"/>
                  <a:pt x="4447" y="2316"/>
                  <a:pt x="4447" y="2318"/>
                </a:cubicBezTo>
                <a:cubicBezTo>
                  <a:pt x="4446" y="2317"/>
                  <a:pt x="4446" y="2316"/>
                  <a:pt x="4446" y="2315"/>
                </a:cubicBezTo>
                <a:cubicBezTo>
                  <a:pt x="4446" y="2315"/>
                  <a:pt x="4446" y="2315"/>
                  <a:pt x="4446" y="2315"/>
                </a:cubicBezTo>
                <a:cubicBezTo>
                  <a:pt x="4446" y="2315"/>
                  <a:pt x="4446" y="2315"/>
                  <a:pt x="4447" y="2315"/>
                </a:cubicBezTo>
                <a:cubicBezTo>
                  <a:pt x="4447" y="2315"/>
                  <a:pt x="4447" y="2315"/>
                  <a:pt x="4447" y="2315"/>
                </a:cubicBezTo>
                <a:cubicBezTo>
                  <a:pt x="4447" y="2315"/>
                  <a:pt x="4443" y="2313"/>
                  <a:pt x="4428" y="2305"/>
                </a:cubicBezTo>
                <a:cubicBezTo>
                  <a:pt x="4417" y="2283"/>
                  <a:pt x="4419" y="2261"/>
                  <a:pt x="4410" y="2239"/>
                </a:cubicBezTo>
                <a:cubicBezTo>
                  <a:pt x="4397" y="2228"/>
                  <a:pt x="4403" y="2232"/>
                  <a:pt x="4388" y="2222"/>
                </a:cubicBezTo>
                <a:cubicBezTo>
                  <a:pt x="4367" y="2188"/>
                  <a:pt x="4352" y="2151"/>
                  <a:pt x="4327" y="2118"/>
                </a:cubicBezTo>
                <a:cubicBezTo>
                  <a:pt x="4324" y="2123"/>
                  <a:pt x="4322" y="2127"/>
                  <a:pt x="4319" y="2131"/>
                </a:cubicBezTo>
                <a:cubicBezTo>
                  <a:pt x="4308" y="2111"/>
                  <a:pt x="4301" y="2089"/>
                  <a:pt x="4287" y="2071"/>
                </a:cubicBezTo>
                <a:cubicBezTo>
                  <a:pt x="4281" y="2054"/>
                  <a:pt x="4270" y="2039"/>
                  <a:pt x="4267" y="2021"/>
                </a:cubicBezTo>
                <a:cubicBezTo>
                  <a:pt x="4263" y="2004"/>
                  <a:pt x="4257" y="1986"/>
                  <a:pt x="4252" y="1968"/>
                </a:cubicBezTo>
                <a:cubicBezTo>
                  <a:pt x="4231" y="1939"/>
                  <a:pt x="4219" y="1923"/>
                  <a:pt x="4224" y="1920"/>
                </a:cubicBezTo>
                <a:cubicBezTo>
                  <a:pt x="4235" y="1916"/>
                  <a:pt x="4246" y="1946"/>
                  <a:pt x="4258" y="1958"/>
                </a:cubicBezTo>
                <a:cubicBezTo>
                  <a:pt x="4295" y="1995"/>
                  <a:pt x="4312" y="2029"/>
                  <a:pt x="4337" y="2066"/>
                </a:cubicBezTo>
                <a:cubicBezTo>
                  <a:pt x="4343" y="2047"/>
                  <a:pt x="4355" y="2075"/>
                  <a:pt x="4161" y="1745"/>
                </a:cubicBezTo>
                <a:cubicBezTo>
                  <a:pt x="4149" y="1724"/>
                  <a:pt x="4139" y="1703"/>
                  <a:pt x="4139" y="1682"/>
                </a:cubicBezTo>
                <a:cubicBezTo>
                  <a:pt x="4103" y="1628"/>
                  <a:pt x="4076" y="1572"/>
                  <a:pt x="4045" y="1518"/>
                </a:cubicBezTo>
                <a:cubicBezTo>
                  <a:pt x="4042" y="1534"/>
                  <a:pt x="4053" y="1539"/>
                  <a:pt x="4072" y="1588"/>
                </a:cubicBezTo>
                <a:cubicBezTo>
                  <a:pt x="4039" y="1549"/>
                  <a:pt x="4028" y="1497"/>
                  <a:pt x="3991" y="1467"/>
                </a:cubicBezTo>
                <a:cubicBezTo>
                  <a:pt x="3973" y="1453"/>
                  <a:pt x="3968" y="1440"/>
                  <a:pt x="3942" y="1390"/>
                </a:cubicBezTo>
                <a:cubicBezTo>
                  <a:pt x="3940" y="1381"/>
                  <a:pt x="3947" y="1380"/>
                  <a:pt x="3944" y="1373"/>
                </a:cubicBezTo>
                <a:cubicBezTo>
                  <a:pt x="3942" y="1367"/>
                  <a:pt x="3938" y="1362"/>
                  <a:pt x="3933" y="1360"/>
                </a:cubicBezTo>
                <a:cubicBezTo>
                  <a:pt x="3932" y="1360"/>
                  <a:pt x="3932" y="1360"/>
                  <a:pt x="3932" y="1360"/>
                </a:cubicBezTo>
                <a:cubicBezTo>
                  <a:pt x="3932" y="1360"/>
                  <a:pt x="3932" y="1359"/>
                  <a:pt x="3932" y="1359"/>
                </a:cubicBezTo>
                <a:cubicBezTo>
                  <a:pt x="3935" y="1360"/>
                  <a:pt x="3926" y="1350"/>
                  <a:pt x="3924" y="1342"/>
                </a:cubicBezTo>
                <a:cubicBezTo>
                  <a:pt x="3917" y="1315"/>
                  <a:pt x="3899" y="1286"/>
                  <a:pt x="3891" y="1270"/>
                </a:cubicBezTo>
                <a:cubicBezTo>
                  <a:pt x="3788" y="1061"/>
                  <a:pt x="3802" y="1117"/>
                  <a:pt x="3804" y="1045"/>
                </a:cubicBezTo>
                <a:cubicBezTo>
                  <a:pt x="3812" y="1036"/>
                  <a:pt x="3816" y="1021"/>
                  <a:pt x="3824" y="1010"/>
                </a:cubicBezTo>
                <a:cubicBezTo>
                  <a:pt x="3834" y="1005"/>
                  <a:pt x="3846" y="1016"/>
                  <a:pt x="3857" y="1017"/>
                </a:cubicBezTo>
                <a:cubicBezTo>
                  <a:pt x="3850" y="995"/>
                  <a:pt x="3838" y="971"/>
                  <a:pt x="3827" y="955"/>
                </a:cubicBezTo>
                <a:cubicBezTo>
                  <a:pt x="3788" y="902"/>
                  <a:pt x="3672" y="670"/>
                  <a:pt x="3645" y="635"/>
                </a:cubicBezTo>
                <a:cubicBezTo>
                  <a:pt x="3621" y="633"/>
                  <a:pt x="3669" y="684"/>
                  <a:pt x="3655" y="709"/>
                </a:cubicBezTo>
                <a:cubicBezTo>
                  <a:pt x="3664" y="752"/>
                  <a:pt x="3663" y="746"/>
                  <a:pt x="3700" y="778"/>
                </a:cubicBezTo>
                <a:cubicBezTo>
                  <a:pt x="3715" y="803"/>
                  <a:pt x="3710" y="793"/>
                  <a:pt x="3749" y="868"/>
                </a:cubicBezTo>
                <a:cubicBezTo>
                  <a:pt x="3735" y="863"/>
                  <a:pt x="3735" y="845"/>
                  <a:pt x="3724" y="839"/>
                </a:cubicBezTo>
                <a:cubicBezTo>
                  <a:pt x="3717" y="838"/>
                  <a:pt x="3718" y="849"/>
                  <a:pt x="3722" y="856"/>
                </a:cubicBezTo>
                <a:cubicBezTo>
                  <a:pt x="3743" y="892"/>
                  <a:pt x="3747" y="894"/>
                  <a:pt x="3744" y="899"/>
                </a:cubicBezTo>
                <a:cubicBezTo>
                  <a:pt x="3734" y="911"/>
                  <a:pt x="3730" y="897"/>
                  <a:pt x="3694" y="844"/>
                </a:cubicBezTo>
                <a:cubicBezTo>
                  <a:pt x="3657" y="829"/>
                  <a:pt x="3658" y="832"/>
                  <a:pt x="3646" y="813"/>
                </a:cubicBezTo>
                <a:cubicBezTo>
                  <a:pt x="3639" y="801"/>
                  <a:pt x="3633" y="789"/>
                  <a:pt x="3626" y="778"/>
                </a:cubicBezTo>
                <a:cubicBezTo>
                  <a:pt x="3615" y="764"/>
                  <a:pt x="3613" y="768"/>
                  <a:pt x="3591" y="738"/>
                </a:cubicBezTo>
                <a:cubicBezTo>
                  <a:pt x="3596" y="756"/>
                  <a:pt x="3607" y="766"/>
                  <a:pt x="3610" y="782"/>
                </a:cubicBezTo>
                <a:cubicBezTo>
                  <a:pt x="3608" y="785"/>
                  <a:pt x="3605" y="789"/>
                  <a:pt x="3602" y="794"/>
                </a:cubicBezTo>
                <a:cubicBezTo>
                  <a:pt x="3613" y="818"/>
                  <a:pt x="3625" y="841"/>
                  <a:pt x="3638" y="862"/>
                </a:cubicBezTo>
                <a:cubicBezTo>
                  <a:pt x="3643" y="865"/>
                  <a:pt x="3645" y="863"/>
                  <a:pt x="3643" y="859"/>
                </a:cubicBezTo>
                <a:cubicBezTo>
                  <a:pt x="3637" y="845"/>
                  <a:pt x="3638" y="829"/>
                  <a:pt x="3628" y="814"/>
                </a:cubicBezTo>
                <a:cubicBezTo>
                  <a:pt x="3642" y="826"/>
                  <a:pt x="3633" y="814"/>
                  <a:pt x="3653" y="849"/>
                </a:cubicBezTo>
                <a:cubicBezTo>
                  <a:pt x="3677" y="892"/>
                  <a:pt x="3681" y="875"/>
                  <a:pt x="3737" y="998"/>
                </a:cubicBezTo>
                <a:cubicBezTo>
                  <a:pt x="3731" y="999"/>
                  <a:pt x="3726" y="1001"/>
                  <a:pt x="3720" y="1003"/>
                </a:cubicBezTo>
                <a:cubicBezTo>
                  <a:pt x="3733" y="1036"/>
                  <a:pt x="3747" y="1068"/>
                  <a:pt x="3764" y="1099"/>
                </a:cubicBezTo>
                <a:cubicBezTo>
                  <a:pt x="3805" y="1168"/>
                  <a:pt x="3850" y="1269"/>
                  <a:pt x="3892" y="1321"/>
                </a:cubicBezTo>
                <a:cubicBezTo>
                  <a:pt x="3911" y="1344"/>
                  <a:pt x="4114" y="1720"/>
                  <a:pt x="4129" y="1738"/>
                </a:cubicBezTo>
                <a:cubicBezTo>
                  <a:pt x="4135" y="1728"/>
                  <a:pt x="4120" y="1716"/>
                  <a:pt x="4126" y="1707"/>
                </a:cubicBezTo>
                <a:cubicBezTo>
                  <a:pt x="4132" y="1707"/>
                  <a:pt x="4125" y="1703"/>
                  <a:pt x="4146" y="1731"/>
                </a:cubicBezTo>
                <a:cubicBezTo>
                  <a:pt x="4152" y="1738"/>
                  <a:pt x="4153" y="1746"/>
                  <a:pt x="4156" y="1753"/>
                </a:cubicBezTo>
                <a:cubicBezTo>
                  <a:pt x="4168" y="1779"/>
                  <a:pt x="4170" y="1781"/>
                  <a:pt x="4199" y="1843"/>
                </a:cubicBezTo>
                <a:cubicBezTo>
                  <a:pt x="4152" y="1831"/>
                  <a:pt x="4185" y="1813"/>
                  <a:pt x="4163" y="1796"/>
                </a:cubicBezTo>
                <a:cubicBezTo>
                  <a:pt x="4155" y="1810"/>
                  <a:pt x="4155" y="1810"/>
                  <a:pt x="4138" y="1801"/>
                </a:cubicBezTo>
                <a:cubicBezTo>
                  <a:pt x="4115" y="1760"/>
                  <a:pt x="4118" y="1769"/>
                  <a:pt x="4113" y="1738"/>
                </a:cubicBezTo>
                <a:cubicBezTo>
                  <a:pt x="4093" y="1718"/>
                  <a:pt x="4089" y="1714"/>
                  <a:pt x="4088" y="1710"/>
                </a:cubicBezTo>
                <a:cubicBezTo>
                  <a:pt x="4082" y="1692"/>
                  <a:pt x="4069" y="1680"/>
                  <a:pt x="4056" y="1668"/>
                </a:cubicBezTo>
                <a:cubicBezTo>
                  <a:pt x="4055" y="1670"/>
                  <a:pt x="4053" y="1673"/>
                  <a:pt x="4054" y="1675"/>
                </a:cubicBezTo>
                <a:cubicBezTo>
                  <a:pt x="4061" y="1697"/>
                  <a:pt x="4071" y="1710"/>
                  <a:pt x="4065" y="1725"/>
                </a:cubicBezTo>
                <a:cubicBezTo>
                  <a:pt x="4057" y="1724"/>
                  <a:pt x="4054" y="1714"/>
                  <a:pt x="4047" y="1710"/>
                </a:cubicBezTo>
                <a:cubicBezTo>
                  <a:pt x="4047" y="1720"/>
                  <a:pt x="4055" y="1729"/>
                  <a:pt x="4057" y="1744"/>
                </a:cubicBezTo>
                <a:cubicBezTo>
                  <a:pt x="4042" y="1719"/>
                  <a:pt x="4030" y="1699"/>
                  <a:pt x="4030" y="1691"/>
                </a:cubicBezTo>
                <a:cubicBezTo>
                  <a:pt x="4030" y="1667"/>
                  <a:pt x="4017" y="1652"/>
                  <a:pt x="3999" y="1637"/>
                </a:cubicBezTo>
                <a:cubicBezTo>
                  <a:pt x="3991" y="1611"/>
                  <a:pt x="3980" y="1586"/>
                  <a:pt x="3964" y="1562"/>
                </a:cubicBezTo>
                <a:cubicBezTo>
                  <a:pt x="3940" y="1524"/>
                  <a:pt x="3926" y="1475"/>
                  <a:pt x="3885" y="1395"/>
                </a:cubicBezTo>
                <a:cubicBezTo>
                  <a:pt x="3850" y="1326"/>
                  <a:pt x="3872" y="1357"/>
                  <a:pt x="3841" y="1305"/>
                </a:cubicBezTo>
                <a:cubicBezTo>
                  <a:pt x="3813" y="1257"/>
                  <a:pt x="3821" y="1258"/>
                  <a:pt x="3825" y="1247"/>
                </a:cubicBezTo>
                <a:cubicBezTo>
                  <a:pt x="3802" y="1192"/>
                  <a:pt x="3802" y="1197"/>
                  <a:pt x="3729" y="1068"/>
                </a:cubicBezTo>
                <a:cubicBezTo>
                  <a:pt x="3725" y="1062"/>
                  <a:pt x="3722" y="1056"/>
                  <a:pt x="3715" y="1053"/>
                </a:cubicBezTo>
                <a:cubicBezTo>
                  <a:pt x="3724" y="1084"/>
                  <a:pt x="3743" y="1110"/>
                  <a:pt x="3757" y="1137"/>
                </a:cubicBezTo>
                <a:cubicBezTo>
                  <a:pt x="3756" y="1142"/>
                  <a:pt x="3752" y="1145"/>
                  <a:pt x="3750" y="1141"/>
                </a:cubicBezTo>
                <a:cubicBezTo>
                  <a:pt x="3740" y="1123"/>
                  <a:pt x="3726" y="1109"/>
                  <a:pt x="3716" y="1092"/>
                </a:cubicBezTo>
                <a:cubicBezTo>
                  <a:pt x="3678" y="1020"/>
                  <a:pt x="3706" y="1080"/>
                  <a:pt x="3651" y="960"/>
                </a:cubicBezTo>
                <a:cubicBezTo>
                  <a:pt x="3594" y="890"/>
                  <a:pt x="3605" y="891"/>
                  <a:pt x="3578" y="851"/>
                </a:cubicBezTo>
                <a:cubicBezTo>
                  <a:pt x="3559" y="825"/>
                  <a:pt x="3584" y="856"/>
                  <a:pt x="3542" y="780"/>
                </a:cubicBezTo>
                <a:cubicBezTo>
                  <a:pt x="3434" y="583"/>
                  <a:pt x="3449" y="610"/>
                  <a:pt x="3436" y="581"/>
                </a:cubicBezTo>
                <a:cubicBezTo>
                  <a:pt x="3434" y="576"/>
                  <a:pt x="3434" y="563"/>
                  <a:pt x="3445" y="574"/>
                </a:cubicBezTo>
                <a:cubicBezTo>
                  <a:pt x="3460" y="588"/>
                  <a:pt x="3453" y="588"/>
                  <a:pt x="3459" y="604"/>
                </a:cubicBezTo>
                <a:cubicBezTo>
                  <a:pt x="3461" y="608"/>
                  <a:pt x="3465" y="611"/>
                  <a:pt x="3469" y="610"/>
                </a:cubicBezTo>
                <a:cubicBezTo>
                  <a:pt x="3471" y="594"/>
                  <a:pt x="3466" y="577"/>
                  <a:pt x="3464" y="560"/>
                </a:cubicBezTo>
                <a:cubicBezTo>
                  <a:pt x="3469" y="554"/>
                  <a:pt x="3460" y="544"/>
                  <a:pt x="3461" y="537"/>
                </a:cubicBezTo>
                <a:cubicBezTo>
                  <a:pt x="3471" y="536"/>
                  <a:pt x="3471" y="536"/>
                  <a:pt x="3482" y="550"/>
                </a:cubicBezTo>
                <a:cubicBezTo>
                  <a:pt x="3483" y="544"/>
                  <a:pt x="3488" y="541"/>
                  <a:pt x="3475" y="514"/>
                </a:cubicBezTo>
                <a:cubicBezTo>
                  <a:pt x="3462" y="486"/>
                  <a:pt x="3431" y="445"/>
                  <a:pt x="3425" y="429"/>
                </a:cubicBezTo>
                <a:cubicBezTo>
                  <a:pt x="3414" y="401"/>
                  <a:pt x="3383" y="348"/>
                  <a:pt x="3390" y="348"/>
                </a:cubicBezTo>
                <a:cubicBezTo>
                  <a:pt x="3396" y="348"/>
                  <a:pt x="3395" y="345"/>
                  <a:pt x="3415" y="385"/>
                </a:cubicBezTo>
                <a:cubicBezTo>
                  <a:pt x="3443" y="438"/>
                  <a:pt x="3431" y="421"/>
                  <a:pt x="3447" y="436"/>
                </a:cubicBezTo>
                <a:cubicBezTo>
                  <a:pt x="3446" y="430"/>
                  <a:pt x="3446" y="425"/>
                  <a:pt x="3444" y="421"/>
                </a:cubicBezTo>
                <a:cubicBezTo>
                  <a:pt x="3424" y="381"/>
                  <a:pt x="3376" y="314"/>
                  <a:pt x="3343" y="232"/>
                </a:cubicBezTo>
                <a:cubicBezTo>
                  <a:pt x="3355" y="226"/>
                  <a:pt x="3346" y="216"/>
                  <a:pt x="3411" y="332"/>
                </a:cubicBezTo>
                <a:cubicBezTo>
                  <a:pt x="3455" y="411"/>
                  <a:pt x="3454" y="411"/>
                  <a:pt x="3463" y="411"/>
                </a:cubicBezTo>
                <a:cubicBezTo>
                  <a:pt x="3433" y="353"/>
                  <a:pt x="3427" y="349"/>
                  <a:pt x="3376" y="239"/>
                </a:cubicBezTo>
                <a:cubicBezTo>
                  <a:pt x="3375" y="236"/>
                  <a:pt x="3376" y="233"/>
                  <a:pt x="3376" y="230"/>
                </a:cubicBezTo>
                <a:cubicBezTo>
                  <a:pt x="3387" y="235"/>
                  <a:pt x="3388" y="249"/>
                  <a:pt x="3395" y="257"/>
                </a:cubicBezTo>
                <a:cubicBezTo>
                  <a:pt x="3403" y="266"/>
                  <a:pt x="3410" y="274"/>
                  <a:pt x="3418" y="283"/>
                </a:cubicBezTo>
                <a:cubicBezTo>
                  <a:pt x="3426" y="295"/>
                  <a:pt x="3424" y="312"/>
                  <a:pt x="3436" y="323"/>
                </a:cubicBezTo>
                <a:cubicBezTo>
                  <a:pt x="3437" y="324"/>
                  <a:pt x="3444" y="326"/>
                  <a:pt x="3444" y="321"/>
                </a:cubicBezTo>
                <a:cubicBezTo>
                  <a:pt x="3444" y="308"/>
                  <a:pt x="3426" y="298"/>
                  <a:pt x="3410" y="250"/>
                </a:cubicBezTo>
                <a:cubicBezTo>
                  <a:pt x="3433" y="243"/>
                  <a:pt x="3428" y="246"/>
                  <a:pt x="3432" y="235"/>
                </a:cubicBezTo>
                <a:cubicBezTo>
                  <a:pt x="3432" y="235"/>
                  <a:pt x="3432" y="235"/>
                  <a:pt x="3431" y="234"/>
                </a:cubicBezTo>
                <a:cubicBezTo>
                  <a:pt x="3432" y="234"/>
                  <a:pt x="3432" y="234"/>
                  <a:pt x="3432" y="234"/>
                </a:cubicBezTo>
                <a:cubicBezTo>
                  <a:pt x="3432" y="234"/>
                  <a:pt x="3432" y="235"/>
                  <a:pt x="3432" y="235"/>
                </a:cubicBezTo>
                <a:cubicBezTo>
                  <a:pt x="3432" y="235"/>
                  <a:pt x="3432" y="235"/>
                  <a:pt x="3432" y="235"/>
                </a:cubicBezTo>
                <a:cubicBezTo>
                  <a:pt x="3444" y="233"/>
                  <a:pt x="3441" y="222"/>
                  <a:pt x="3438" y="209"/>
                </a:cubicBezTo>
                <a:cubicBezTo>
                  <a:pt x="3449" y="214"/>
                  <a:pt x="3455" y="226"/>
                  <a:pt x="3462" y="235"/>
                </a:cubicBezTo>
                <a:cubicBezTo>
                  <a:pt x="3465" y="236"/>
                  <a:pt x="3466" y="236"/>
                  <a:pt x="3467" y="235"/>
                </a:cubicBezTo>
                <a:cubicBezTo>
                  <a:pt x="3338" y="2"/>
                  <a:pt x="3338" y="2"/>
                  <a:pt x="3338" y="2"/>
                </a:cubicBezTo>
                <a:cubicBezTo>
                  <a:pt x="3323" y="10"/>
                  <a:pt x="3313" y="14"/>
                  <a:pt x="3309" y="15"/>
                </a:cubicBezTo>
                <a:cubicBezTo>
                  <a:pt x="3299" y="18"/>
                  <a:pt x="3307" y="11"/>
                  <a:pt x="33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7680" y="4320"/>
                  <a:pt x="7680" y="4320"/>
                  <a:pt x="7680" y="4320"/>
                </a:cubicBezTo>
                <a:cubicBezTo>
                  <a:pt x="7680" y="2825"/>
                  <a:pt x="7680" y="2825"/>
                  <a:pt x="7680" y="2825"/>
                </a:cubicBezTo>
                <a:cubicBezTo>
                  <a:pt x="7301" y="3041"/>
                  <a:pt x="6677" y="3403"/>
                  <a:pt x="6632" y="3420"/>
                </a:cubicBezTo>
                <a:cubicBezTo>
                  <a:pt x="6637" y="3410"/>
                  <a:pt x="6640" y="3414"/>
                  <a:pt x="6679" y="3389"/>
                </a:cubicBezTo>
                <a:close/>
                <a:moveTo>
                  <a:pt x="5920" y="3802"/>
                </a:moveTo>
                <a:cubicBezTo>
                  <a:pt x="5912" y="3815"/>
                  <a:pt x="5897" y="3817"/>
                  <a:pt x="5853" y="3841"/>
                </a:cubicBezTo>
                <a:cubicBezTo>
                  <a:pt x="5878" y="3823"/>
                  <a:pt x="5892" y="3815"/>
                  <a:pt x="5920" y="3802"/>
                </a:cubicBezTo>
                <a:close/>
                <a:moveTo>
                  <a:pt x="5835" y="3850"/>
                </a:moveTo>
                <a:cubicBezTo>
                  <a:pt x="5815" y="3865"/>
                  <a:pt x="5813" y="3866"/>
                  <a:pt x="5795" y="3871"/>
                </a:cubicBezTo>
                <a:cubicBezTo>
                  <a:pt x="5810" y="3859"/>
                  <a:pt x="5815" y="3856"/>
                  <a:pt x="5835" y="3850"/>
                </a:cubicBezTo>
                <a:close/>
                <a:moveTo>
                  <a:pt x="5855" y="3767"/>
                </a:moveTo>
                <a:cubicBezTo>
                  <a:pt x="5857" y="3767"/>
                  <a:pt x="5859" y="3767"/>
                  <a:pt x="5860" y="3767"/>
                </a:cubicBezTo>
                <a:cubicBezTo>
                  <a:pt x="5860" y="3767"/>
                  <a:pt x="5861" y="3767"/>
                  <a:pt x="5862" y="3767"/>
                </a:cubicBezTo>
                <a:cubicBezTo>
                  <a:pt x="5862" y="3767"/>
                  <a:pt x="5862" y="3767"/>
                  <a:pt x="5863" y="3767"/>
                </a:cubicBezTo>
                <a:cubicBezTo>
                  <a:pt x="5902" y="3747"/>
                  <a:pt x="5895" y="3749"/>
                  <a:pt x="5900" y="3751"/>
                </a:cubicBezTo>
                <a:cubicBezTo>
                  <a:pt x="5890" y="3758"/>
                  <a:pt x="5880" y="3764"/>
                  <a:pt x="5869" y="3767"/>
                </a:cubicBezTo>
                <a:cubicBezTo>
                  <a:pt x="5867" y="3768"/>
                  <a:pt x="5865" y="3767"/>
                  <a:pt x="5863" y="3767"/>
                </a:cubicBezTo>
                <a:cubicBezTo>
                  <a:pt x="5862" y="3767"/>
                  <a:pt x="5862" y="3767"/>
                  <a:pt x="5861" y="3768"/>
                </a:cubicBezTo>
                <a:cubicBezTo>
                  <a:pt x="5861" y="3767"/>
                  <a:pt x="5861" y="3767"/>
                  <a:pt x="5861" y="3767"/>
                </a:cubicBezTo>
                <a:cubicBezTo>
                  <a:pt x="5861" y="3768"/>
                  <a:pt x="5861" y="3768"/>
                  <a:pt x="5860" y="3767"/>
                </a:cubicBezTo>
                <a:cubicBezTo>
                  <a:pt x="5857" y="3769"/>
                  <a:pt x="5855" y="3770"/>
                  <a:pt x="5853" y="3769"/>
                </a:cubicBezTo>
                <a:cubicBezTo>
                  <a:pt x="5853" y="3768"/>
                  <a:pt x="5854" y="3767"/>
                  <a:pt x="5855" y="3767"/>
                </a:cubicBezTo>
                <a:close/>
                <a:moveTo>
                  <a:pt x="4239" y="1903"/>
                </a:moveTo>
                <a:cubicBezTo>
                  <a:pt x="4237" y="1903"/>
                  <a:pt x="4237" y="1903"/>
                  <a:pt x="4237" y="1903"/>
                </a:cubicBezTo>
                <a:cubicBezTo>
                  <a:pt x="4236" y="1898"/>
                  <a:pt x="4236" y="1898"/>
                  <a:pt x="4239" y="1903"/>
                </a:cubicBezTo>
                <a:close/>
                <a:moveTo>
                  <a:pt x="3932" y="1360"/>
                </a:moveTo>
                <a:cubicBezTo>
                  <a:pt x="3932" y="1361"/>
                  <a:pt x="3933" y="1363"/>
                  <a:pt x="3933" y="1363"/>
                </a:cubicBezTo>
                <a:cubicBezTo>
                  <a:pt x="3931" y="1363"/>
                  <a:pt x="3931" y="1362"/>
                  <a:pt x="3932" y="1360"/>
                </a:cubicBezTo>
                <a:close/>
                <a:moveTo>
                  <a:pt x="4115" y="1684"/>
                </a:moveTo>
                <a:cubicBezTo>
                  <a:pt x="4088" y="1647"/>
                  <a:pt x="4086" y="1626"/>
                  <a:pt x="4086" y="1620"/>
                </a:cubicBezTo>
                <a:cubicBezTo>
                  <a:pt x="4082" y="1618"/>
                  <a:pt x="4082" y="1619"/>
                  <a:pt x="4086" y="1619"/>
                </a:cubicBezTo>
                <a:cubicBezTo>
                  <a:pt x="4086" y="1619"/>
                  <a:pt x="4086" y="1619"/>
                  <a:pt x="4086" y="1619"/>
                </a:cubicBezTo>
                <a:cubicBezTo>
                  <a:pt x="4086" y="1619"/>
                  <a:pt x="4086" y="1619"/>
                  <a:pt x="4086" y="1619"/>
                </a:cubicBezTo>
                <a:cubicBezTo>
                  <a:pt x="4086" y="1620"/>
                  <a:pt x="4086" y="1620"/>
                  <a:pt x="4086" y="1620"/>
                </a:cubicBezTo>
                <a:cubicBezTo>
                  <a:pt x="4088" y="1622"/>
                  <a:pt x="4091" y="1622"/>
                  <a:pt x="4093" y="1625"/>
                </a:cubicBezTo>
                <a:cubicBezTo>
                  <a:pt x="4103" y="1641"/>
                  <a:pt x="4114" y="1658"/>
                  <a:pt x="4117" y="1677"/>
                </a:cubicBezTo>
                <a:cubicBezTo>
                  <a:pt x="4118" y="1679"/>
                  <a:pt x="4116" y="1681"/>
                  <a:pt x="4115" y="1684"/>
                </a:cubicBezTo>
                <a:close/>
                <a:moveTo>
                  <a:pt x="3464" y="560"/>
                </a:moveTo>
                <a:cubicBezTo>
                  <a:pt x="3464" y="561"/>
                  <a:pt x="3464" y="561"/>
                  <a:pt x="3464" y="561"/>
                </a:cubicBezTo>
                <a:cubicBezTo>
                  <a:pt x="3461" y="560"/>
                  <a:pt x="3461" y="560"/>
                  <a:pt x="3464" y="560"/>
                </a:cubicBezTo>
                <a:close/>
                <a:moveTo>
                  <a:pt x="3426" y="228"/>
                </a:moveTo>
                <a:cubicBezTo>
                  <a:pt x="3429" y="231"/>
                  <a:pt x="3430" y="233"/>
                  <a:pt x="3431" y="234"/>
                </a:cubicBezTo>
                <a:cubicBezTo>
                  <a:pt x="3427" y="234"/>
                  <a:pt x="3424" y="235"/>
                  <a:pt x="3423" y="230"/>
                </a:cubicBezTo>
                <a:cubicBezTo>
                  <a:pt x="3422" y="225"/>
                  <a:pt x="3423" y="224"/>
                  <a:pt x="3426" y="228"/>
                </a:cubicBezTo>
                <a:close/>
                <a:moveTo>
                  <a:pt x="3364" y="149"/>
                </a:moveTo>
                <a:cubicBezTo>
                  <a:pt x="3361" y="146"/>
                  <a:pt x="3361" y="146"/>
                  <a:pt x="3361" y="146"/>
                </a:cubicBezTo>
                <a:cubicBezTo>
                  <a:pt x="3363" y="145"/>
                  <a:pt x="3362" y="144"/>
                  <a:pt x="3364" y="149"/>
                </a:cubicBezTo>
                <a:close/>
                <a:moveTo>
                  <a:pt x="3265" y="258"/>
                </a:moveTo>
                <a:cubicBezTo>
                  <a:pt x="3264" y="254"/>
                  <a:pt x="3263" y="254"/>
                  <a:pt x="3266" y="258"/>
                </a:cubicBezTo>
                <a:lnTo>
                  <a:pt x="3265" y="258"/>
                </a:lnTo>
                <a:close/>
                <a:moveTo>
                  <a:pt x="3295" y="280"/>
                </a:moveTo>
                <a:cubicBezTo>
                  <a:pt x="3281" y="257"/>
                  <a:pt x="3269" y="243"/>
                  <a:pt x="3281" y="241"/>
                </a:cubicBezTo>
                <a:cubicBezTo>
                  <a:pt x="3291" y="250"/>
                  <a:pt x="3296" y="263"/>
                  <a:pt x="3301" y="275"/>
                </a:cubicBezTo>
                <a:cubicBezTo>
                  <a:pt x="3304" y="279"/>
                  <a:pt x="3300" y="282"/>
                  <a:pt x="3295" y="280"/>
                </a:cubicBezTo>
                <a:close/>
                <a:moveTo>
                  <a:pt x="3527" y="768"/>
                </a:moveTo>
                <a:cubicBezTo>
                  <a:pt x="3512" y="764"/>
                  <a:pt x="3510" y="761"/>
                  <a:pt x="3508" y="743"/>
                </a:cubicBezTo>
                <a:cubicBezTo>
                  <a:pt x="3512" y="743"/>
                  <a:pt x="3508" y="739"/>
                  <a:pt x="3527" y="768"/>
                </a:cubicBezTo>
                <a:close/>
                <a:moveTo>
                  <a:pt x="3495" y="715"/>
                </a:moveTo>
                <a:cubicBezTo>
                  <a:pt x="3496" y="719"/>
                  <a:pt x="3496" y="719"/>
                  <a:pt x="3493" y="715"/>
                </a:cubicBezTo>
                <a:lnTo>
                  <a:pt x="3495" y="715"/>
                </a:lnTo>
                <a:close/>
                <a:moveTo>
                  <a:pt x="3439" y="613"/>
                </a:moveTo>
                <a:cubicBezTo>
                  <a:pt x="3454" y="651"/>
                  <a:pt x="3468" y="656"/>
                  <a:pt x="3471" y="683"/>
                </a:cubicBezTo>
                <a:cubicBezTo>
                  <a:pt x="3469" y="684"/>
                  <a:pt x="3468" y="684"/>
                  <a:pt x="3468" y="684"/>
                </a:cubicBezTo>
                <a:cubicBezTo>
                  <a:pt x="3452" y="657"/>
                  <a:pt x="3434" y="631"/>
                  <a:pt x="3422" y="603"/>
                </a:cubicBezTo>
                <a:cubicBezTo>
                  <a:pt x="3427" y="593"/>
                  <a:pt x="3434" y="602"/>
                  <a:pt x="3439" y="613"/>
                </a:cubicBezTo>
                <a:close/>
                <a:moveTo>
                  <a:pt x="3391" y="485"/>
                </a:moveTo>
                <a:cubicBezTo>
                  <a:pt x="3391" y="484"/>
                  <a:pt x="3386" y="479"/>
                  <a:pt x="3387" y="477"/>
                </a:cubicBezTo>
                <a:cubicBezTo>
                  <a:pt x="3387" y="475"/>
                  <a:pt x="3390" y="477"/>
                  <a:pt x="3391" y="485"/>
                </a:cubicBezTo>
                <a:close/>
                <a:moveTo>
                  <a:pt x="3380" y="329"/>
                </a:moveTo>
                <a:cubicBezTo>
                  <a:pt x="3349" y="285"/>
                  <a:pt x="3349" y="285"/>
                  <a:pt x="3336" y="253"/>
                </a:cubicBezTo>
                <a:cubicBezTo>
                  <a:pt x="3355" y="276"/>
                  <a:pt x="3358" y="281"/>
                  <a:pt x="3380" y="329"/>
                </a:cubicBezTo>
                <a:close/>
                <a:moveTo>
                  <a:pt x="3357" y="345"/>
                </a:moveTo>
                <a:cubicBezTo>
                  <a:pt x="3356" y="346"/>
                  <a:pt x="3356" y="347"/>
                  <a:pt x="3355" y="343"/>
                </a:cubicBezTo>
                <a:lnTo>
                  <a:pt x="3357" y="345"/>
                </a:lnTo>
                <a:close/>
                <a:moveTo>
                  <a:pt x="3335" y="149"/>
                </a:moveTo>
                <a:cubicBezTo>
                  <a:pt x="3336" y="150"/>
                  <a:pt x="3335" y="152"/>
                  <a:pt x="3335" y="153"/>
                </a:cubicBezTo>
                <a:cubicBezTo>
                  <a:pt x="3334" y="153"/>
                  <a:pt x="3333" y="153"/>
                  <a:pt x="3332" y="153"/>
                </a:cubicBezTo>
                <a:cubicBezTo>
                  <a:pt x="3329" y="149"/>
                  <a:pt x="3332" y="142"/>
                  <a:pt x="3335" y="149"/>
                </a:cubicBezTo>
                <a:close/>
                <a:moveTo>
                  <a:pt x="3315" y="310"/>
                </a:moveTo>
                <a:cubicBezTo>
                  <a:pt x="3308" y="303"/>
                  <a:pt x="3309" y="306"/>
                  <a:pt x="3310" y="297"/>
                </a:cubicBezTo>
                <a:cubicBezTo>
                  <a:pt x="3316" y="301"/>
                  <a:pt x="3316" y="299"/>
                  <a:pt x="3318" y="310"/>
                </a:cubicBezTo>
                <a:cubicBezTo>
                  <a:pt x="3319" y="310"/>
                  <a:pt x="3316" y="310"/>
                  <a:pt x="3315" y="310"/>
                </a:cubicBezTo>
                <a:close/>
                <a:moveTo>
                  <a:pt x="3365" y="409"/>
                </a:moveTo>
                <a:cubicBezTo>
                  <a:pt x="3356" y="397"/>
                  <a:pt x="3331" y="359"/>
                  <a:pt x="3330" y="345"/>
                </a:cubicBezTo>
                <a:cubicBezTo>
                  <a:pt x="3337" y="347"/>
                  <a:pt x="3331" y="337"/>
                  <a:pt x="3371" y="401"/>
                </a:cubicBezTo>
                <a:cubicBezTo>
                  <a:pt x="3374" y="407"/>
                  <a:pt x="3370" y="416"/>
                  <a:pt x="3365" y="409"/>
                </a:cubicBezTo>
                <a:close/>
                <a:moveTo>
                  <a:pt x="3423" y="658"/>
                </a:moveTo>
                <a:cubicBezTo>
                  <a:pt x="3423" y="675"/>
                  <a:pt x="3437" y="683"/>
                  <a:pt x="3432" y="694"/>
                </a:cubicBezTo>
                <a:cubicBezTo>
                  <a:pt x="3430" y="692"/>
                  <a:pt x="3427" y="689"/>
                  <a:pt x="3426" y="687"/>
                </a:cubicBezTo>
                <a:cubicBezTo>
                  <a:pt x="3353" y="562"/>
                  <a:pt x="3375" y="602"/>
                  <a:pt x="3392" y="592"/>
                </a:cubicBezTo>
                <a:cubicBezTo>
                  <a:pt x="3412" y="581"/>
                  <a:pt x="3441" y="670"/>
                  <a:pt x="3552" y="867"/>
                </a:cubicBezTo>
                <a:cubicBezTo>
                  <a:pt x="3560" y="881"/>
                  <a:pt x="3568" y="896"/>
                  <a:pt x="3574" y="913"/>
                </a:cubicBezTo>
                <a:cubicBezTo>
                  <a:pt x="3565" y="909"/>
                  <a:pt x="3586" y="942"/>
                  <a:pt x="3423" y="658"/>
                </a:cubicBezTo>
                <a:close/>
                <a:moveTo>
                  <a:pt x="3594" y="942"/>
                </a:moveTo>
                <a:cubicBezTo>
                  <a:pt x="3593" y="941"/>
                  <a:pt x="3592" y="940"/>
                  <a:pt x="3591" y="939"/>
                </a:cubicBezTo>
                <a:cubicBezTo>
                  <a:pt x="3589" y="932"/>
                  <a:pt x="3595" y="935"/>
                  <a:pt x="3595" y="940"/>
                </a:cubicBezTo>
                <a:cubicBezTo>
                  <a:pt x="3595" y="941"/>
                  <a:pt x="3594" y="941"/>
                  <a:pt x="3594" y="942"/>
                </a:cubicBezTo>
                <a:close/>
                <a:moveTo>
                  <a:pt x="3609" y="964"/>
                </a:moveTo>
                <a:cubicBezTo>
                  <a:pt x="3633" y="996"/>
                  <a:pt x="3626" y="984"/>
                  <a:pt x="3632" y="1006"/>
                </a:cubicBezTo>
                <a:cubicBezTo>
                  <a:pt x="3622" y="996"/>
                  <a:pt x="3606" y="976"/>
                  <a:pt x="3609" y="964"/>
                </a:cubicBezTo>
                <a:close/>
                <a:moveTo>
                  <a:pt x="3683" y="1165"/>
                </a:moveTo>
                <a:cubicBezTo>
                  <a:pt x="3676" y="1149"/>
                  <a:pt x="3683" y="1143"/>
                  <a:pt x="3684" y="1140"/>
                </a:cubicBezTo>
                <a:cubicBezTo>
                  <a:pt x="3683" y="1139"/>
                  <a:pt x="3683" y="1139"/>
                  <a:pt x="3683" y="1139"/>
                </a:cubicBezTo>
                <a:cubicBezTo>
                  <a:pt x="3686" y="1136"/>
                  <a:pt x="3685" y="1136"/>
                  <a:pt x="3684" y="1139"/>
                </a:cubicBezTo>
                <a:cubicBezTo>
                  <a:pt x="3683" y="1139"/>
                  <a:pt x="3683" y="1139"/>
                  <a:pt x="3683" y="1139"/>
                </a:cubicBezTo>
                <a:cubicBezTo>
                  <a:pt x="3684" y="1139"/>
                  <a:pt x="3684" y="1139"/>
                  <a:pt x="3684" y="1140"/>
                </a:cubicBezTo>
                <a:cubicBezTo>
                  <a:pt x="3712" y="1192"/>
                  <a:pt x="3713" y="1188"/>
                  <a:pt x="3719" y="1224"/>
                </a:cubicBezTo>
                <a:cubicBezTo>
                  <a:pt x="3702" y="1206"/>
                  <a:pt x="3692" y="1186"/>
                  <a:pt x="3683" y="1165"/>
                </a:cubicBezTo>
                <a:close/>
                <a:moveTo>
                  <a:pt x="3768" y="1163"/>
                </a:moveTo>
                <a:cubicBezTo>
                  <a:pt x="3773" y="1167"/>
                  <a:pt x="3772" y="1163"/>
                  <a:pt x="3775" y="1175"/>
                </a:cubicBezTo>
                <a:cubicBezTo>
                  <a:pt x="3767" y="1165"/>
                  <a:pt x="3769" y="1168"/>
                  <a:pt x="3768" y="1163"/>
                </a:cubicBezTo>
                <a:close/>
                <a:moveTo>
                  <a:pt x="4176" y="1858"/>
                </a:moveTo>
                <a:cubicBezTo>
                  <a:pt x="4173" y="1856"/>
                  <a:pt x="4173" y="1856"/>
                  <a:pt x="4176" y="1856"/>
                </a:cubicBezTo>
                <a:cubicBezTo>
                  <a:pt x="4179" y="1858"/>
                  <a:pt x="4179" y="1858"/>
                  <a:pt x="4176" y="1858"/>
                </a:cubicBezTo>
                <a:close/>
                <a:moveTo>
                  <a:pt x="4322" y="2138"/>
                </a:moveTo>
                <a:cubicBezTo>
                  <a:pt x="4327" y="2149"/>
                  <a:pt x="4336" y="2158"/>
                  <a:pt x="4339" y="2172"/>
                </a:cubicBezTo>
                <a:cubicBezTo>
                  <a:pt x="4325" y="2155"/>
                  <a:pt x="4323" y="2144"/>
                  <a:pt x="4322" y="2138"/>
                </a:cubicBezTo>
                <a:cubicBezTo>
                  <a:pt x="4321" y="2136"/>
                  <a:pt x="4320" y="2134"/>
                  <a:pt x="4319" y="2132"/>
                </a:cubicBezTo>
                <a:cubicBezTo>
                  <a:pt x="4321" y="2132"/>
                  <a:pt x="4321" y="2134"/>
                  <a:pt x="4322" y="2138"/>
                </a:cubicBezTo>
                <a:close/>
                <a:moveTo>
                  <a:pt x="4292" y="2140"/>
                </a:moveTo>
                <a:cubicBezTo>
                  <a:pt x="4287" y="2129"/>
                  <a:pt x="4287" y="2129"/>
                  <a:pt x="4290" y="2114"/>
                </a:cubicBezTo>
                <a:cubicBezTo>
                  <a:pt x="4327" y="2145"/>
                  <a:pt x="4404" y="2396"/>
                  <a:pt x="4292" y="2140"/>
                </a:cubicBezTo>
                <a:close/>
                <a:moveTo>
                  <a:pt x="4350" y="2193"/>
                </a:moveTo>
                <a:cubicBezTo>
                  <a:pt x="4358" y="2201"/>
                  <a:pt x="4356" y="2197"/>
                  <a:pt x="4358" y="2207"/>
                </a:cubicBezTo>
                <a:cubicBezTo>
                  <a:pt x="4350" y="2200"/>
                  <a:pt x="4352" y="2203"/>
                  <a:pt x="4350" y="2193"/>
                </a:cubicBezTo>
                <a:close/>
                <a:moveTo>
                  <a:pt x="4387" y="2282"/>
                </a:moveTo>
                <a:cubicBezTo>
                  <a:pt x="4387" y="2282"/>
                  <a:pt x="4386" y="2281"/>
                  <a:pt x="4386" y="2281"/>
                </a:cubicBezTo>
                <a:cubicBezTo>
                  <a:pt x="4382" y="2278"/>
                  <a:pt x="4382" y="2279"/>
                  <a:pt x="4386" y="2280"/>
                </a:cubicBezTo>
                <a:cubicBezTo>
                  <a:pt x="4386" y="2281"/>
                  <a:pt x="4386" y="2281"/>
                  <a:pt x="4386" y="2281"/>
                </a:cubicBezTo>
                <a:cubicBezTo>
                  <a:pt x="4386" y="2279"/>
                  <a:pt x="4387" y="2280"/>
                  <a:pt x="4387" y="2282"/>
                </a:cubicBezTo>
                <a:cubicBezTo>
                  <a:pt x="4395" y="2286"/>
                  <a:pt x="4393" y="2285"/>
                  <a:pt x="4394" y="2289"/>
                </a:cubicBezTo>
                <a:cubicBezTo>
                  <a:pt x="4390" y="2289"/>
                  <a:pt x="4388" y="2284"/>
                  <a:pt x="4387" y="2282"/>
                </a:cubicBezTo>
                <a:close/>
                <a:moveTo>
                  <a:pt x="4428" y="2394"/>
                </a:moveTo>
                <a:cubicBezTo>
                  <a:pt x="4436" y="2403"/>
                  <a:pt x="4434" y="2400"/>
                  <a:pt x="4435" y="2405"/>
                </a:cubicBezTo>
                <a:cubicBezTo>
                  <a:pt x="4429" y="2401"/>
                  <a:pt x="4431" y="2405"/>
                  <a:pt x="4428" y="2394"/>
                </a:cubicBezTo>
                <a:close/>
                <a:moveTo>
                  <a:pt x="4450" y="2326"/>
                </a:moveTo>
                <a:cubicBezTo>
                  <a:pt x="4449" y="2325"/>
                  <a:pt x="4447" y="2324"/>
                  <a:pt x="4447" y="2324"/>
                </a:cubicBezTo>
                <a:cubicBezTo>
                  <a:pt x="4447" y="2321"/>
                  <a:pt x="4447" y="2319"/>
                  <a:pt x="4447" y="2318"/>
                </a:cubicBezTo>
                <a:cubicBezTo>
                  <a:pt x="4448" y="2321"/>
                  <a:pt x="4449" y="2323"/>
                  <a:pt x="4450" y="2326"/>
                </a:cubicBezTo>
                <a:close/>
                <a:moveTo>
                  <a:pt x="4516" y="2526"/>
                </a:moveTo>
                <a:cubicBezTo>
                  <a:pt x="4494" y="2485"/>
                  <a:pt x="4485" y="2505"/>
                  <a:pt x="4446" y="2428"/>
                </a:cubicBezTo>
                <a:cubicBezTo>
                  <a:pt x="4478" y="2451"/>
                  <a:pt x="4478" y="2464"/>
                  <a:pt x="4501" y="2491"/>
                </a:cubicBezTo>
                <a:cubicBezTo>
                  <a:pt x="4510" y="2502"/>
                  <a:pt x="4515" y="2516"/>
                  <a:pt x="4524" y="2531"/>
                </a:cubicBezTo>
                <a:cubicBezTo>
                  <a:pt x="4520" y="2529"/>
                  <a:pt x="4517" y="2527"/>
                  <a:pt x="4516" y="2526"/>
                </a:cubicBezTo>
                <a:close/>
                <a:moveTo>
                  <a:pt x="4690" y="2862"/>
                </a:moveTo>
                <a:cubicBezTo>
                  <a:pt x="4700" y="2876"/>
                  <a:pt x="4729" y="2927"/>
                  <a:pt x="4733" y="2941"/>
                </a:cubicBezTo>
                <a:cubicBezTo>
                  <a:pt x="4730" y="2940"/>
                  <a:pt x="4726" y="2941"/>
                  <a:pt x="4725" y="2939"/>
                </a:cubicBezTo>
                <a:cubicBezTo>
                  <a:pt x="4719" y="2932"/>
                  <a:pt x="4712" y="2924"/>
                  <a:pt x="4708" y="2916"/>
                </a:cubicBezTo>
                <a:cubicBezTo>
                  <a:pt x="4623" y="2770"/>
                  <a:pt x="4636" y="2792"/>
                  <a:pt x="4631" y="2775"/>
                </a:cubicBezTo>
                <a:cubicBezTo>
                  <a:pt x="4652" y="2799"/>
                  <a:pt x="4648" y="2803"/>
                  <a:pt x="4690" y="2862"/>
                </a:cubicBezTo>
                <a:close/>
                <a:moveTo>
                  <a:pt x="4583" y="2574"/>
                </a:moveTo>
                <a:cubicBezTo>
                  <a:pt x="4583" y="2575"/>
                  <a:pt x="4583" y="2575"/>
                  <a:pt x="4583" y="2575"/>
                </a:cubicBezTo>
                <a:cubicBezTo>
                  <a:pt x="4580" y="2573"/>
                  <a:pt x="4580" y="2573"/>
                  <a:pt x="4583" y="2574"/>
                </a:cubicBezTo>
                <a:close/>
                <a:moveTo>
                  <a:pt x="4813" y="3334"/>
                </a:moveTo>
                <a:cubicBezTo>
                  <a:pt x="4792" y="3330"/>
                  <a:pt x="4792" y="3283"/>
                  <a:pt x="4815" y="3327"/>
                </a:cubicBezTo>
                <a:cubicBezTo>
                  <a:pt x="4817" y="3331"/>
                  <a:pt x="4816" y="3333"/>
                  <a:pt x="4813" y="3334"/>
                </a:cubicBezTo>
                <a:close/>
                <a:moveTo>
                  <a:pt x="4859" y="3379"/>
                </a:moveTo>
                <a:cubicBezTo>
                  <a:pt x="4845" y="3366"/>
                  <a:pt x="4865" y="3403"/>
                  <a:pt x="4700" y="3098"/>
                </a:cubicBezTo>
                <a:cubicBezTo>
                  <a:pt x="4645" y="2997"/>
                  <a:pt x="4862" y="3359"/>
                  <a:pt x="4859" y="3379"/>
                </a:cubicBezTo>
                <a:close/>
                <a:moveTo>
                  <a:pt x="4717" y="3022"/>
                </a:moveTo>
                <a:cubicBezTo>
                  <a:pt x="4718" y="3019"/>
                  <a:pt x="4717" y="3019"/>
                  <a:pt x="4719" y="3022"/>
                </a:cubicBezTo>
                <a:lnTo>
                  <a:pt x="4717" y="3022"/>
                </a:lnTo>
                <a:close/>
                <a:moveTo>
                  <a:pt x="4836" y="3292"/>
                </a:moveTo>
                <a:cubicBezTo>
                  <a:pt x="4839" y="3292"/>
                  <a:pt x="4838" y="3291"/>
                  <a:pt x="4840" y="3296"/>
                </a:cubicBezTo>
                <a:cubicBezTo>
                  <a:pt x="4836" y="3296"/>
                  <a:pt x="4837" y="3298"/>
                  <a:pt x="4836" y="3292"/>
                </a:cubicBezTo>
                <a:close/>
                <a:moveTo>
                  <a:pt x="4855" y="3327"/>
                </a:moveTo>
                <a:cubicBezTo>
                  <a:pt x="4858" y="3327"/>
                  <a:pt x="4857" y="3326"/>
                  <a:pt x="4859" y="3332"/>
                </a:cubicBezTo>
                <a:cubicBezTo>
                  <a:pt x="4856" y="3331"/>
                  <a:pt x="4857" y="3333"/>
                  <a:pt x="4855" y="3327"/>
                </a:cubicBezTo>
                <a:close/>
                <a:moveTo>
                  <a:pt x="4873" y="3356"/>
                </a:moveTo>
                <a:cubicBezTo>
                  <a:pt x="4879" y="3362"/>
                  <a:pt x="4883" y="3367"/>
                  <a:pt x="4883" y="3375"/>
                </a:cubicBezTo>
                <a:cubicBezTo>
                  <a:pt x="4876" y="3371"/>
                  <a:pt x="4872" y="3365"/>
                  <a:pt x="4873" y="3356"/>
                </a:cubicBezTo>
                <a:close/>
                <a:moveTo>
                  <a:pt x="4904" y="3375"/>
                </a:moveTo>
                <a:cubicBezTo>
                  <a:pt x="4888" y="3350"/>
                  <a:pt x="4736" y="3072"/>
                  <a:pt x="4724" y="3047"/>
                </a:cubicBezTo>
                <a:cubicBezTo>
                  <a:pt x="4737" y="3040"/>
                  <a:pt x="4749" y="3079"/>
                  <a:pt x="4758" y="3088"/>
                </a:cubicBezTo>
                <a:cubicBezTo>
                  <a:pt x="4770" y="3100"/>
                  <a:pt x="4769" y="3126"/>
                  <a:pt x="4782" y="3142"/>
                </a:cubicBezTo>
                <a:cubicBezTo>
                  <a:pt x="4785" y="3146"/>
                  <a:pt x="4912" y="3379"/>
                  <a:pt x="4913" y="3379"/>
                </a:cubicBezTo>
                <a:cubicBezTo>
                  <a:pt x="4910" y="3379"/>
                  <a:pt x="4906" y="3379"/>
                  <a:pt x="4904" y="3375"/>
                </a:cubicBezTo>
                <a:close/>
                <a:moveTo>
                  <a:pt x="4929" y="3374"/>
                </a:moveTo>
                <a:cubicBezTo>
                  <a:pt x="4666" y="2922"/>
                  <a:pt x="4721" y="2983"/>
                  <a:pt x="4690" y="2940"/>
                </a:cubicBezTo>
                <a:cubicBezTo>
                  <a:pt x="4676" y="2920"/>
                  <a:pt x="4593" y="2776"/>
                  <a:pt x="4574" y="2730"/>
                </a:cubicBezTo>
                <a:cubicBezTo>
                  <a:pt x="4584" y="2720"/>
                  <a:pt x="4577" y="2719"/>
                  <a:pt x="4604" y="2733"/>
                </a:cubicBezTo>
                <a:cubicBezTo>
                  <a:pt x="4604" y="2733"/>
                  <a:pt x="4604" y="2733"/>
                  <a:pt x="4605" y="2733"/>
                </a:cubicBezTo>
                <a:cubicBezTo>
                  <a:pt x="4592" y="2701"/>
                  <a:pt x="4623" y="2724"/>
                  <a:pt x="4605" y="2733"/>
                </a:cubicBezTo>
                <a:cubicBezTo>
                  <a:pt x="4605" y="2733"/>
                  <a:pt x="4605" y="2734"/>
                  <a:pt x="4605" y="2734"/>
                </a:cubicBezTo>
                <a:cubicBezTo>
                  <a:pt x="4604" y="2733"/>
                  <a:pt x="4604" y="2733"/>
                  <a:pt x="4604" y="2733"/>
                </a:cubicBezTo>
                <a:cubicBezTo>
                  <a:pt x="4604" y="2734"/>
                  <a:pt x="4605" y="2736"/>
                  <a:pt x="4609" y="2742"/>
                </a:cubicBezTo>
                <a:cubicBezTo>
                  <a:pt x="4609" y="2742"/>
                  <a:pt x="4609" y="2741"/>
                  <a:pt x="4609" y="2741"/>
                </a:cubicBezTo>
                <a:cubicBezTo>
                  <a:pt x="4614" y="2748"/>
                  <a:pt x="4613" y="2746"/>
                  <a:pt x="4609" y="2742"/>
                </a:cubicBezTo>
                <a:cubicBezTo>
                  <a:pt x="4609" y="2742"/>
                  <a:pt x="4609" y="2742"/>
                  <a:pt x="4609" y="2742"/>
                </a:cubicBezTo>
                <a:cubicBezTo>
                  <a:pt x="4591" y="2762"/>
                  <a:pt x="4603" y="2751"/>
                  <a:pt x="4720" y="2969"/>
                </a:cubicBezTo>
                <a:cubicBezTo>
                  <a:pt x="4736" y="3000"/>
                  <a:pt x="4754" y="3031"/>
                  <a:pt x="4776" y="3058"/>
                </a:cubicBezTo>
                <a:cubicBezTo>
                  <a:pt x="4790" y="3107"/>
                  <a:pt x="4776" y="3076"/>
                  <a:pt x="4853" y="3208"/>
                </a:cubicBezTo>
                <a:cubicBezTo>
                  <a:pt x="4890" y="3273"/>
                  <a:pt x="4869" y="3245"/>
                  <a:pt x="4927" y="3345"/>
                </a:cubicBezTo>
                <a:cubicBezTo>
                  <a:pt x="4955" y="3394"/>
                  <a:pt x="4945" y="3370"/>
                  <a:pt x="4958" y="3401"/>
                </a:cubicBezTo>
                <a:cubicBezTo>
                  <a:pt x="4949" y="3405"/>
                  <a:pt x="4941" y="3395"/>
                  <a:pt x="4929" y="3374"/>
                </a:cubicBezTo>
                <a:close/>
                <a:moveTo>
                  <a:pt x="4998" y="3239"/>
                </a:moveTo>
                <a:cubicBezTo>
                  <a:pt x="4997" y="3237"/>
                  <a:pt x="4998" y="3235"/>
                  <a:pt x="4998" y="3232"/>
                </a:cubicBezTo>
                <a:cubicBezTo>
                  <a:pt x="4998" y="3231"/>
                  <a:pt x="4998" y="3231"/>
                  <a:pt x="4998" y="3231"/>
                </a:cubicBezTo>
                <a:cubicBezTo>
                  <a:pt x="4997" y="3230"/>
                  <a:pt x="4997" y="3230"/>
                  <a:pt x="4997" y="3230"/>
                </a:cubicBezTo>
                <a:cubicBezTo>
                  <a:pt x="4997" y="3230"/>
                  <a:pt x="4997" y="3229"/>
                  <a:pt x="4997" y="3229"/>
                </a:cubicBezTo>
                <a:cubicBezTo>
                  <a:pt x="4996" y="3226"/>
                  <a:pt x="4994" y="3223"/>
                  <a:pt x="4994" y="3222"/>
                </a:cubicBezTo>
                <a:cubicBezTo>
                  <a:pt x="4993" y="3222"/>
                  <a:pt x="4993" y="3222"/>
                  <a:pt x="4992" y="3222"/>
                </a:cubicBezTo>
                <a:cubicBezTo>
                  <a:pt x="4992" y="3221"/>
                  <a:pt x="4992" y="3221"/>
                  <a:pt x="4991" y="3220"/>
                </a:cubicBezTo>
                <a:cubicBezTo>
                  <a:pt x="4984" y="3217"/>
                  <a:pt x="4983" y="3216"/>
                  <a:pt x="4983" y="3205"/>
                </a:cubicBezTo>
                <a:cubicBezTo>
                  <a:pt x="4982" y="3204"/>
                  <a:pt x="4982" y="3203"/>
                  <a:pt x="4982" y="3203"/>
                </a:cubicBezTo>
                <a:cubicBezTo>
                  <a:pt x="4982" y="3203"/>
                  <a:pt x="4982" y="3203"/>
                  <a:pt x="4981" y="3203"/>
                </a:cubicBezTo>
                <a:cubicBezTo>
                  <a:pt x="4982" y="3203"/>
                  <a:pt x="4982" y="3202"/>
                  <a:pt x="4982" y="3202"/>
                </a:cubicBezTo>
                <a:cubicBezTo>
                  <a:pt x="4978" y="3198"/>
                  <a:pt x="4963" y="3185"/>
                  <a:pt x="4970" y="3183"/>
                </a:cubicBezTo>
                <a:cubicBezTo>
                  <a:pt x="4973" y="3182"/>
                  <a:pt x="4985" y="3190"/>
                  <a:pt x="4982" y="3202"/>
                </a:cubicBezTo>
                <a:cubicBezTo>
                  <a:pt x="4982" y="3203"/>
                  <a:pt x="4982" y="3203"/>
                  <a:pt x="4982" y="3203"/>
                </a:cubicBezTo>
                <a:cubicBezTo>
                  <a:pt x="4982" y="3203"/>
                  <a:pt x="4982" y="3203"/>
                  <a:pt x="4983" y="3204"/>
                </a:cubicBezTo>
                <a:cubicBezTo>
                  <a:pt x="4983" y="3204"/>
                  <a:pt x="4983" y="3205"/>
                  <a:pt x="4983" y="3205"/>
                </a:cubicBezTo>
                <a:cubicBezTo>
                  <a:pt x="4984" y="3207"/>
                  <a:pt x="4987" y="3212"/>
                  <a:pt x="4991" y="3220"/>
                </a:cubicBezTo>
                <a:cubicBezTo>
                  <a:pt x="4992" y="3220"/>
                  <a:pt x="4992" y="3220"/>
                  <a:pt x="4993" y="3220"/>
                </a:cubicBezTo>
                <a:cubicBezTo>
                  <a:pt x="4992" y="3221"/>
                  <a:pt x="4992" y="3221"/>
                  <a:pt x="4992" y="3221"/>
                </a:cubicBezTo>
                <a:cubicBezTo>
                  <a:pt x="4993" y="3221"/>
                  <a:pt x="4993" y="3221"/>
                  <a:pt x="4994" y="3222"/>
                </a:cubicBezTo>
                <a:cubicBezTo>
                  <a:pt x="4996" y="3223"/>
                  <a:pt x="4997" y="3226"/>
                  <a:pt x="4997" y="3229"/>
                </a:cubicBezTo>
                <a:cubicBezTo>
                  <a:pt x="4998" y="3229"/>
                  <a:pt x="4998" y="3230"/>
                  <a:pt x="4999" y="3231"/>
                </a:cubicBezTo>
                <a:cubicBezTo>
                  <a:pt x="4999" y="3231"/>
                  <a:pt x="4998" y="3232"/>
                  <a:pt x="4998" y="3232"/>
                </a:cubicBezTo>
                <a:cubicBezTo>
                  <a:pt x="5000" y="3237"/>
                  <a:pt x="5006" y="3248"/>
                  <a:pt x="5022" y="3281"/>
                </a:cubicBezTo>
                <a:cubicBezTo>
                  <a:pt x="5009" y="3264"/>
                  <a:pt x="5004" y="3251"/>
                  <a:pt x="4998" y="3239"/>
                </a:cubicBezTo>
                <a:close/>
                <a:moveTo>
                  <a:pt x="5182" y="3387"/>
                </a:moveTo>
                <a:cubicBezTo>
                  <a:pt x="5181" y="3387"/>
                  <a:pt x="5180" y="3387"/>
                  <a:pt x="5179" y="3387"/>
                </a:cubicBezTo>
                <a:cubicBezTo>
                  <a:pt x="5175" y="3384"/>
                  <a:pt x="5173" y="3380"/>
                  <a:pt x="5173" y="3376"/>
                </a:cubicBezTo>
                <a:cubicBezTo>
                  <a:pt x="5172" y="3369"/>
                  <a:pt x="5183" y="3374"/>
                  <a:pt x="5182" y="3387"/>
                </a:cubicBezTo>
                <a:close/>
                <a:moveTo>
                  <a:pt x="5308" y="3895"/>
                </a:moveTo>
                <a:cubicBezTo>
                  <a:pt x="5295" y="3886"/>
                  <a:pt x="5224" y="3743"/>
                  <a:pt x="5216" y="3720"/>
                </a:cubicBezTo>
                <a:cubicBezTo>
                  <a:pt x="5254" y="3784"/>
                  <a:pt x="5287" y="3838"/>
                  <a:pt x="5316" y="3895"/>
                </a:cubicBezTo>
                <a:cubicBezTo>
                  <a:pt x="5312" y="3895"/>
                  <a:pt x="5310" y="3896"/>
                  <a:pt x="5308" y="3895"/>
                </a:cubicBezTo>
                <a:close/>
                <a:moveTo>
                  <a:pt x="5518" y="3842"/>
                </a:moveTo>
                <a:cubicBezTo>
                  <a:pt x="5527" y="3836"/>
                  <a:pt x="5530" y="3833"/>
                  <a:pt x="5532" y="3833"/>
                </a:cubicBezTo>
                <a:cubicBezTo>
                  <a:pt x="5538" y="3835"/>
                  <a:pt x="5522" y="3840"/>
                  <a:pt x="5518" y="3842"/>
                </a:cubicBezTo>
                <a:close/>
                <a:moveTo>
                  <a:pt x="5595" y="3814"/>
                </a:moveTo>
                <a:cubicBezTo>
                  <a:pt x="5597" y="3812"/>
                  <a:pt x="5597" y="3812"/>
                  <a:pt x="5597" y="3812"/>
                </a:cubicBezTo>
                <a:cubicBezTo>
                  <a:pt x="5598" y="3814"/>
                  <a:pt x="5599" y="3813"/>
                  <a:pt x="5595" y="3814"/>
                </a:cubicBezTo>
                <a:close/>
                <a:moveTo>
                  <a:pt x="5616" y="3840"/>
                </a:moveTo>
                <a:cubicBezTo>
                  <a:pt x="5614" y="3841"/>
                  <a:pt x="5612" y="3842"/>
                  <a:pt x="5609" y="3842"/>
                </a:cubicBezTo>
                <a:cubicBezTo>
                  <a:pt x="5610" y="3840"/>
                  <a:pt x="5610" y="3837"/>
                  <a:pt x="5611" y="3834"/>
                </a:cubicBezTo>
                <a:cubicBezTo>
                  <a:pt x="5613" y="3835"/>
                  <a:pt x="5616" y="3834"/>
                  <a:pt x="5617" y="3835"/>
                </a:cubicBezTo>
                <a:cubicBezTo>
                  <a:pt x="5617" y="3836"/>
                  <a:pt x="5617" y="3839"/>
                  <a:pt x="5616" y="3840"/>
                </a:cubicBezTo>
                <a:close/>
                <a:moveTo>
                  <a:pt x="5721" y="3813"/>
                </a:moveTo>
                <a:cubicBezTo>
                  <a:pt x="5718" y="3815"/>
                  <a:pt x="5717" y="3815"/>
                  <a:pt x="5715" y="3814"/>
                </a:cubicBezTo>
                <a:cubicBezTo>
                  <a:pt x="5717" y="3811"/>
                  <a:pt x="5716" y="3812"/>
                  <a:pt x="5720" y="3811"/>
                </a:cubicBezTo>
                <a:cubicBezTo>
                  <a:pt x="5720" y="3812"/>
                  <a:pt x="5721" y="3812"/>
                  <a:pt x="5721" y="3813"/>
                </a:cubicBezTo>
                <a:close/>
                <a:moveTo>
                  <a:pt x="5755" y="3765"/>
                </a:moveTo>
                <a:cubicBezTo>
                  <a:pt x="5742" y="3776"/>
                  <a:pt x="5743" y="3772"/>
                  <a:pt x="5734" y="3777"/>
                </a:cubicBezTo>
                <a:cubicBezTo>
                  <a:pt x="5724" y="3782"/>
                  <a:pt x="5733" y="3780"/>
                  <a:pt x="5713" y="3787"/>
                </a:cubicBezTo>
                <a:cubicBezTo>
                  <a:pt x="5714" y="3784"/>
                  <a:pt x="5715" y="3783"/>
                  <a:pt x="5716" y="3782"/>
                </a:cubicBezTo>
                <a:cubicBezTo>
                  <a:pt x="5757" y="3759"/>
                  <a:pt x="5751" y="3763"/>
                  <a:pt x="5755" y="3763"/>
                </a:cubicBezTo>
                <a:cubicBezTo>
                  <a:pt x="5755" y="3764"/>
                  <a:pt x="5755" y="3765"/>
                  <a:pt x="5755" y="3765"/>
                </a:cubicBezTo>
                <a:close/>
                <a:moveTo>
                  <a:pt x="5822" y="3790"/>
                </a:moveTo>
                <a:cubicBezTo>
                  <a:pt x="5824" y="3789"/>
                  <a:pt x="5826" y="3789"/>
                  <a:pt x="5828" y="3789"/>
                </a:cubicBezTo>
                <a:cubicBezTo>
                  <a:pt x="5824" y="3794"/>
                  <a:pt x="5829" y="3791"/>
                  <a:pt x="5785" y="3814"/>
                </a:cubicBezTo>
                <a:cubicBezTo>
                  <a:pt x="5776" y="3810"/>
                  <a:pt x="5782" y="3808"/>
                  <a:pt x="5822" y="3790"/>
                </a:cubicBezTo>
                <a:close/>
                <a:moveTo>
                  <a:pt x="5790" y="3917"/>
                </a:moveTo>
                <a:cubicBezTo>
                  <a:pt x="5799" y="3906"/>
                  <a:pt x="5810" y="3902"/>
                  <a:pt x="5820" y="3897"/>
                </a:cubicBezTo>
                <a:cubicBezTo>
                  <a:pt x="5841" y="3884"/>
                  <a:pt x="5862" y="3870"/>
                  <a:pt x="5887" y="3864"/>
                </a:cubicBezTo>
                <a:cubicBezTo>
                  <a:pt x="5854" y="3887"/>
                  <a:pt x="5844" y="3893"/>
                  <a:pt x="5790" y="3917"/>
                </a:cubicBezTo>
                <a:close/>
                <a:moveTo>
                  <a:pt x="5929" y="3843"/>
                </a:moveTo>
                <a:cubicBezTo>
                  <a:pt x="5928" y="3843"/>
                  <a:pt x="5928" y="3842"/>
                  <a:pt x="5927" y="3842"/>
                </a:cubicBezTo>
                <a:cubicBezTo>
                  <a:pt x="5935" y="3835"/>
                  <a:pt x="5935" y="3842"/>
                  <a:pt x="5929" y="384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6" name="Заглавие 1"/>
          <p:cNvSpPr>
            <a:spLocks noGrp="1" noEditPoints="1"/>
          </p:cNvSpPr>
          <p:nvPr>
            <p:ph type="ctrTitle" idx="4294967295" hasCustomPrompt="1"/>
          </p:nvPr>
        </p:nvSpPr>
        <p:spPr>
          <a:xfrm>
            <a:off x="303876" y="2614284"/>
            <a:ext cx="6567291" cy="1956787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altLang="en-US"/>
              <a:t>ДЕМИДОВСКАЯ ГОРОДСКАЯ БОЛЬНИЦА</a:t>
            </a:r>
          </a:p>
        </p:txBody>
      </p:sp>
      <p:sp>
        <p:nvSpPr>
          <p:cNvPr id="7" name="Подзаглавие 2"/>
          <p:cNvSpPr>
            <a:spLocks noGrp="1" noEditPoints="1"/>
          </p:cNvSpPr>
          <p:nvPr>
            <p:ph type="subTitle" idx="4294967295" hasCustomPrompt="1"/>
          </p:nvPr>
        </p:nvSpPr>
        <p:spPr>
          <a:xfrm>
            <a:off x="303876" y="4571071"/>
            <a:ext cx="6567291" cy="1566553"/>
          </a:xfrm>
        </p:spPr>
        <p:txBody>
          <a:bodyPr>
            <a:normAutofit/>
          </a:bodyPr>
          <a:lstStyle>
            <a:lvl1pPr marL="0" indent="0" algn="l">
              <a:buNone/>
              <a:defRPr lang="en-US" sz="2000" noProof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altLang="en-US"/>
              <a:t>МБОУ СОШ «Центр образования № 1»</a:t>
            </a:r>
          </a:p>
          <a:p>
            <a:r>
              <a:rPr lang="ru-RU" altLang="en-US"/>
              <a:t>Коллектив учащихся 4 «Б» класса</a:t>
            </a:r>
          </a:p>
          <a:p>
            <a:r>
              <a:rPr lang="ru-RU" altLang="en-US"/>
              <a:t>Классный руководитель: Чачанова Наталья Викторовна</a:t>
            </a:r>
          </a:p>
          <a:p>
            <a:endParaRPr lang="ru-RU" altLang="en-US"/>
          </a:p>
        </p:txBody>
      </p:sp>
      <p:sp>
        <p:nvSpPr>
          <p:cNvPr id="8" name="Текст. поле 7"/>
          <p:cNvSpPr txBox="1"/>
          <p:nvPr/>
        </p:nvSpPr>
        <p:spPr>
          <a:xfrm>
            <a:off x="9822530" y="6201009"/>
            <a:ext cx="2369470" cy="64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/>
              <a:t>г. Нижний Тагил</a:t>
            </a:r>
          </a:p>
          <a:p>
            <a:pPr algn="r"/>
            <a:r>
              <a:rPr lang="ru-RU"/>
              <a:t>2023г.</a:t>
            </a:r>
          </a:p>
        </p:txBody>
      </p:sp>
      <p:sp>
        <p:nvSpPr>
          <p:cNvPr id="9" name="Текст. поле 8"/>
          <p:cNvSpPr txBox="1"/>
          <p:nvPr/>
        </p:nvSpPr>
        <p:spPr>
          <a:xfrm>
            <a:off x="258488" y="145399"/>
            <a:ext cx="4965116" cy="366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"</a:t>
            </a:r>
            <a:r>
              <a:rPr lang="en-US"/>
              <a:t>ФОТОКВЕСТ: ИНТЕРЕСНЕЕ ЧЕМ КАЖЕТСЯ!</a:t>
            </a:r>
            <a:r>
              <a:rPr lang="ru-RU"/>
              <a:t>"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7129653" y="1523206"/>
            <a:ext cx="3932237" cy="3811588"/>
          </a:xfrm>
        </p:spPr>
        <p:txBody>
          <a:bodyPr/>
          <a:lstStyle/>
          <a:p>
            <a:r>
              <a:rPr lang="ru-RU"/>
              <a:t>П</a:t>
            </a:r>
            <a:r>
              <a:t>олуц</a:t>
            </a:r>
            <a:r>
              <a:rPr lang="ru-RU"/>
              <a:t>и</a:t>
            </a:r>
            <a:r>
              <a:t>ркульная или полукруглая</a:t>
            </a:r>
            <a:r>
              <a:rPr lang="ru-RU"/>
              <a:t> арка</a:t>
            </a:r>
            <a:r>
              <a:t> — её дуга описана полуокружностью; наиболее распространённый вид арки.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 l="503" t="1178" r="1008" b="10484"/>
          <a:stretch/>
        </p:blipFill>
        <p:spPr>
          <a:xfrm>
            <a:off x="0" y="0"/>
            <a:ext cx="5964017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09831" y="3003943"/>
            <a:ext cx="2609850" cy="2724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 l="3407" t="6530" r="3685" b="4445"/>
          <a:stretch/>
        </p:blipFill>
        <p:spPr>
          <a:xfrm>
            <a:off x="0" y="-98871"/>
            <a:ext cx="12192000" cy="77464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Grp="0" noSelect="0" noChangeAspect="1" noMove="0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714438" y="-71906"/>
            <a:ext cx="16925705" cy="69299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2779917" y="5476612"/>
            <a:ext cx="7217184" cy="413916"/>
          </a:xfrm>
        </p:spPr>
        <p:txBody>
          <a:bodyPr/>
          <a:lstStyle/>
          <a:p>
            <a:r>
              <a:t>Заводской госпиталь на плане Нижнетагильского заводского посёлка 1846 г.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75665" y="616744"/>
            <a:ext cx="7571836" cy="46229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14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96256" y="0"/>
            <a:ext cx="12288255" cy="9438512"/>
          </a:xfrm>
          <a:prstGeom prst="rect">
            <a:avLst/>
          </a:prstGeom>
        </p:spPr>
      </p:pic>
      <p:grpSp>
        <p:nvGrpSpPr>
          <p:cNvPr id="5" name="Групиране 139"/>
          <p:cNvGrpSpPr/>
          <p:nvPr/>
        </p:nvGrpSpPr>
        <p:grpSpPr>
          <a:xfrm>
            <a:off x="-96256" y="0"/>
            <a:ext cx="6088063" cy="5411788"/>
            <a:chOff x="-3085309" y="3148833"/>
            <a:chExt cx="6088063" cy="5411788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" name="Freeform 48"/>
            <p:cNvSpPr/>
            <p:nvPr userDrawn="1"/>
          </p:nvSpPr>
          <p:spPr bwMode="auto">
            <a:xfrm>
              <a:off x="1453354" y="6298433"/>
              <a:ext cx="1588" cy="3175"/>
            </a:xfrm>
            <a:custGeom>
              <a:avLst/>
              <a:rect l="l" t="t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" name="Freeform 49"/>
            <p:cNvSpPr/>
            <p:nvPr userDrawn="1"/>
          </p:nvSpPr>
          <p:spPr bwMode="auto">
            <a:xfrm>
              <a:off x="1442241" y="6301608"/>
              <a:ext cx="11113" cy="9525"/>
            </a:xfrm>
            <a:custGeom>
              <a:avLst/>
              <a:rect l="l" t="t" r="r" b="b"/>
              <a:pathLst>
                <a:path w="8" h="7">
                  <a:moveTo>
                    <a:pt x="8" y="0"/>
                  </a:moveTo>
                  <a:cubicBezTo>
                    <a:pt x="7" y="2"/>
                    <a:pt x="5" y="7"/>
                    <a:pt x="1" y="7"/>
                  </a:cubicBezTo>
                  <a:cubicBezTo>
                    <a:pt x="2" y="3"/>
                    <a:pt x="0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" name="Freeform 50"/>
            <p:cNvSpPr/>
            <p:nvPr userDrawn="1"/>
          </p:nvSpPr>
          <p:spPr bwMode="auto">
            <a:xfrm>
              <a:off x="1140616" y="6936608"/>
              <a:ext cx="6350" cy="9525"/>
            </a:xfrm>
            <a:custGeom>
              <a:avLst/>
              <a:rect l="l" t="t" r="r" b="b"/>
              <a:pathLst>
                <a:path w="5" h="7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5"/>
                    <a:pt x="0" y="7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" name="Freeform 51"/>
            <p:cNvSpPr/>
            <p:nvPr userDrawn="1"/>
          </p:nvSpPr>
          <p:spPr bwMode="auto">
            <a:xfrm>
              <a:off x="1429541" y="6069833"/>
              <a:ext cx="161925" cy="388938"/>
            </a:xfrm>
            <a:custGeom>
              <a:avLst/>
              <a:rect l="l" t="t" r="r" b="b"/>
              <a:pathLst>
                <a:path w="117" h="282">
                  <a:moveTo>
                    <a:pt x="114" y="0"/>
                  </a:moveTo>
                  <a:cubicBezTo>
                    <a:pt x="117" y="15"/>
                    <a:pt x="117" y="15"/>
                    <a:pt x="112" y="26"/>
                  </a:cubicBezTo>
                  <a:cubicBezTo>
                    <a:pt x="0" y="282"/>
                    <a:pt x="77" y="31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" name="Freeform 52"/>
            <p:cNvSpPr/>
            <p:nvPr userDrawn="1"/>
          </p:nvSpPr>
          <p:spPr bwMode="auto">
            <a:xfrm>
              <a:off x="1264441" y="6503221"/>
              <a:ext cx="107950" cy="142875"/>
            </a:xfrm>
            <a:custGeom>
              <a:avLst/>
              <a:rect l="l" t="t" r="r" b="b"/>
              <a:pathLst>
                <a:path w="78" h="103">
                  <a:moveTo>
                    <a:pt x="78" y="0"/>
                  </a:moveTo>
                  <a:cubicBezTo>
                    <a:pt x="39" y="77"/>
                    <a:pt x="30" y="57"/>
                    <a:pt x="8" y="98"/>
                  </a:cubicBezTo>
                  <a:cubicBezTo>
                    <a:pt x="7" y="99"/>
                    <a:pt x="4" y="101"/>
                    <a:pt x="0" y="103"/>
                  </a:cubicBezTo>
                  <a:cubicBezTo>
                    <a:pt x="9" y="88"/>
                    <a:pt x="14" y="74"/>
                    <a:pt x="23" y="63"/>
                  </a:cubicBezTo>
                  <a:cubicBezTo>
                    <a:pt x="46" y="36"/>
                    <a:pt x="46" y="23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" name="Freeform 53"/>
            <p:cNvSpPr/>
            <p:nvPr userDrawn="1"/>
          </p:nvSpPr>
          <p:spPr bwMode="auto">
            <a:xfrm>
              <a:off x="1542254" y="6095233"/>
              <a:ext cx="4763" cy="7938"/>
            </a:xfrm>
            <a:custGeom>
              <a:avLst/>
              <a:rect l="l" t="t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" name="Freeform 54"/>
            <p:cNvSpPr/>
            <p:nvPr userDrawn="1"/>
          </p:nvSpPr>
          <p:spPr bwMode="auto">
            <a:xfrm>
              <a:off x="1520029" y="6103171"/>
              <a:ext cx="22225" cy="46038"/>
            </a:xfrm>
            <a:custGeom>
              <a:avLst/>
              <a:rect l="l" t="t" r="r" b="b"/>
              <a:pathLst>
                <a:path w="17" h="34">
                  <a:moveTo>
                    <a:pt x="17" y="0"/>
                  </a:moveTo>
                  <a:cubicBezTo>
                    <a:pt x="16" y="6"/>
                    <a:pt x="14" y="17"/>
                    <a:pt x="0" y="34"/>
                  </a:cubicBezTo>
                  <a:cubicBezTo>
                    <a:pt x="3" y="20"/>
                    <a:pt x="12" y="1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" name="Freeform 55"/>
            <p:cNvSpPr/>
            <p:nvPr userDrawn="1"/>
          </p:nvSpPr>
          <p:spPr bwMode="auto">
            <a:xfrm>
              <a:off x="1493041" y="6179371"/>
              <a:ext cx="11113" cy="19050"/>
            </a:xfrm>
            <a:custGeom>
              <a:avLst/>
              <a:rect l="l" t="t" r="r" b="b"/>
              <a:pathLst>
                <a:path w="8" h="14">
                  <a:moveTo>
                    <a:pt x="8" y="0"/>
                  </a:moveTo>
                  <a:cubicBezTo>
                    <a:pt x="6" y="10"/>
                    <a:pt x="8" y="7"/>
                    <a:pt x="0" y="14"/>
                  </a:cubicBezTo>
                  <a:cubicBezTo>
                    <a:pt x="2" y="4"/>
                    <a:pt x="0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" name="Freeform 56"/>
            <p:cNvSpPr/>
            <p:nvPr userDrawn="1"/>
          </p:nvSpPr>
          <p:spPr bwMode="auto">
            <a:xfrm>
              <a:off x="1454941" y="6296846"/>
              <a:ext cx="4763" cy="3175"/>
            </a:xfrm>
            <a:custGeom>
              <a:avLst/>
              <a:rect l="l" t="t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" name="Freeform 57"/>
            <p:cNvSpPr/>
            <p:nvPr userDrawn="1"/>
          </p:nvSpPr>
          <p:spPr bwMode="auto">
            <a:xfrm>
              <a:off x="1385091" y="6457183"/>
              <a:ext cx="11113" cy="14288"/>
            </a:xfrm>
            <a:custGeom>
              <a:avLst/>
              <a:rect l="l" t="t" r="r" b="b"/>
              <a:pathLst>
                <a:path w="8" h="11">
                  <a:moveTo>
                    <a:pt x="1" y="11"/>
                  </a:moveTo>
                  <a:cubicBezTo>
                    <a:pt x="2" y="6"/>
                    <a:pt x="0" y="9"/>
                    <a:pt x="8" y="0"/>
                  </a:cubicBezTo>
                  <a:cubicBezTo>
                    <a:pt x="5" y="11"/>
                    <a:pt x="7" y="7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" name="Freeform 58"/>
            <p:cNvSpPr/>
            <p:nvPr userDrawn="1"/>
          </p:nvSpPr>
          <p:spPr bwMode="auto">
            <a:xfrm>
              <a:off x="794541" y="7289033"/>
              <a:ext cx="303213" cy="561975"/>
            </a:xfrm>
            <a:custGeom>
              <a:avLst/>
              <a:rect l="l" t="t" r="r" b="b"/>
              <a:pathLst>
                <a:path w="220" h="406">
                  <a:moveTo>
                    <a:pt x="165" y="101"/>
                  </a:moveTo>
                  <a:cubicBezTo>
                    <a:pt x="0" y="406"/>
                    <a:pt x="20" y="369"/>
                    <a:pt x="6" y="382"/>
                  </a:cubicBezTo>
                  <a:cubicBezTo>
                    <a:pt x="3" y="362"/>
                    <a:pt x="220" y="0"/>
                    <a:pt x="165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" name="Freeform 59"/>
            <p:cNvSpPr/>
            <p:nvPr userDrawn="1"/>
          </p:nvSpPr>
          <p:spPr bwMode="auto">
            <a:xfrm>
              <a:off x="1127916" y="6881046"/>
              <a:ext cx="42863" cy="44450"/>
            </a:xfrm>
            <a:custGeom>
              <a:avLst/>
              <a:rect l="l" t="t" r="r" b="b"/>
              <a:pathLst>
                <a:path w="31" h="32">
                  <a:moveTo>
                    <a:pt x="18" y="32"/>
                  </a:moveTo>
                  <a:cubicBezTo>
                    <a:pt x="0" y="23"/>
                    <a:pt x="31" y="0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" name="Freeform 60"/>
            <p:cNvSpPr/>
            <p:nvPr userDrawn="1"/>
          </p:nvSpPr>
          <p:spPr bwMode="auto">
            <a:xfrm>
              <a:off x="1153316" y="6925496"/>
              <a:ext cx="1588" cy="1588"/>
            </a:xfrm>
            <a:custGeom>
              <a:avLst/>
              <a:rect l="l" t="t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" name="Freeform 61"/>
            <p:cNvSpPr/>
            <p:nvPr userDrawn="1"/>
          </p:nvSpPr>
          <p:spPr bwMode="auto">
            <a:xfrm>
              <a:off x="769141" y="7785921"/>
              <a:ext cx="15875" cy="25400"/>
            </a:xfrm>
            <a:custGeom>
              <a:avLst/>
              <a:rect l="l" t="t" r="r" b="b"/>
              <a:pathLst>
                <a:path w="11" h="19">
                  <a:moveTo>
                    <a:pt x="0" y="19"/>
                  </a:moveTo>
                  <a:cubicBezTo>
                    <a:pt x="0" y="11"/>
                    <a:pt x="4" y="6"/>
                    <a:pt x="10" y="0"/>
                  </a:cubicBezTo>
                  <a:cubicBezTo>
                    <a:pt x="11" y="9"/>
                    <a:pt x="7" y="15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" name="Freeform 62"/>
            <p:cNvSpPr/>
            <p:nvPr userDrawn="1"/>
          </p:nvSpPr>
          <p:spPr bwMode="auto">
            <a:xfrm>
              <a:off x="727866" y="7349358"/>
              <a:ext cx="260350" cy="468313"/>
            </a:xfrm>
            <a:custGeom>
              <a:avLst/>
              <a:rect l="l" t="t" r="r" b="b"/>
              <a:pathLst>
                <a:path w="189" h="339">
                  <a:moveTo>
                    <a:pt x="155" y="48"/>
                  </a:moveTo>
                  <a:cubicBezTo>
                    <a:pt x="164" y="39"/>
                    <a:pt x="176" y="0"/>
                    <a:pt x="189" y="7"/>
                  </a:cubicBezTo>
                  <a:cubicBezTo>
                    <a:pt x="177" y="32"/>
                    <a:pt x="25" y="310"/>
                    <a:pt x="9" y="335"/>
                  </a:cubicBezTo>
                  <a:cubicBezTo>
                    <a:pt x="7" y="339"/>
                    <a:pt x="3" y="339"/>
                    <a:pt x="0" y="339"/>
                  </a:cubicBezTo>
                  <a:cubicBezTo>
                    <a:pt x="1" y="339"/>
                    <a:pt x="128" y="106"/>
                    <a:pt x="131" y="102"/>
                  </a:cubicBezTo>
                  <a:cubicBezTo>
                    <a:pt x="144" y="86"/>
                    <a:pt x="143" y="60"/>
                    <a:pt x="1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1" name="Freeform 63"/>
            <p:cNvSpPr/>
            <p:nvPr userDrawn="1"/>
          </p:nvSpPr>
          <p:spPr bwMode="auto">
            <a:xfrm>
              <a:off x="802478" y="7744646"/>
              <a:ext cx="6350" cy="9525"/>
            </a:xfrm>
            <a:custGeom>
              <a:avLst/>
              <a:rect l="l" t="t" r="r" b="b"/>
              <a:pathLst>
                <a:path w="4" h="7">
                  <a:moveTo>
                    <a:pt x="4" y="1"/>
                  </a:moveTo>
                  <a:cubicBezTo>
                    <a:pt x="2" y="7"/>
                    <a:pt x="3" y="5"/>
                    <a:pt x="0" y="6"/>
                  </a:cubicBezTo>
                  <a:cubicBezTo>
                    <a:pt x="2" y="0"/>
                    <a:pt x="1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2" name="Freeform 64"/>
            <p:cNvSpPr/>
            <p:nvPr userDrawn="1"/>
          </p:nvSpPr>
          <p:spPr bwMode="auto">
            <a:xfrm>
              <a:off x="996153" y="7320783"/>
              <a:ext cx="3175" cy="3175"/>
            </a:xfrm>
            <a:custGeom>
              <a:avLst/>
              <a:rect l="l" t="t" r="r" b="b"/>
              <a:pathLst>
                <a:path w="2" h="3">
                  <a:moveTo>
                    <a:pt x="2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1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" name="Freeform 65"/>
            <p:cNvSpPr/>
            <p:nvPr userDrawn="1"/>
          </p:nvSpPr>
          <p:spPr bwMode="auto">
            <a:xfrm>
              <a:off x="829466" y="7695433"/>
              <a:ext cx="4763" cy="9525"/>
            </a:xfrm>
            <a:custGeom>
              <a:avLst/>
              <a:rect l="l" t="t" r="r" b="b"/>
              <a:pathLst>
                <a:path w="4" h="7">
                  <a:moveTo>
                    <a:pt x="0" y="5"/>
                  </a:moveTo>
                  <a:cubicBezTo>
                    <a:pt x="2" y="0"/>
                    <a:pt x="1" y="1"/>
                    <a:pt x="4" y="1"/>
                  </a:cubicBezTo>
                  <a:cubicBezTo>
                    <a:pt x="3" y="7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" name="Freeform 66"/>
            <p:cNvSpPr/>
            <p:nvPr userDrawn="1"/>
          </p:nvSpPr>
          <p:spPr bwMode="auto">
            <a:xfrm>
              <a:off x="861216" y="7684321"/>
              <a:ext cx="33338" cy="71438"/>
            </a:xfrm>
            <a:custGeom>
              <a:avLst/>
              <a:rect l="l" t="t" r="r" b="b"/>
              <a:pathLst>
                <a:path w="25" h="51">
                  <a:moveTo>
                    <a:pt x="4" y="51"/>
                  </a:moveTo>
                  <a:cubicBezTo>
                    <a:pt x="1" y="50"/>
                    <a:pt x="0" y="48"/>
                    <a:pt x="2" y="44"/>
                  </a:cubicBezTo>
                  <a:cubicBezTo>
                    <a:pt x="25" y="0"/>
                    <a:pt x="25" y="47"/>
                    <a:pt x="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" name="Freeform 67"/>
            <p:cNvSpPr/>
            <p:nvPr userDrawn="1"/>
          </p:nvSpPr>
          <p:spPr bwMode="auto">
            <a:xfrm>
              <a:off x="2715416" y="3967983"/>
              <a:ext cx="68263" cy="125413"/>
            </a:xfrm>
            <a:custGeom>
              <a:avLst/>
              <a:rect l="l" t="t" r="r" b="b"/>
              <a:pathLst>
                <a:path w="49" h="91">
                  <a:moveTo>
                    <a:pt x="32" y="20"/>
                  </a:moveTo>
                  <a:cubicBezTo>
                    <a:pt x="37" y="9"/>
                    <a:pt x="44" y="0"/>
                    <a:pt x="49" y="10"/>
                  </a:cubicBezTo>
                  <a:cubicBezTo>
                    <a:pt x="37" y="38"/>
                    <a:pt x="19" y="64"/>
                    <a:pt x="3" y="91"/>
                  </a:cubicBezTo>
                  <a:cubicBezTo>
                    <a:pt x="3" y="91"/>
                    <a:pt x="2" y="91"/>
                    <a:pt x="0" y="90"/>
                  </a:cubicBezTo>
                  <a:cubicBezTo>
                    <a:pt x="3" y="63"/>
                    <a:pt x="17" y="58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" name="Freeform 68"/>
            <p:cNvSpPr/>
            <p:nvPr userDrawn="1"/>
          </p:nvSpPr>
          <p:spPr bwMode="auto">
            <a:xfrm>
              <a:off x="2840829" y="3498083"/>
              <a:ext cx="61913" cy="104775"/>
            </a:xfrm>
            <a:custGeom>
              <a:avLst/>
              <a:rect l="l" t="t" r="r" b="b"/>
              <a:pathLst>
                <a:path w="44" h="76">
                  <a:moveTo>
                    <a:pt x="44" y="0"/>
                  </a:moveTo>
                  <a:cubicBezTo>
                    <a:pt x="31" y="32"/>
                    <a:pt x="31" y="32"/>
                    <a:pt x="0" y="76"/>
                  </a:cubicBezTo>
                  <a:cubicBezTo>
                    <a:pt x="22" y="28"/>
                    <a:pt x="25" y="2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" name="Freeform 69"/>
            <p:cNvSpPr/>
            <p:nvPr userDrawn="1"/>
          </p:nvSpPr>
          <p:spPr bwMode="auto">
            <a:xfrm>
              <a:off x="2556666" y="3925121"/>
              <a:ext cx="322263" cy="525463"/>
            </a:xfrm>
            <a:custGeom>
              <a:avLst/>
              <a:rect l="l" t="t" r="r" b="b"/>
              <a:pathLst>
                <a:path w="233" h="380">
                  <a:moveTo>
                    <a:pt x="194" y="30"/>
                  </a:moveTo>
                  <a:cubicBezTo>
                    <a:pt x="211" y="40"/>
                    <a:pt x="233" y="0"/>
                    <a:pt x="160" y="125"/>
                  </a:cubicBezTo>
                  <a:cubicBezTo>
                    <a:pt x="159" y="127"/>
                    <a:pt x="156" y="130"/>
                    <a:pt x="154" y="132"/>
                  </a:cubicBezTo>
                  <a:cubicBezTo>
                    <a:pt x="149" y="121"/>
                    <a:pt x="163" y="113"/>
                    <a:pt x="163" y="96"/>
                  </a:cubicBezTo>
                  <a:cubicBezTo>
                    <a:pt x="0" y="380"/>
                    <a:pt x="21" y="347"/>
                    <a:pt x="12" y="351"/>
                  </a:cubicBezTo>
                  <a:cubicBezTo>
                    <a:pt x="18" y="334"/>
                    <a:pt x="26" y="319"/>
                    <a:pt x="34" y="305"/>
                  </a:cubicBezTo>
                  <a:cubicBezTo>
                    <a:pt x="145" y="108"/>
                    <a:pt x="174" y="19"/>
                    <a:pt x="194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" name="Freeform 70"/>
            <p:cNvSpPr/>
            <p:nvPr userDrawn="1"/>
          </p:nvSpPr>
          <p:spPr bwMode="auto">
            <a:xfrm>
              <a:off x="2826541" y="3804471"/>
              <a:ext cx="6350" cy="14288"/>
            </a:xfrm>
            <a:custGeom>
              <a:avLst/>
              <a:rect l="l" t="t" r="r" b="b"/>
              <a:pathLst>
                <a:path w="5" h="10">
                  <a:moveTo>
                    <a:pt x="4" y="2"/>
                  </a:moveTo>
                  <a:cubicBezTo>
                    <a:pt x="5" y="4"/>
                    <a:pt x="0" y="9"/>
                    <a:pt x="0" y="10"/>
                  </a:cubicBezTo>
                  <a:cubicBezTo>
                    <a:pt x="1" y="2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" name="Freeform 71"/>
            <p:cNvSpPr/>
            <p:nvPr userDrawn="1"/>
          </p:nvSpPr>
          <p:spPr bwMode="auto">
            <a:xfrm>
              <a:off x="2872579" y="3623496"/>
              <a:ext cx="3175" cy="4763"/>
            </a:xfrm>
            <a:custGeom>
              <a:avLst/>
              <a:rect l="l" t="t" r="r" b="b"/>
              <a:pathLst>
                <a:path w="2" h="4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" name="Freeform 72"/>
            <p:cNvSpPr/>
            <p:nvPr userDrawn="1"/>
          </p:nvSpPr>
          <p:spPr bwMode="auto">
            <a:xfrm>
              <a:off x="2945604" y="3482208"/>
              <a:ext cx="49213" cy="55563"/>
            </a:xfrm>
            <a:custGeom>
              <a:avLst/>
              <a:rect l="l" t="t" r="r" b="b"/>
              <a:pathLst>
                <a:path w="35" h="41">
                  <a:moveTo>
                    <a:pt x="23" y="0"/>
                  </a:moveTo>
                  <a:cubicBezTo>
                    <a:pt x="35" y="2"/>
                    <a:pt x="23" y="16"/>
                    <a:pt x="9" y="39"/>
                  </a:cubicBezTo>
                  <a:cubicBezTo>
                    <a:pt x="4" y="41"/>
                    <a:pt x="0" y="38"/>
                    <a:pt x="3" y="34"/>
                  </a:cubicBezTo>
                  <a:cubicBezTo>
                    <a:pt x="8" y="22"/>
                    <a:pt x="13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" name="Freeform 73"/>
            <p:cNvSpPr/>
            <p:nvPr userDrawn="1"/>
          </p:nvSpPr>
          <p:spPr bwMode="auto">
            <a:xfrm>
              <a:off x="2997991" y="3499671"/>
              <a:ext cx="4763" cy="6350"/>
            </a:xfrm>
            <a:custGeom>
              <a:avLst/>
              <a:rect l="l" t="t" r="r" b="b"/>
              <a:pathLst>
                <a:path w="3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0"/>
                    <a:pt x="2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" name="Freeform 74"/>
            <p:cNvSpPr/>
            <p:nvPr userDrawn="1"/>
          </p:nvSpPr>
          <p:spPr bwMode="auto">
            <a:xfrm>
              <a:off x="2926554" y="3559996"/>
              <a:ext cx="14288" cy="17463"/>
            </a:xfrm>
            <a:custGeom>
              <a:avLst/>
              <a:rect l="l" t="t" r="r" b="b"/>
              <a:pathLst>
                <a:path w="10" h="13">
                  <a:moveTo>
                    <a:pt x="8" y="0"/>
                  </a:moveTo>
                  <a:cubicBezTo>
                    <a:pt x="9" y="9"/>
                    <a:pt x="10" y="6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2" y="2"/>
                    <a:pt x="2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" name="Freeform 75"/>
            <p:cNvSpPr/>
            <p:nvPr userDrawn="1"/>
          </p:nvSpPr>
          <p:spPr bwMode="auto">
            <a:xfrm>
              <a:off x="2850354" y="3613971"/>
              <a:ext cx="60325" cy="109538"/>
            </a:xfrm>
            <a:custGeom>
              <a:avLst/>
              <a:rect l="l" t="t" r="r" b="b"/>
              <a:pathLst>
                <a:path w="44" h="79">
                  <a:moveTo>
                    <a:pt x="44" y="8"/>
                  </a:moveTo>
                  <a:cubicBezTo>
                    <a:pt x="43" y="22"/>
                    <a:pt x="18" y="60"/>
                    <a:pt x="9" y="72"/>
                  </a:cubicBezTo>
                  <a:cubicBezTo>
                    <a:pt x="4" y="79"/>
                    <a:pt x="0" y="70"/>
                    <a:pt x="3" y="64"/>
                  </a:cubicBezTo>
                  <a:cubicBezTo>
                    <a:pt x="43" y="0"/>
                    <a:pt x="37" y="10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" name="Freeform 76"/>
            <p:cNvSpPr/>
            <p:nvPr userDrawn="1"/>
          </p:nvSpPr>
          <p:spPr bwMode="auto">
            <a:xfrm>
              <a:off x="2682079" y="4136258"/>
              <a:ext cx="3175" cy="6350"/>
            </a:xfrm>
            <a:custGeom>
              <a:avLst/>
              <a:rect l="l" t="t" r="r" b="b"/>
              <a:pathLst>
                <a:path w="3" h="4">
                  <a:moveTo>
                    <a:pt x="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" name="Freeform 77"/>
            <p:cNvSpPr/>
            <p:nvPr userDrawn="1"/>
          </p:nvSpPr>
          <p:spPr bwMode="auto">
            <a:xfrm>
              <a:off x="2420141" y="4718871"/>
              <a:ext cx="3175" cy="3175"/>
            </a:xfrm>
            <a:custGeom>
              <a:avLst/>
              <a:rect l="l" t="t" r="r" b="b"/>
              <a:pathLst>
                <a:path w="3" h="3"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0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" name="Freeform 78"/>
            <p:cNvSpPr/>
            <p:nvPr userDrawn="1"/>
          </p:nvSpPr>
          <p:spPr bwMode="auto">
            <a:xfrm>
              <a:off x="1740691" y="5712646"/>
              <a:ext cx="7938" cy="3175"/>
            </a:xfrm>
            <a:custGeom>
              <a:avLst/>
              <a:rect l="l" t="t" r="r" b="b"/>
              <a:pathLst>
                <a:path w="6" h="2">
                  <a:moveTo>
                    <a:pt x="3" y="0"/>
                  </a:moveTo>
                  <a:cubicBezTo>
                    <a:pt x="6" y="0"/>
                    <a:pt x="6" y="0"/>
                    <a:pt x="3" y="2"/>
                  </a:cubicBezTo>
                  <a:cubicBezTo>
                    <a:pt x="0" y="2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" name="Freeform 79"/>
            <p:cNvSpPr/>
            <p:nvPr userDrawn="1"/>
          </p:nvSpPr>
          <p:spPr bwMode="auto">
            <a:xfrm>
              <a:off x="2296316" y="4755383"/>
              <a:ext cx="11113" cy="17463"/>
            </a:xfrm>
            <a:custGeom>
              <a:avLst/>
              <a:rect l="l" t="t" r="r" b="b"/>
              <a:pathLst>
                <a:path w="8" h="12">
                  <a:moveTo>
                    <a:pt x="7" y="0"/>
                  </a:moveTo>
                  <a:cubicBezTo>
                    <a:pt x="6" y="5"/>
                    <a:pt x="8" y="2"/>
                    <a:pt x="0" y="12"/>
                  </a:cubicBezTo>
                  <a:cubicBezTo>
                    <a:pt x="3" y="0"/>
                    <a:pt x="2" y="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" name="Freeform 80"/>
            <p:cNvSpPr/>
            <p:nvPr userDrawn="1"/>
          </p:nvSpPr>
          <p:spPr bwMode="auto">
            <a:xfrm>
              <a:off x="2374104" y="4723633"/>
              <a:ext cx="58738" cy="115888"/>
            </a:xfrm>
            <a:custGeom>
              <a:avLst/>
              <a:rect l="l" t="t" r="r" b="b"/>
              <a:pathLst>
                <a:path w="43" h="84">
                  <a:moveTo>
                    <a:pt x="36" y="25"/>
                  </a:moveTo>
                  <a:cubicBezTo>
                    <a:pt x="27" y="46"/>
                    <a:pt x="17" y="66"/>
                    <a:pt x="0" y="84"/>
                  </a:cubicBezTo>
                  <a:cubicBezTo>
                    <a:pt x="6" y="48"/>
                    <a:pt x="7" y="52"/>
                    <a:pt x="35" y="0"/>
                  </a:cubicBezTo>
                  <a:cubicBezTo>
                    <a:pt x="36" y="3"/>
                    <a:pt x="43" y="9"/>
                    <a:pt x="3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" name="Freeform 81"/>
            <p:cNvSpPr/>
            <p:nvPr userDrawn="1"/>
          </p:nvSpPr>
          <p:spPr bwMode="auto">
            <a:xfrm>
              <a:off x="2421729" y="4722046"/>
              <a:ext cx="1588" cy="1588"/>
            </a:xfrm>
            <a:custGeom>
              <a:avLst/>
              <a:rect l="l" t="t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0" name="Freeform 82"/>
            <p:cNvSpPr/>
            <p:nvPr userDrawn="1"/>
          </p:nvSpPr>
          <p:spPr bwMode="auto">
            <a:xfrm>
              <a:off x="2639216" y="4169596"/>
              <a:ext cx="25400" cy="39688"/>
            </a:xfrm>
            <a:custGeom>
              <a:avLst/>
              <a:rect l="l" t="t" r="r" b="b"/>
              <a:pathLst>
                <a:path w="19" h="29">
                  <a:moveTo>
                    <a:pt x="19" y="4"/>
                  </a:moveTo>
                  <a:cubicBezTo>
                    <a:pt x="17" y="22"/>
                    <a:pt x="15" y="25"/>
                    <a:pt x="0" y="29"/>
                  </a:cubicBezTo>
                  <a:cubicBezTo>
                    <a:pt x="19" y="0"/>
                    <a:pt x="15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1" name="Freeform 83"/>
            <p:cNvSpPr/>
            <p:nvPr userDrawn="1"/>
          </p:nvSpPr>
          <p:spPr bwMode="auto">
            <a:xfrm>
              <a:off x="2545554" y="4436296"/>
              <a:ext cx="7938" cy="14288"/>
            </a:xfrm>
            <a:custGeom>
              <a:avLst/>
              <a:rect l="l" t="t" r="r" b="b"/>
              <a:pathLst>
                <a:path w="6" h="10">
                  <a:moveTo>
                    <a:pt x="4" y="7"/>
                  </a:moveTo>
                  <a:cubicBezTo>
                    <a:pt x="3" y="8"/>
                    <a:pt x="2" y="9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3"/>
                    <a:pt x="6" y="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2" name="Freeform 84"/>
            <p:cNvSpPr/>
            <p:nvPr userDrawn="1"/>
          </p:nvSpPr>
          <p:spPr bwMode="auto">
            <a:xfrm>
              <a:off x="2493166" y="4480746"/>
              <a:ext cx="36513" cy="58738"/>
            </a:xfrm>
            <a:custGeom>
              <a:avLst/>
              <a:rect l="l" t="t" r="r" b="b"/>
              <a:pathLst>
                <a:path w="27" h="42">
                  <a:moveTo>
                    <a:pt x="1" y="42"/>
                  </a:moveTo>
                  <a:cubicBezTo>
                    <a:pt x="7" y="20"/>
                    <a:pt x="0" y="32"/>
                    <a:pt x="24" y="0"/>
                  </a:cubicBezTo>
                  <a:cubicBezTo>
                    <a:pt x="27" y="12"/>
                    <a:pt x="11" y="32"/>
                    <a:pt x="1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3" name="Freeform 85"/>
            <p:cNvSpPr/>
            <p:nvPr userDrawn="1"/>
          </p:nvSpPr>
          <p:spPr bwMode="auto">
            <a:xfrm>
              <a:off x="2902741" y="3345683"/>
              <a:ext cx="9525" cy="14288"/>
            </a:xfrm>
            <a:custGeom>
              <a:avLst/>
              <a:rect l="l" t="t" r="r" b="b"/>
              <a:pathLst>
                <a:path w="7" h="11">
                  <a:moveTo>
                    <a:pt x="1" y="7"/>
                  </a:moveTo>
                  <a:cubicBezTo>
                    <a:pt x="4" y="0"/>
                    <a:pt x="7" y="7"/>
                    <a:pt x="4" y="11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4" name="Freeform 86"/>
            <p:cNvSpPr/>
            <p:nvPr userDrawn="1"/>
          </p:nvSpPr>
          <p:spPr bwMode="auto">
            <a:xfrm>
              <a:off x="2770979" y="3458396"/>
              <a:ext cx="12700" cy="15875"/>
            </a:xfrm>
            <a:custGeom>
              <a:avLst/>
              <a:rect l="l" t="t" r="r" b="b"/>
              <a:pathLst>
                <a:path w="9" h="11">
                  <a:moveTo>
                    <a:pt x="8" y="6"/>
                  </a:moveTo>
                  <a:cubicBezTo>
                    <a:pt x="7" y="11"/>
                    <a:pt x="4" y="10"/>
                    <a:pt x="0" y="10"/>
                  </a:cubicBezTo>
                  <a:cubicBezTo>
                    <a:pt x="1" y="9"/>
                    <a:pt x="2" y="7"/>
                    <a:pt x="5" y="4"/>
                  </a:cubicBezTo>
                  <a:cubicBezTo>
                    <a:pt x="8" y="0"/>
                    <a:pt x="9" y="1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5" name="Freeform 87"/>
            <p:cNvSpPr/>
            <p:nvPr userDrawn="1"/>
          </p:nvSpPr>
          <p:spPr bwMode="auto">
            <a:xfrm>
              <a:off x="-542134" y="8468546"/>
              <a:ext cx="55563" cy="28575"/>
            </a:xfrm>
            <a:custGeom>
              <a:avLst/>
              <a:rect l="l" t="t" r="r" b="b"/>
              <a:pathLst>
                <a:path w="40" h="21">
                  <a:moveTo>
                    <a:pt x="40" y="21"/>
                  </a:moveTo>
                  <a:cubicBezTo>
                    <a:pt x="22" y="16"/>
                    <a:pt x="20" y="15"/>
                    <a:pt x="0" y="0"/>
                  </a:cubicBezTo>
                  <a:cubicBezTo>
                    <a:pt x="20" y="6"/>
                    <a:pt x="25" y="9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6" name="Freeform 88"/>
            <p:cNvSpPr/>
            <p:nvPr userDrawn="1"/>
          </p:nvSpPr>
          <p:spPr bwMode="auto">
            <a:xfrm>
              <a:off x="-3085309" y="3148833"/>
              <a:ext cx="6000750" cy="5392738"/>
            </a:xfrm>
            <a:custGeom>
              <a:avLst/>
              <a:rect l="l" t="t" r="r" b="b"/>
              <a:pathLst>
                <a:path w="4354" h="3903">
                  <a:moveTo>
                    <a:pt x="4354" y="0"/>
                  </a:moveTo>
                  <a:cubicBezTo>
                    <a:pt x="4354" y="0"/>
                    <a:pt x="4342" y="2"/>
                    <a:pt x="4213" y="235"/>
                  </a:cubicBezTo>
                  <a:cubicBezTo>
                    <a:pt x="4214" y="236"/>
                    <a:pt x="4215" y="236"/>
                    <a:pt x="4218" y="235"/>
                  </a:cubicBezTo>
                  <a:cubicBezTo>
                    <a:pt x="4225" y="226"/>
                    <a:pt x="4231" y="214"/>
                    <a:pt x="4242" y="209"/>
                  </a:cubicBezTo>
                  <a:cubicBezTo>
                    <a:pt x="4239" y="222"/>
                    <a:pt x="4236" y="233"/>
                    <a:pt x="4248" y="235"/>
                  </a:cubicBezTo>
                  <a:cubicBezTo>
                    <a:pt x="4252" y="246"/>
                    <a:pt x="4247" y="243"/>
                    <a:pt x="4270" y="250"/>
                  </a:cubicBezTo>
                  <a:cubicBezTo>
                    <a:pt x="4254" y="298"/>
                    <a:pt x="4236" y="308"/>
                    <a:pt x="4236" y="321"/>
                  </a:cubicBezTo>
                  <a:cubicBezTo>
                    <a:pt x="4236" y="326"/>
                    <a:pt x="4243" y="324"/>
                    <a:pt x="4244" y="323"/>
                  </a:cubicBezTo>
                  <a:cubicBezTo>
                    <a:pt x="4256" y="312"/>
                    <a:pt x="4254" y="295"/>
                    <a:pt x="4262" y="283"/>
                  </a:cubicBezTo>
                  <a:cubicBezTo>
                    <a:pt x="4270" y="274"/>
                    <a:pt x="4277" y="266"/>
                    <a:pt x="4285" y="257"/>
                  </a:cubicBezTo>
                  <a:cubicBezTo>
                    <a:pt x="4292" y="249"/>
                    <a:pt x="4293" y="235"/>
                    <a:pt x="4304" y="230"/>
                  </a:cubicBezTo>
                  <a:cubicBezTo>
                    <a:pt x="4304" y="233"/>
                    <a:pt x="4305" y="236"/>
                    <a:pt x="4304" y="239"/>
                  </a:cubicBezTo>
                  <a:cubicBezTo>
                    <a:pt x="4253" y="349"/>
                    <a:pt x="4247" y="353"/>
                    <a:pt x="4217" y="411"/>
                  </a:cubicBezTo>
                  <a:cubicBezTo>
                    <a:pt x="4226" y="411"/>
                    <a:pt x="4225" y="411"/>
                    <a:pt x="4269" y="332"/>
                  </a:cubicBezTo>
                  <a:cubicBezTo>
                    <a:pt x="4334" y="216"/>
                    <a:pt x="4325" y="226"/>
                    <a:pt x="4337" y="232"/>
                  </a:cubicBezTo>
                  <a:cubicBezTo>
                    <a:pt x="4304" y="314"/>
                    <a:pt x="4256" y="381"/>
                    <a:pt x="4236" y="421"/>
                  </a:cubicBezTo>
                  <a:cubicBezTo>
                    <a:pt x="4234" y="425"/>
                    <a:pt x="4234" y="430"/>
                    <a:pt x="4233" y="436"/>
                  </a:cubicBezTo>
                  <a:cubicBezTo>
                    <a:pt x="4249" y="421"/>
                    <a:pt x="4237" y="438"/>
                    <a:pt x="4265" y="385"/>
                  </a:cubicBezTo>
                  <a:cubicBezTo>
                    <a:pt x="4285" y="345"/>
                    <a:pt x="4284" y="348"/>
                    <a:pt x="4290" y="348"/>
                  </a:cubicBezTo>
                  <a:cubicBezTo>
                    <a:pt x="4297" y="348"/>
                    <a:pt x="4266" y="401"/>
                    <a:pt x="4255" y="429"/>
                  </a:cubicBezTo>
                  <a:cubicBezTo>
                    <a:pt x="4249" y="445"/>
                    <a:pt x="4218" y="486"/>
                    <a:pt x="4205" y="514"/>
                  </a:cubicBezTo>
                  <a:cubicBezTo>
                    <a:pt x="4192" y="541"/>
                    <a:pt x="4197" y="544"/>
                    <a:pt x="4198" y="550"/>
                  </a:cubicBezTo>
                  <a:cubicBezTo>
                    <a:pt x="4209" y="536"/>
                    <a:pt x="4209" y="536"/>
                    <a:pt x="4219" y="537"/>
                  </a:cubicBezTo>
                  <a:cubicBezTo>
                    <a:pt x="4220" y="544"/>
                    <a:pt x="4211" y="554"/>
                    <a:pt x="4216" y="560"/>
                  </a:cubicBezTo>
                  <a:cubicBezTo>
                    <a:pt x="4214" y="577"/>
                    <a:pt x="4209" y="594"/>
                    <a:pt x="4211" y="610"/>
                  </a:cubicBezTo>
                  <a:cubicBezTo>
                    <a:pt x="4215" y="611"/>
                    <a:pt x="4219" y="608"/>
                    <a:pt x="4221" y="604"/>
                  </a:cubicBezTo>
                  <a:cubicBezTo>
                    <a:pt x="4227" y="588"/>
                    <a:pt x="4220" y="588"/>
                    <a:pt x="4235" y="574"/>
                  </a:cubicBezTo>
                  <a:cubicBezTo>
                    <a:pt x="4246" y="563"/>
                    <a:pt x="4246" y="576"/>
                    <a:pt x="4244" y="581"/>
                  </a:cubicBezTo>
                  <a:cubicBezTo>
                    <a:pt x="4231" y="610"/>
                    <a:pt x="4246" y="583"/>
                    <a:pt x="4138" y="780"/>
                  </a:cubicBezTo>
                  <a:cubicBezTo>
                    <a:pt x="4096" y="856"/>
                    <a:pt x="4121" y="825"/>
                    <a:pt x="4102" y="851"/>
                  </a:cubicBezTo>
                  <a:cubicBezTo>
                    <a:pt x="4075" y="891"/>
                    <a:pt x="4086" y="890"/>
                    <a:pt x="4029" y="960"/>
                  </a:cubicBezTo>
                  <a:cubicBezTo>
                    <a:pt x="3974" y="1080"/>
                    <a:pt x="4002" y="1020"/>
                    <a:pt x="3964" y="1092"/>
                  </a:cubicBezTo>
                  <a:cubicBezTo>
                    <a:pt x="3954" y="1109"/>
                    <a:pt x="3940" y="1123"/>
                    <a:pt x="3930" y="1141"/>
                  </a:cubicBezTo>
                  <a:cubicBezTo>
                    <a:pt x="3928" y="1145"/>
                    <a:pt x="3924" y="1142"/>
                    <a:pt x="3923" y="1137"/>
                  </a:cubicBezTo>
                  <a:cubicBezTo>
                    <a:pt x="3937" y="1110"/>
                    <a:pt x="3956" y="1084"/>
                    <a:pt x="3965" y="1053"/>
                  </a:cubicBezTo>
                  <a:cubicBezTo>
                    <a:pt x="3958" y="1056"/>
                    <a:pt x="3955" y="1062"/>
                    <a:pt x="3951" y="1068"/>
                  </a:cubicBezTo>
                  <a:cubicBezTo>
                    <a:pt x="3878" y="1197"/>
                    <a:pt x="3878" y="1192"/>
                    <a:pt x="3855" y="1247"/>
                  </a:cubicBezTo>
                  <a:cubicBezTo>
                    <a:pt x="3859" y="1258"/>
                    <a:pt x="3867" y="1257"/>
                    <a:pt x="3839" y="1305"/>
                  </a:cubicBezTo>
                  <a:cubicBezTo>
                    <a:pt x="3808" y="1357"/>
                    <a:pt x="3830" y="1326"/>
                    <a:pt x="3795" y="1395"/>
                  </a:cubicBezTo>
                  <a:cubicBezTo>
                    <a:pt x="3754" y="1475"/>
                    <a:pt x="3740" y="1524"/>
                    <a:pt x="3716" y="1562"/>
                  </a:cubicBezTo>
                  <a:cubicBezTo>
                    <a:pt x="3700" y="1586"/>
                    <a:pt x="3689" y="1611"/>
                    <a:pt x="3681" y="1637"/>
                  </a:cubicBezTo>
                  <a:cubicBezTo>
                    <a:pt x="3663" y="1652"/>
                    <a:pt x="3650" y="1667"/>
                    <a:pt x="3650" y="1691"/>
                  </a:cubicBezTo>
                  <a:cubicBezTo>
                    <a:pt x="3650" y="1699"/>
                    <a:pt x="3638" y="1719"/>
                    <a:pt x="3623" y="1744"/>
                  </a:cubicBezTo>
                  <a:cubicBezTo>
                    <a:pt x="3625" y="1729"/>
                    <a:pt x="3633" y="1720"/>
                    <a:pt x="3633" y="1710"/>
                  </a:cubicBezTo>
                  <a:cubicBezTo>
                    <a:pt x="3626" y="1714"/>
                    <a:pt x="3623" y="1724"/>
                    <a:pt x="3615" y="1725"/>
                  </a:cubicBezTo>
                  <a:cubicBezTo>
                    <a:pt x="3609" y="1710"/>
                    <a:pt x="3619" y="1697"/>
                    <a:pt x="3626" y="1675"/>
                  </a:cubicBezTo>
                  <a:cubicBezTo>
                    <a:pt x="3627" y="1673"/>
                    <a:pt x="3625" y="1670"/>
                    <a:pt x="3624" y="1668"/>
                  </a:cubicBezTo>
                  <a:cubicBezTo>
                    <a:pt x="3611" y="1680"/>
                    <a:pt x="3598" y="1692"/>
                    <a:pt x="3592" y="1710"/>
                  </a:cubicBezTo>
                  <a:cubicBezTo>
                    <a:pt x="3591" y="1714"/>
                    <a:pt x="3587" y="1718"/>
                    <a:pt x="3567" y="1738"/>
                  </a:cubicBezTo>
                  <a:cubicBezTo>
                    <a:pt x="3562" y="1769"/>
                    <a:pt x="3565" y="1760"/>
                    <a:pt x="3542" y="1801"/>
                  </a:cubicBezTo>
                  <a:cubicBezTo>
                    <a:pt x="3525" y="1810"/>
                    <a:pt x="3525" y="1810"/>
                    <a:pt x="3517" y="1796"/>
                  </a:cubicBezTo>
                  <a:cubicBezTo>
                    <a:pt x="3495" y="1813"/>
                    <a:pt x="3528" y="1831"/>
                    <a:pt x="3481" y="1843"/>
                  </a:cubicBezTo>
                  <a:cubicBezTo>
                    <a:pt x="3510" y="1781"/>
                    <a:pt x="3512" y="1779"/>
                    <a:pt x="3524" y="1753"/>
                  </a:cubicBezTo>
                  <a:cubicBezTo>
                    <a:pt x="3527" y="1746"/>
                    <a:pt x="3528" y="1738"/>
                    <a:pt x="3534" y="1731"/>
                  </a:cubicBezTo>
                  <a:cubicBezTo>
                    <a:pt x="3555" y="1703"/>
                    <a:pt x="3548" y="1707"/>
                    <a:pt x="3554" y="1707"/>
                  </a:cubicBezTo>
                  <a:cubicBezTo>
                    <a:pt x="3560" y="1716"/>
                    <a:pt x="3545" y="1728"/>
                    <a:pt x="3551" y="1738"/>
                  </a:cubicBezTo>
                  <a:cubicBezTo>
                    <a:pt x="3566" y="1720"/>
                    <a:pt x="3769" y="1344"/>
                    <a:pt x="3788" y="1321"/>
                  </a:cubicBezTo>
                  <a:cubicBezTo>
                    <a:pt x="3830" y="1269"/>
                    <a:pt x="3875" y="1168"/>
                    <a:pt x="3916" y="1099"/>
                  </a:cubicBezTo>
                  <a:cubicBezTo>
                    <a:pt x="3933" y="1068"/>
                    <a:pt x="3947" y="1036"/>
                    <a:pt x="3960" y="1003"/>
                  </a:cubicBezTo>
                  <a:cubicBezTo>
                    <a:pt x="3954" y="1001"/>
                    <a:pt x="3949" y="999"/>
                    <a:pt x="3943" y="998"/>
                  </a:cubicBezTo>
                  <a:cubicBezTo>
                    <a:pt x="3999" y="875"/>
                    <a:pt x="4003" y="892"/>
                    <a:pt x="4027" y="849"/>
                  </a:cubicBezTo>
                  <a:cubicBezTo>
                    <a:pt x="4047" y="814"/>
                    <a:pt x="4038" y="826"/>
                    <a:pt x="4052" y="814"/>
                  </a:cubicBezTo>
                  <a:cubicBezTo>
                    <a:pt x="4042" y="829"/>
                    <a:pt x="4043" y="845"/>
                    <a:pt x="4037" y="859"/>
                  </a:cubicBezTo>
                  <a:cubicBezTo>
                    <a:pt x="4035" y="863"/>
                    <a:pt x="4037" y="865"/>
                    <a:pt x="4042" y="862"/>
                  </a:cubicBezTo>
                  <a:cubicBezTo>
                    <a:pt x="4055" y="841"/>
                    <a:pt x="4067" y="818"/>
                    <a:pt x="4078" y="794"/>
                  </a:cubicBezTo>
                  <a:cubicBezTo>
                    <a:pt x="4075" y="789"/>
                    <a:pt x="4072" y="785"/>
                    <a:pt x="4070" y="782"/>
                  </a:cubicBezTo>
                  <a:cubicBezTo>
                    <a:pt x="4073" y="766"/>
                    <a:pt x="4084" y="756"/>
                    <a:pt x="4089" y="738"/>
                  </a:cubicBezTo>
                  <a:cubicBezTo>
                    <a:pt x="4067" y="768"/>
                    <a:pt x="4065" y="764"/>
                    <a:pt x="4054" y="778"/>
                  </a:cubicBezTo>
                  <a:cubicBezTo>
                    <a:pt x="4047" y="789"/>
                    <a:pt x="4041" y="801"/>
                    <a:pt x="4034" y="813"/>
                  </a:cubicBezTo>
                  <a:cubicBezTo>
                    <a:pt x="4022" y="832"/>
                    <a:pt x="4023" y="829"/>
                    <a:pt x="3986" y="844"/>
                  </a:cubicBezTo>
                  <a:cubicBezTo>
                    <a:pt x="3950" y="897"/>
                    <a:pt x="3946" y="911"/>
                    <a:pt x="3936" y="899"/>
                  </a:cubicBezTo>
                  <a:cubicBezTo>
                    <a:pt x="3933" y="894"/>
                    <a:pt x="3937" y="892"/>
                    <a:pt x="3958" y="856"/>
                  </a:cubicBezTo>
                  <a:cubicBezTo>
                    <a:pt x="3962" y="849"/>
                    <a:pt x="3963" y="838"/>
                    <a:pt x="3956" y="839"/>
                  </a:cubicBezTo>
                  <a:cubicBezTo>
                    <a:pt x="3945" y="845"/>
                    <a:pt x="3945" y="863"/>
                    <a:pt x="3931" y="868"/>
                  </a:cubicBezTo>
                  <a:cubicBezTo>
                    <a:pt x="3970" y="793"/>
                    <a:pt x="3965" y="803"/>
                    <a:pt x="3980" y="778"/>
                  </a:cubicBezTo>
                  <a:cubicBezTo>
                    <a:pt x="4017" y="746"/>
                    <a:pt x="4016" y="752"/>
                    <a:pt x="4025" y="709"/>
                  </a:cubicBezTo>
                  <a:cubicBezTo>
                    <a:pt x="4011" y="684"/>
                    <a:pt x="4059" y="633"/>
                    <a:pt x="4035" y="635"/>
                  </a:cubicBezTo>
                  <a:cubicBezTo>
                    <a:pt x="4008" y="670"/>
                    <a:pt x="3892" y="902"/>
                    <a:pt x="3853" y="955"/>
                  </a:cubicBezTo>
                  <a:cubicBezTo>
                    <a:pt x="3842" y="971"/>
                    <a:pt x="3830" y="995"/>
                    <a:pt x="3823" y="1017"/>
                  </a:cubicBezTo>
                  <a:cubicBezTo>
                    <a:pt x="3834" y="1016"/>
                    <a:pt x="3846" y="1005"/>
                    <a:pt x="3856" y="1010"/>
                  </a:cubicBezTo>
                  <a:cubicBezTo>
                    <a:pt x="3864" y="1021"/>
                    <a:pt x="3868" y="1036"/>
                    <a:pt x="3876" y="1045"/>
                  </a:cubicBezTo>
                  <a:cubicBezTo>
                    <a:pt x="3878" y="1117"/>
                    <a:pt x="3892" y="1061"/>
                    <a:pt x="3789" y="1270"/>
                  </a:cubicBezTo>
                  <a:cubicBezTo>
                    <a:pt x="3781" y="1286"/>
                    <a:pt x="3763" y="1315"/>
                    <a:pt x="3756" y="1342"/>
                  </a:cubicBezTo>
                  <a:cubicBezTo>
                    <a:pt x="3754" y="1350"/>
                    <a:pt x="3745" y="1360"/>
                    <a:pt x="3748" y="1359"/>
                  </a:cubicBezTo>
                  <a:cubicBezTo>
                    <a:pt x="3748" y="1360"/>
                    <a:pt x="3748" y="1360"/>
                    <a:pt x="3748" y="1360"/>
                  </a:cubicBezTo>
                  <a:cubicBezTo>
                    <a:pt x="3748" y="1360"/>
                    <a:pt x="3748" y="1360"/>
                    <a:pt x="3747" y="1360"/>
                  </a:cubicBezTo>
                  <a:cubicBezTo>
                    <a:pt x="3742" y="1362"/>
                    <a:pt x="3738" y="1367"/>
                    <a:pt x="3736" y="1373"/>
                  </a:cubicBezTo>
                  <a:cubicBezTo>
                    <a:pt x="3733" y="1380"/>
                    <a:pt x="3740" y="1381"/>
                    <a:pt x="3738" y="1390"/>
                  </a:cubicBezTo>
                  <a:cubicBezTo>
                    <a:pt x="3712" y="1440"/>
                    <a:pt x="3707" y="1453"/>
                    <a:pt x="3689" y="1467"/>
                  </a:cubicBezTo>
                  <a:cubicBezTo>
                    <a:pt x="3652" y="1497"/>
                    <a:pt x="3641" y="1549"/>
                    <a:pt x="3608" y="1588"/>
                  </a:cubicBezTo>
                  <a:cubicBezTo>
                    <a:pt x="3627" y="1539"/>
                    <a:pt x="3638" y="1534"/>
                    <a:pt x="3635" y="1518"/>
                  </a:cubicBezTo>
                  <a:cubicBezTo>
                    <a:pt x="3604" y="1572"/>
                    <a:pt x="3577" y="1628"/>
                    <a:pt x="3541" y="1682"/>
                  </a:cubicBezTo>
                  <a:cubicBezTo>
                    <a:pt x="3541" y="1703"/>
                    <a:pt x="3531" y="1724"/>
                    <a:pt x="3519" y="1745"/>
                  </a:cubicBezTo>
                  <a:cubicBezTo>
                    <a:pt x="3325" y="2075"/>
                    <a:pt x="3337" y="2047"/>
                    <a:pt x="3343" y="2066"/>
                  </a:cubicBezTo>
                  <a:cubicBezTo>
                    <a:pt x="3368" y="2029"/>
                    <a:pt x="3385" y="1995"/>
                    <a:pt x="3422" y="1958"/>
                  </a:cubicBezTo>
                  <a:cubicBezTo>
                    <a:pt x="3434" y="1946"/>
                    <a:pt x="3445" y="1916"/>
                    <a:pt x="3456" y="1920"/>
                  </a:cubicBezTo>
                  <a:cubicBezTo>
                    <a:pt x="3461" y="1923"/>
                    <a:pt x="3449" y="1939"/>
                    <a:pt x="3428" y="1968"/>
                  </a:cubicBezTo>
                  <a:cubicBezTo>
                    <a:pt x="3423" y="1986"/>
                    <a:pt x="3417" y="2004"/>
                    <a:pt x="3413" y="2021"/>
                  </a:cubicBezTo>
                  <a:cubicBezTo>
                    <a:pt x="3410" y="2039"/>
                    <a:pt x="3399" y="2054"/>
                    <a:pt x="3393" y="2071"/>
                  </a:cubicBezTo>
                  <a:cubicBezTo>
                    <a:pt x="3379" y="2089"/>
                    <a:pt x="3372" y="2111"/>
                    <a:pt x="3361" y="2131"/>
                  </a:cubicBezTo>
                  <a:cubicBezTo>
                    <a:pt x="3358" y="2127"/>
                    <a:pt x="3356" y="2123"/>
                    <a:pt x="3353" y="2118"/>
                  </a:cubicBezTo>
                  <a:cubicBezTo>
                    <a:pt x="3328" y="2151"/>
                    <a:pt x="3313" y="2188"/>
                    <a:pt x="3292" y="2222"/>
                  </a:cubicBezTo>
                  <a:cubicBezTo>
                    <a:pt x="3277" y="2232"/>
                    <a:pt x="3283" y="2228"/>
                    <a:pt x="3270" y="2239"/>
                  </a:cubicBezTo>
                  <a:cubicBezTo>
                    <a:pt x="3261" y="2261"/>
                    <a:pt x="3263" y="2283"/>
                    <a:pt x="3252" y="2305"/>
                  </a:cubicBezTo>
                  <a:cubicBezTo>
                    <a:pt x="3237" y="2313"/>
                    <a:pt x="3233" y="2315"/>
                    <a:pt x="3233" y="2315"/>
                  </a:cubicBezTo>
                  <a:cubicBezTo>
                    <a:pt x="3219" y="2321"/>
                    <a:pt x="3224" y="2332"/>
                    <a:pt x="3197" y="2365"/>
                  </a:cubicBezTo>
                  <a:cubicBezTo>
                    <a:pt x="3197" y="2385"/>
                    <a:pt x="3171" y="2423"/>
                    <a:pt x="3161" y="2441"/>
                  </a:cubicBezTo>
                  <a:cubicBezTo>
                    <a:pt x="3155" y="2445"/>
                    <a:pt x="3150" y="2448"/>
                    <a:pt x="3143" y="2452"/>
                  </a:cubicBezTo>
                  <a:cubicBezTo>
                    <a:pt x="3131" y="2473"/>
                    <a:pt x="3115" y="2495"/>
                    <a:pt x="3115" y="2521"/>
                  </a:cubicBezTo>
                  <a:cubicBezTo>
                    <a:pt x="3114" y="2530"/>
                    <a:pt x="3102" y="2551"/>
                    <a:pt x="3099" y="2557"/>
                  </a:cubicBezTo>
                  <a:cubicBezTo>
                    <a:pt x="3096" y="2563"/>
                    <a:pt x="3096" y="2571"/>
                    <a:pt x="3097" y="2574"/>
                  </a:cubicBezTo>
                  <a:cubicBezTo>
                    <a:pt x="3081" y="2610"/>
                    <a:pt x="3056" y="2618"/>
                    <a:pt x="3042" y="2665"/>
                  </a:cubicBezTo>
                  <a:cubicBezTo>
                    <a:pt x="3043" y="2671"/>
                    <a:pt x="3043" y="2675"/>
                    <a:pt x="3044" y="2679"/>
                  </a:cubicBezTo>
                  <a:cubicBezTo>
                    <a:pt x="3041" y="2689"/>
                    <a:pt x="3036" y="2699"/>
                    <a:pt x="3028" y="2704"/>
                  </a:cubicBezTo>
                  <a:cubicBezTo>
                    <a:pt x="3010" y="2713"/>
                    <a:pt x="2993" y="2745"/>
                    <a:pt x="2990" y="2765"/>
                  </a:cubicBezTo>
                  <a:cubicBezTo>
                    <a:pt x="2987" y="2786"/>
                    <a:pt x="2954" y="2815"/>
                    <a:pt x="2899" y="2912"/>
                  </a:cubicBezTo>
                  <a:cubicBezTo>
                    <a:pt x="2892" y="2906"/>
                    <a:pt x="2887" y="2899"/>
                    <a:pt x="2878" y="2900"/>
                  </a:cubicBezTo>
                  <a:cubicBezTo>
                    <a:pt x="2865" y="2907"/>
                    <a:pt x="2857" y="2920"/>
                    <a:pt x="2849" y="2933"/>
                  </a:cubicBezTo>
                  <a:cubicBezTo>
                    <a:pt x="2808" y="3008"/>
                    <a:pt x="2819" y="2973"/>
                    <a:pt x="2803" y="3003"/>
                  </a:cubicBezTo>
                  <a:cubicBezTo>
                    <a:pt x="2759" y="3081"/>
                    <a:pt x="2766" y="3065"/>
                    <a:pt x="2761" y="3097"/>
                  </a:cubicBezTo>
                  <a:cubicBezTo>
                    <a:pt x="2756" y="3097"/>
                    <a:pt x="2751" y="3097"/>
                    <a:pt x="2745" y="3098"/>
                  </a:cubicBezTo>
                  <a:cubicBezTo>
                    <a:pt x="2746" y="3074"/>
                    <a:pt x="2749" y="3081"/>
                    <a:pt x="2735" y="3066"/>
                  </a:cubicBezTo>
                  <a:cubicBezTo>
                    <a:pt x="2732" y="3068"/>
                    <a:pt x="2731" y="3068"/>
                    <a:pt x="2730" y="3069"/>
                  </a:cubicBezTo>
                  <a:cubicBezTo>
                    <a:pt x="2680" y="3139"/>
                    <a:pt x="2663" y="3163"/>
                    <a:pt x="2658" y="3170"/>
                  </a:cubicBezTo>
                  <a:cubicBezTo>
                    <a:pt x="2659" y="3177"/>
                    <a:pt x="2658" y="3184"/>
                    <a:pt x="2654" y="3192"/>
                  </a:cubicBezTo>
                  <a:cubicBezTo>
                    <a:pt x="2595" y="3299"/>
                    <a:pt x="2606" y="3278"/>
                    <a:pt x="2591" y="3298"/>
                  </a:cubicBezTo>
                  <a:cubicBezTo>
                    <a:pt x="2598" y="3261"/>
                    <a:pt x="2624" y="3235"/>
                    <a:pt x="2633" y="3205"/>
                  </a:cubicBezTo>
                  <a:cubicBezTo>
                    <a:pt x="2620" y="3228"/>
                    <a:pt x="2611" y="3244"/>
                    <a:pt x="2602" y="3261"/>
                  </a:cubicBezTo>
                  <a:cubicBezTo>
                    <a:pt x="2587" y="3272"/>
                    <a:pt x="2573" y="3285"/>
                    <a:pt x="2566" y="3305"/>
                  </a:cubicBezTo>
                  <a:cubicBezTo>
                    <a:pt x="2557" y="3329"/>
                    <a:pt x="2541" y="3338"/>
                    <a:pt x="2524" y="3352"/>
                  </a:cubicBezTo>
                  <a:cubicBezTo>
                    <a:pt x="2518" y="3357"/>
                    <a:pt x="2515" y="3356"/>
                    <a:pt x="2510" y="3346"/>
                  </a:cubicBezTo>
                  <a:cubicBezTo>
                    <a:pt x="2511" y="3337"/>
                    <a:pt x="2522" y="3330"/>
                    <a:pt x="2519" y="3320"/>
                  </a:cubicBezTo>
                  <a:cubicBezTo>
                    <a:pt x="2513" y="3319"/>
                    <a:pt x="2508" y="3317"/>
                    <a:pt x="2502" y="3316"/>
                  </a:cubicBezTo>
                  <a:cubicBezTo>
                    <a:pt x="2501" y="3318"/>
                    <a:pt x="2496" y="3325"/>
                    <a:pt x="2490" y="3334"/>
                  </a:cubicBezTo>
                  <a:cubicBezTo>
                    <a:pt x="2490" y="3334"/>
                    <a:pt x="2490" y="3334"/>
                    <a:pt x="2420" y="3459"/>
                  </a:cubicBezTo>
                  <a:cubicBezTo>
                    <a:pt x="2415" y="3474"/>
                    <a:pt x="2411" y="3487"/>
                    <a:pt x="2410" y="3498"/>
                  </a:cubicBezTo>
                  <a:cubicBezTo>
                    <a:pt x="2347" y="3604"/>
                    <a:pt x="2351" y="3594"/>
                    <a:pt x="2334" y="3630"/>
                  </a:cubicBezTo>
                  <a:cubicBezTo>
                    <a:pt x="2323" y="3654"/>
                    <a:pt x="2310" y="3679"/>
                    <a:pt x="2289" y="3695"/>
                  </a:cubicBezTo>
                  <a:cubicBezTo>
                    <a:pt x="2289" y="3695"/>
                    <a:pt x="2289" y="3695"/>
                    <a:pt x="2277" y="3717"/>
                  </a:cubicBezTo>
                  <a:cubicBezTo>
                    <a:pt x="2281" y="3715"/>
                    <a:pt x="2284" y="3717"/>
                    <a:pt x="2282" y="3720"/>
                  </a:cubicBezTo>
                  <a:cubicBezTo>
                    <a:pt x="2257" y="3780"/>
                    <a:pt x="2210" y="3844"/>
                    <a:pt x="2231" y="3801"/>
                  </a:cubicBezTo>
                  <a:cubicBezTo>
                    <a:pt x="2233" y="3798"/>
                    <a:pt x="2234" y="3795"/>
                    <a:pt x="2236" y="3791"/>
                  </a:cubicBezTo>
                  <a:cubicBezTo>
                    <a:pt x="2236" y="3791"/>
                    <a:pt x="2236" y="3791"/>
                    <a:pt x="2226" y="3808"/>
                  </a:cubicBezTo>
                  <a:cubicBezTo>
                    <a:pt x="2226" y="3808"/>
                    <a:pt x="2226" y="3808"/>
                    <a:pt x="2209" y="3798"/>
                  </a:cubicBezTo>
                  <a:cubicBezTo>
                    <a:pt x="2209" y="3801"/>
                    <a:pt x="2208" y="3804"/>
                    <a:pt x="2207" y="3811"/>
                  </a:cubicBezTo>
                  <a:cubicBezTo>
                    <a:pt x="2205" y="3810"/>
                    <a:pt x="2203" y="3809"/>
                    <a:pt x="2201" y="3808"/>
                  </a:cubicBezTo>
                  <a:cubicBezTo>
                    <a:pt x="2193" y="3819"/>
                    <a:pt x="2187" y="3825"/>
                    <a:pt x="2181" y="3824"/>
                  </a:cubicBezTo>
                  <a:cubicBezTo>
                    <a:pt x="2176" y="3820"/>
                    <a:pt x="2177" y="3810"/>
                    <a:pt x="2181" y="3798"/>
                  </a:cubicBezTo>
                  <a:cubicBezTo>
                    <a:pt x="2119" y="3765"/>
                    <a:pt x="2015" y="3699"/>
                    <a:pt x="2079" y="3777"/>
                  </a:cubicBezTo>
                  <a:cubicBezTo>
                    <a:pt x="2014" y="3751"/>
                    <a:pt x="1986" y="3714"/>
                    <a:pt x="1974" y="3727"/>
                  </a:cubicBezTo>
                  <a:cubicBezTo>
                    <a:pt x="1989" y="3737"/>
                    <a:pt x="2006" y="3744"/>
                    <a:pt x="2018" y="3757"/>
                  </a:cubicBezTo>
                  <a:cubicBezTo>
                    <a:pt x="2050" y="3790"/>
                    <a:pt x="2093" y="3782"/>
                    <a:pt x="2096" y="3807"/>
                  </a:cubicBezTo>
                  <a:cubicBezTo>
                    <a:pt x="2085" y="3806"/>
                    <a:pt x="2075" y="3802"/>
                    <a:pt x="2065" y="3798"/>
                  </a:cubicBezTo>
                  <a:cubicBezTo>
                    <a:pt x="2047" y="3778"/>
                    <a:pt x="2023" y="3766"/>
                    <a:pt x="1998" y="3760"/>
                  </a:cubicBezTo>
                  <a:cubicBezTo>
                    <a:pt x="1989" y="3764"/>
                    <a:pt x="1989" y="3774"/>
                    <a:pt x="1976" y="3773"/>
                  </a:cubicBezTo>
                  <a:cubicBezTo>
                    <a:pt x="1919" y="3749"/>
                    <a:pt x="1939" y="3759"/>
                    <a:pt x="1898" y="3728"/>
                  </a:cubicBezTo>
                  <a:cubicBezTo>
                    <a:pt x="1883" y="3726"/>
                    <a:pt x="1867" y="3723"/>
                    <a:pt x="1853" y="3715"/>
                  </a:cubicBezTo>
                  <a:cubicBezTo>
                    <a:pt x="1849" y="3713"/>
                    <a:pt x="1848" y="3715"/>
                    <a:pt x="1850" y="3718"/>
                  </a:cubicBezTo>
                  <a:cubicBezTo>
                    <a:pt x="1919" y="3761"/>
                    <a:pt x="1914" y="3753"/>
                    <a:pt x="1884" y="3748"/>
                  </a:cubicBezTo>
                  <a:cubicBezTo>
                    <a:pt x="1885" y="3750"/>
                    <a:pt x="1884" y="3751"/>
                    <a:pt x="1885" y="3752"/>
                  </a:cubicBezTo>
                  <a:cubicBezTo>
                    <a:pt x="1911" y="3782"/>
                    <a:pt x="1905" y="3774"/>
                    <a:pt x="1906" y="3782"/>
                  </a:cubicBezTo>
                  <a:cubicBezTo>
                    <a:pt x="1903" y="3782"/>
                    <a:pt x="1900" y="3782"/>
                    <a:pt x="1898" y="3781"/>
                  </a:cubicBezTo>
                  <a:cubicBezTo>
                    <a:pt x="1876" y="3771"/>
                    <a:pt x="1853" y="3763"/>
                    <a:pt x="1833" y="3748"/>
                  </a:cubicBezTo>
                  <a:cubicBezTo>
                    <a:pt x="1807" y="3730"/>
                    <a:pt x="1781" y="3717"/>
                    <a:pt x="1758" y="3709"/>
                  </a:cubicBezTo>
                  <a:cubicBezTo>
                    <a:pt x="1757" y="3709"/>
                    <a:pt x="1756" y="3710"/>
                    <a:pt x="1756" y="3711"/>
                  </a:cubicBezTo>
                  <a:cubicBezTo>
                    <a:pt x="1755" y="3723"/>
                    <a:pt x="1804" y="3774"/>
                    <a:pt x="1668" y="3693"/>
                  </a:cubicBezTo>
                  <a:cubicBezTo>
                    <a:pt x="1670" y="3692"/>
                    <a:pt x="1671" y="3690"/>
                    <a:pt x="1673" y="3688"/>
                  </a:cubicBezTo>
                  <a:cubicBezTo>
                    <a:pt x="1730" y="3713"/>
                    <a:pt x="1700" y="3702"/>
                    <a:pt x="1683" y="3683"/>
                  </a:cubicBezTo>
                  <a:cubicBezTo>
                    <a:pt x="1672" y="3671"/>
                    <a:pt x="1658" y="3664"/>
                    <a:pt x="1642" y="3658"/>
                  </a:cubicBezTo>
                  <a:cubicBezTo>
                    <a:pt x="1639" y="3657"/>
                    <a:pt x="1637" y="3658"/>
                    <a:pt x="1638" y="3661"/>
                  </a:cubicBezTo>
                  <a:cubicBezTo>
                    <a:pt x="1644" y="3666"/>
                    <a:pt x="1649" y="3671"/>
                    <a:pt x="1655" y="3675"/>
                  </a:cubicBezTo>
                  <a:cubicBezTo>
                    <a:pt x="1637" y="3670"/>
                    <a:pt x="1619" y="3665"/>
                    <a:pt x="1601" y="3661"/>
                  </a:cubicBezTo>
                  <a:cubicBezTo>
                    <a:pt x="1597" y="3659"/>
                    <a:pt x="1591" y="3664"/>
                    <a:pt x="1609" y="3674"/>
                  </a:cubicBezTo>
                  <a:cubicBezTo>
                    <a:pt x="1770" y="3761"/>
                    <a:pt x="1775" y="3766"/>
                    <a:pt x="1802" y="3773"/>
                  </a:cubicBezTo>
                  <a:cubicBezTo>
                    <a:pt x="1891" y="3831"/>
                    <a:pt x="1882" y="3820"/>
                    <a:pt x="1898" y="3833"/>
                  </a:cubicBezTo>
                  <a:cubicBezTo>
                    <a:pt x="1893" y="3835"/>
                    <a:pt x="1890" y="3837"/>
                    <a:pt x="1888" y="3837"/>
                  </a:cubicBezTo>
                  <a:cubicBezTo>
                    <a:pt x="1853" y="3826"/>
                    <a:pt x="1863" y="3819"/>
                    <a:pt x="1798" y="3789"/>
                  </a:cubicBezTo>
                  <a:cubicBezTo>
                    <a:pt x="1794" y="3787"/>
                    <a:pt x="1792" y="3790"/>
                    <a:pt x="1793" y="3794"/>
                  </a:cubicBezTo>
                  <a:cubicBezTo>
                    <a:pt x="1813" y="3809"/>
                    <a:pt x="1826" y="3814"/>
                    <a:pt x="1880" y="3845"/>
                  </a:cubicBezTo>
                  <a:cubicBezTo>
                    <a:pt x="1883" y="3846"/>
                    <a:pt x="1886" y="3848"/>
                    <a:pt x="1885" y="3852"/>
                  </a:cubicBezTo>
                  <a:cubicBezTo>
                    <a:pt x="1810" y="3819"/>
                    <a:pt x="1738" y="3767"/>
                    <a:pt x="1725" y="3776"/>
                  </a:cubicBezTo>
                  <a:cubicBezTo>
                    <a:pt x="1698" y="3796"/>
                    <a:pt x="1688" y="3783"/>
                    <a:pt x="1866" y="3878"/>
                  </a:cubicBezTo>
                  <a:cubicBezTo>
                    <a:pt x="1909" y="3901"/>
                    <a:pt x="1886" y="3903"/>
                    <a:pt x="1865" y="3893"/>
                  </a:cubicBezTo>
                  <a:cubicBezTo>
                    <a:pt x="1786" y="3854"/>
                    <a:pt x="1800" y="3848"/>
                    <a:pt x="1683" y="3789"/>
                  </a:cubicBezTo>
                  <a:cubicBezTo>
                    <a:pt x="1674" y="3794"/>
                    <a:pt x="1680" y="3798"/>
                    <a:pt x="1687" y="3809"/>
                  </a:cubicBezTo>
                  <a:cubicBezTo>
                    <a:pt x="1660" y="3797"/>
                    <a:pt x="1654" y="3795"/>
                    <a:pt x="1649" y="3792"/>
                  </a:cubicBezTo>
                  <a:cubicBezTo>
                    <a:pt x="1619" y="3769"/>
                    <a:pt x="1594" y="3763"/>
                    <a:pt x="1543" y="3732"/>
                  </a:cubicBezTo>
                  <a:cubicBezTo>
                    <a:pt x="1542" y="3731"/>
                    <a:pt x="1542" y="3729"/>
                    <a:pt x="1541" y="3727"/>
                  </a:cubicBezTo>
                  <a:cubicBezTo>
                    <a:pt x="1573" y="3736"/>
                    <a:pt x="1621" y="3775"/>
                    <a:pt x="1664" y="3786"/>
                  </a:cubicBezTo>
                  <a:cubicBezTo>
                    <a:pt x="1460" y="3660"/>
                    <a:pt x="1412" y="3647"/>
                    <a:pt x="1418" y="3638"/>
                  </a:cubicBezTo>
                  <a:cubicBezTo>
                    <a:pt x="1485" y="3673"/>
                    <a:pt x="1551" y="3707"/>
                    <a:pt x="1617" y="3742"/>
                  </a:cubicBezTo>
                  <a:cubicBezTo>
                    <a:pt x="1605" y="3727"/>
                    <a:pt x="1592" y="3715"/>
                    <a:pt x="1573" y="3709"/>
                  </a:cubicBezTo>
                  <a:cubicBezTo>
                    <a:pt x="1564" y="3706"/>
                    <a:pt x="1561" y="3700"/>
                    <a:pt x="1499" y="3666"/>
                  </a:cubicBezTo>
                  <a:cubicBezTo>
                    <a:pt x="1470" y="3651"/>
                    <a:pt x="1474" y="3651"/>
                    <a:pt x="1469" y="3631"/>
                  </a:cubicBezTo>
                  <a:cubicBezTo>
                    <a:pt x="1433" y="3605"/>
                    <a:pt x="1073" y="3421"/>
                    <a:pt x="1116" y="3430"/>
                  </a:cubicBezTo>
                  <a:cubicBezTo>
                    <a:pt x="1125" y="3432"/>
                    <a:pt x="1132" y="3441"/>
                    <a:pt x="1142" y="3440"/>
                  </a:cubicBezTo>
                  <a:cubicBezTo>
                    <a:pt x="1138" y="3431"/>
                    <a:pt x="1128" y="3431"/>
                    <a:pt x="1103" y="3416"/>
                  </a:cubicBezTo>
                  <a:cubicBezTo>
                    <a:pt x="1069" y="3412"/>
                    <a:pt x="1085" y="3418"/>
                    <a:pt x="983" y="3367"/>
                  </a:cubicBezTo>
                  <a:cubicBezTo>
                    <a:pt x="980" y="3368"/>
                    <a:pt x="977" y="3369"/>
                    <a:pt x="974" y="3370"/>
                  </a:cubicBezTo>
                  <a:cubicBezTo>
                    <a:pt x="981" y="3381"/>
                    <a:pt x="992" y="3383"/>
                    <a:pt x="1001" y="3389"/>
                  </a:cubicBezTo>
                  <a:cubicBezTo>
                    <a:pt x="1040" y="3414"/>
                    <a:pt x="1043" y="3410"/>
                    <a:pt x="1048" y="3420"/>
                  </a:cubicBezTo>
                  <a:cubicBezTo>
                    <a:pt x="1003" y="3403"/>
                    <a:pt x="379" y="3041"/>
                    <a:pt x="0" y="28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354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7" name="Freeform 89"/>
            <p:cNvSpPr/>
            <p:nvPr userDrawn="1"/>
          </p:nvSpPr>
          <p:spPr bwMode="auto">
            <a:xfrm>
              <a:off x="2724941" y="3921946"/>
              <a:ext cx="4763" cy="1588"/>
            </a:xfrm>
            <a:custGeom>
              <a:avLst/>
              <a:rect l="l" t="t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8" name="Freeform 90"/>
            <p:cNvSpPr/>
            <p:nvPr userDrawn="1"/>
          </p:nvSpPr>
          <p:spPr bwMode="auto">
            <a:xfrm>
              <a:off x="2769391" y="3472683"/>
              <a:ext cx="1588" cy="1588"/>
            </a:xfrm>
            <a:custGeom>
              <a:avLst/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9" name="Freeform 91"/>
            <p:cNvSpPr/>
            <p:nvPr userDrawn="1"/>
          </p:nvSpPr>
          <p:spPr bwMode="auto">
            <a:xfrm>
              <a:off x="1366041" y="6352408"/>
              <a:ext cx="4763" cy="9525"/>
            </a:xfrm>
            <a:custGeom>
              <a:avLst/>
              <a:rect l="l" t="t" r="r" b="b"/>
              <a:pathLst>
                <a:path w="3" h="8">
                  <a:moveTo>
                    <a:pt x="0" y="8"/>
                  </a:moveTo>
                  <a:cubicBezTo>
                    <a:pt x="1" y="5"/>
                    <a:pt x="2" y="3"/>
                    <a:pt x="3" y="0"/>
                  </a:cubicBezTo>
                  <a:cubicBezTo>
                    <a:pt x="3" y="1"/>
                    <a:pt x="3" y="3"/>
                    <a:pt x="3" y="6"/>
                  </a:cubicBezTo>
                  <a:cubicBezTo>
                    <a:pt x="3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0" name="Freeform 92"/>
            <p:cNvSpPr/>
            <p:nvPr userDrawn="1"/>
          </p:nvSpPr>
          <p:spPr bwMode="auto">
            <a:xfrm>
              <a:off x="1183478" y="6703246"/>
              <a:ext cx="3175" cy="3175"/>
            </a:xfrm>
            <a:custGeom>
              <a:avLst/>
              <a:rect l="l" t="t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3" y="0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1" name="Freeform 93"/>
            <p:cNvSpPr/>
            <p:nvPr userDrawn="1"/>
          </p:nvSpPr>
          <p:spPr bwMode="auto">
            <a:xfrm>
              <a:off x="1370803" y="6347646"/>
              <a:ext cx="1588" cy="4763"/>
            </a:xfrm>
            <a:custGeom>
              <a:avLst/>
              <a:rect l="l" t="t" r="r" b="b"/>
              <a:pathLst>
                <a:path w="1" h="3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2" name="Freeform 94"/>
            <p:cNvSpPr/>
            <p:nvPr userDrawn="1"/>
          </p:nvSpPr>
          <p:spPr bwMode="auto">
            <a:xfrm>
              <a:off x="2078829" y="5028433"/>
              <a:ext cx="3175" cy="3175"/>
            </a:xfrm>
            <a:custGeom>
              <a:avLst/>
              <a:rect l="l" t="t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2" y="2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3" name="Freeform 95"/>
            <p:cNvSpPr/>
            <p:nvPr userDrawn="1"/>
          </p:nvSpPr>
          <p:spPr bwMode="auto">
            <a:xfrm>
              <a:off x="2863054" y="3347271"/>
              <a:ext cx="4763" cy="7938"/>
            </a:xfrm>
            <a:custGeom>
              <a:avLst/>
              <a:rect l="l" t="t" r="r" b="b"/>
              <a:pathLst>
                <a:path w="3" h="5">
                  <a:moveTo>
                    <a:pt x="3" y="2"/>
                  </a:moveTo>
                  <a:cubicBezTo>
                    <a:pt x="3" y="2"/>
                    <a:pt x="3" y="2"/>
                    <a:pt x="0" y="5"/>
                  </a:cubicBezTo>
                  <a:cubicBezTo>
                    <a:pt x="2" y="0"/>
                    <a:pt x="1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4" name="Freeform 96"/>
            <p:cNvSpPr/>
            <p:nvPr userDrawn="1"/>
          </p:nvSpPr>
          <p:spPr bwMode="auto">
            <a:xfrm>
              <a:off x="1867691" y="5384033"/>
              <a:ext cx="6350" cy="3175"/>
            </a:xfrm>
            <a:custGeom>
              <a:avLst/>
              <a:rect l="l" t="t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4" y="1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5" name="Freeform 97"/>
            <p:cNvSpPr/>
            <p:nvPr userDrawn="1"/>
          </p:nvSpPr>
          <p:spPr bwMode="auto">
            <a:xfrm>
              <a:off x="1658141" y="5771383"/>
              <a:ext cx="3175" cy="6350"/>
            </a:xfrm>
            <a:custGeom>
              <a:avLst/>
              <a:rect l="l" t="t" r="r" b="b"/>
              <a:pathLst>
                <a:path w="3" h="5">
                  <a:moveTo>
                    <a:pt x="2" y="5"/>
                  </a:moveTo>
                  <a:cubicBezTo>
                    <a:pt x="2" y="5"/>
                    <a:pt x="2" y="5"/>
                    <a:pt x="0" y="5"/>
                  </a:cubicBezTo>
                  <a:cubicBezTo>
                    <a:pt x="3" y="0"/>
                    <a:pt x="3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6" name="Freeform 98"/>
            <p:cNvSpPr/>
            <p:nvPr userDrawn="1"/>
          </p:nvSpPr>
          <p:spPr bwMode="auto">
            <a:xfrm>
              <a:off x="1824829" y="5387208"/>
              <a:ext cx="42863" cy="88900"/>
            </a:xfrm>
            <a:custGeom>
              <a:avLst/>
              <a:rect l="l" t="t" r="r" b="b"/>
              <a:pathLst>
                <a:path w="32" h="64">
                  <a:moveTo>
                    <a:pt x="1" y="57"/>
                  </a:moveTo>
                  <a:cubicBezTo>
                    <a:pt x="4" y="38"/>
                    <a:pt x="15" y="21"/>
                    <a:pt x="25" y="5"/>
                  </a:cubicBezTo>
                  <a:cubicBezTo>
                    <a:pt x="27" y="2"/>
                    <a:pt x="30" y="2"/>
                    <a:pt x="32" y="0"/>
                  </a:cubicBezTo>
                  <a:cubicBezTo>
                    <a:pt x="32" y="6"/>
                    <a:pt x="30" y="27"/>
                    <a:pt x="3" y="64"/>
                  </a:cubicBezTo>
                  <a:cubicBezTo>
                    <a:pt x="2" y="61"/>
                    <a:pt x="0" y="59"/>
                    <a:pt x="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7" name="Freeform 99"/>
            <p:cNvSpPr/>
            <p:nvPr userDrawn="1"/>
          </p:nvSpPr>
          <p:spPr bwMode="auto">
            <a:xfrm>
              <a:off x="-680247" y="8447908"/>
              <a:ext cx="11113" cy="11113"/>
            </a:xfrm>
            <a:custGeom>
              <a:avLst/>
              <a:rect l="l" t="t" r="r" b="b"/>
              <a:pathLst>
                <a:path w="8" h="8">
                  <a:moveTo>
                    <a:pt x="8" y="7"/>
                  </a:moveTo>
                  <a:cubicBezTo>
                    <a:pt x="7" y="7"/>
                    <a:pt x="7" y="8"/>
                    <a:pt x="6" y="8"/>
                  </a:cubicBezTo>
                  <a:cubicBezTo>
                    <a:pt x="0" y="7"/>
                    <a:pt x="0" y="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8" name="Freeform 100"/>
            <p:cNvSpPr/>
            <p:nvPr userDrawn="1"/>
          </p:nvSpPr>
          <p:spPr bwMode="auto">
            <a:xfrm>
              <a:off x="-580234" y="8354246"/>
              <a:ext cx="1588" cy="1588"/>
            </a:xfrm>
            <a:custGeom>
              <a:avLst/>
              <a:rect l="l" t="t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9" name="Freeform 101"/>
            <p:cNvSpPr/>
            <p:nvPr userDrawn="1"/>
          </p:nvSpPr>
          <p:spPr bwMode="auto">
            <a:xfrm>
              <a:off x="-577059" y="8354246"/>
              <a:ext cx="9525" cy="3175"/>
            </a:xfrm>
            <a:custGeom>
              <a:avLst/>
              <a:rect l="l" t="t" r="r" b="b"/>
              <a:pathLst>
                <a:path w="7" h="3">
                  <a:moveTo>
                    <a:pt x="7" y="2"/>
                  </a:moveTo>
                  <a:cubicBezTo>
                    <a:pt x="5" y="3"/>
                    <a:pt x="3" y="2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0" name="Freeform 102"/>
            <p:cNvSpPr/>
            <p:nvPr userDrawn="1"/>
          </p:nvSpPr>
          <p:spPr bwMode="auto">
            <a:xfrm>
              <a:off x="-578647" y="8354246"/>
              <a:ext cx="1588" cy="1588"/>
            </a:xfrm>
            <a:custGeom>
              <a:avLst/>
              <a:rect l="l" t="t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1" name="Freeform 103"/>
            <p:cNvSpPr/>
            <p:nvPr userDrawn="1"/>
          </p:nvSpPr>
          <p:spPr bwMode="auto">
            <a:xfrm>
              <a:off x="-634209" y="8325671"/>
              <a:ext cx="53975" cy="30163"/>
            </a:xfrm>
            <a:custGeom>
              <a:avLst/>
              <a:rect l="l" t="t" r="r" b="b"/>
              <a:pathLst>
                <a:path w="39" h="21">
                  <a:moveTo>
                    <a:pt x="33" y="20"/>
                  </a:moveTo>
                  <a:cubicBezTo>
                    <a:pt x="22" y="17"/>
                    <a:pt x="12" y="11"/>
                    <a:pt x="2" y="4"/>
                  </a:cubicBezTo>
                  <a:cubicBezTo>
                    <a:pt x="7" y="2"/>
                    <a:pt x="0" y="0"/>
                    <a:pt x="39" y="20"/>
                  </a:cubicBezTo>
                  <a:cubicBezTo>
                    <a:pt x="37" y="20"/>
                    <a:pt x="35" y="21"/>
                    <a:pt x="3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2" name="Freeform 104"/>
            <p:cNvSpPr/>
            <p:nvPr userDrawn="1"/>
          </p:nvSpPr>
          <p:spPr bwMode="auto">
            <a:xfrm>
              <a:off x="-659609" y="8401871"/>
              <a:ext cx="92075" cy="53975"/>
            </a:xfrm>
            <a:custGeom>
              <a:avLst/>
              <a:rect l="l" t="t" r="r" b="b"/>
              <a:pathLst>
                <a:path w="67" h="39">
                  <a:moveTo>
                    <a:pt x="67" y="39"/>
                  </a:moveTo>
                  <a:cubicBezTo>
                    <a:pt x="23" y="15"/>
                    <a:pt x="8" y="13"/>
                    <a:pt x="0" y="0"/>
                  </a:cubicBezTo>
                  <a:cubicBezTo>
                    <a:pt x="28" y="13"/>
                    <a:pt x="42" y="21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3" name="Freeform 105"/>
            <p:cNvSpPr/>
            <p:nvPr userDrawn="1"/>
          </p:nvSpPr>
          <p:spPr bwMode="auto">
            <a:xfrm>
              <a:off x="610391" y="7609708"/>
              <a:ext cx="1588" cy="4763"/>
            </a:xfrm>
            <a:custGeom>
              <a:avLst/>
              <a:rect l="l" t="t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4" name="Freeform 106"/>
            <p:cNvSpPr/>
            <p:nvPr userDrawn="1"/>
          </p:nvSpPr>
          <p:spPr bwMode="auto">
            <a:xfrm>
              <a:off x="665953" y="6906446"/>
              <a:ext cx="530225" cy="947738"/>
            </a:xfrm>
            <a:custGeom>
              <a:avLst/>
              <a:rect l="l" t="t" r="r" b="b"/>
              <a:pathLst>
                <a:path w="384" h="686">
                  <a:moveTo>
                    <a:pt x="105" y="489"/>
                  </a:moveTo>
                  <a:cubicBezTo>
                    <a:pt x="182" y="357"/>
                    <a:pt x="168" y="388"/>
                    <a:pt x="182" y="339"/>
                  </a:cubicBezTo>
                  <a:cubicBezTo>
                    <a:pt x="204" y="312"/>
                    <a:pt x="222" y="281"/>
                    <a:pt x="238" y="250"/>
                  </a:cubicBezTo>
                  <a:cubicBezTo>
                    <a:pt x="355" y="32"/>
                    <a:pt x="367" y="43"/>
                    <a:pt x="349" y="23"/>
                  </a:cubicBezTo>
                  <a:cubicBezTo>
                    <a:pt x="353" y="17"/>
                    <a:pt x="354" y="15"/>
                    <a:pt x="354" y="14"/>
                  </a:cubicBezTo>
                  <a:cubicBezTo>
                    <a:pt x="381" y="0"/>
                    <a:pt x="374" y="1"/>
                    <a:pt x="384" y="11"/>
                  </a:cubicBezTo>
                  <a:cubicBezTo>
                    <a:pt x="365" y="57"/>
                    <a:pt x="282" y="201"/>
                    <a:pt x="268" y="221"/>
                  </a:cubicBezTo>
                  <a:cubicBezTo>
                    <a:pt x="237" y="264"/>
                    <a:pt x="292" y="203"/>
                    <a:pt x="29" y="655"/>
                  </a:cubicBezTo>
                  <a:cubicBezTo>
                    <a:pt x="17" y="676"/>
                    <a:pt x="9" y="686"/>
                    <a:pt x="0" y="682"/>
                  </a:cubicBezTo>
                  <a:cubicBezTo>
                    <a:pt x="13" y="651"/>
                    <a:pt x="3" y="675"/>
                    <a:pt x="31" y="626"/>
                  </a:cubicBezTo>
                  <a:cubicBezTo>
                    <a:pt x="89" y="526"/>
                    <a:pt x="68" y="554"/>
                    <a:pt x="105" y="4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5" name="Freeform 107"/>
            <p:cNvSpPr/>
            <p:nvPr userDrawn="1"/>
          </p:nvSpPr>
          <p:spPr bwMode="auto">
            <a:xfrm>
              <a:off x="616741" y="7598596"/>
              <a:ext cx="4763" cy="1588"/>
            </a:xfrm>
            <a:custGeom>
              <a:avLst/>
              <a:rect l="l" t="t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6" name="Freeform 108"/>
            <p:cNvSpPr/>
            <p:nvPr userDrawn="1"/>
          </p:nvSpPr>
          <p:spPr bwMode="auto">
            <a:xfrm>
              <a:off x="629441" y="7546208"/>
              <a:ext cx="30163" cy="26988"/>
            </a:xfrm>
            <a:custGeom>
              <a:avLst/>
              <a:rect l="l" t="t" r="r" b="b"/>
              <a:pathLst>
                <a:path w="22" h="20">
                  <a:moveTo>
                    <a:pt x="15" y="1"/>
                  </a:moveTo>
                  <a:cubicBezTo>
                    <a:pt x="22" y="3"/>
                    <a:pt x="7" y="16"/>
                    <a:pt x="3" y="20"/>
                  </a:cubicBezTo>
                  <a:cubicBezTo>
                    <a:pt x="0" y="8"/>
                    <a:pt x="12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7" name="Freeform 109"/>
            <p:cNvSpPr/>
            <p:nvPr userDrawn="1"/>
          </p:nvSpPr>
          <p:spPr bwMode="auto">
            <a:xfrm>
              <a:off x="611978" y="7600183"/>
              <a:ext cx="4763" cy="9525"/>
            </a:xfrm>
            <a:custGeom>
              <a:avLst/>
              <a:rect l="l" t="t" r="r" b="b"/>
              <a:pathLst>
                <a:path w="3" h="7">
                  <a:moveTo>
                    <a:pt x="3" y="0"/>
                  </a:moveTo>
                  <a:cubicBezTo>
                    <a:pt x="3" y="1"/>
                    <a:pt x="1" y="4"/>
                    <a:pt x="0" y="7"/>
                  </a:cubicBezTo>
                  <a:cubicBezTo>
                    <a:pt x="0" y="4"/>
                    <a:pt x="1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8" name="Freeform 110"/>
            <p:cNvSpPr/>
            <p:nvPr userDrawn="1"/>
          </p:nvSpPr>
          <p:spPr bwMode="auto">
            <a:xfrm>
              <a:off x="632616" y="7574783"/>
              <a:ext cx="0" cy="3175"/>
            </a:xfrm>
            <a:custGeom>
              <a:avLst/>
              <a:rect l="l" t="t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9" name="Freeform 111"/>
            <p:cNvSpPr/>
            <p:nvPr userDrawn="1"/>
          </p:nvSpPr>
          <p:spPr bwMode="auto">
            <a:xfrm>
              <a:off x="578641" y="7614471"/>
              <a:ext cx="33338" cy="68263"/>
            </a:xfrm>
            <a:custGeom>
              <a:avLst/>
              <a:rect l="l" t="t" r="r" b="b"/>
              <a:pathLst>
                <a:path w="25" h="49">
                  <a:moveTo>
                    <a:pt x="24" y="7"/>
                  </a:moveTo>
                  <a:cubicBezTo>
                    <a:pt x="18" y="19"/>
                    <a:pt x="13" y="32"/>
                    <a:pt x="0" y="49"/>
                  </a:cubicBezTo>
                  <a:cubicBezTo>
                    <a:pt x="16" y="16"/>
                    <a:pt x="22" y="5"/>
                    <a:pt x="24" y="0"/>
                  </a:cubicBezTo>
                  <a:cubicBezTo>
                    <a:pt x="24" y="3"/>
                    <a:pt x="25" y="5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0" name="Freeform 112"/>
            <p:cNvSpPr/>
            <p:nvPr userDrawn="1"/>
          </p:nvSpPr>
          <p:spPr bwMode="auto">
            <a:xfrm>
              <a:off x="977103" y="6976296"/>
              <a:ext cx="150813" cy="236538"/>
            </a:xfrm>
            <a:custGeom>
              <a:avLst/>
              <a:rect l="l" t="t" r="r" b="b"/>
              <a:pathLst>
                <a:path w="110" h="171">
                  <a:moveTo>
                    <a:pt x="0" y="171"/>
                  </a:moveTo>
                  <a:cubicBezTo>
                    <a:pt x="4" y="157"/>
                    <a:pt x="33" y="106"/>
                    <a:pt x="43" y="92"/>
                  </a:cubicBezTo>
                  <a:cubicBezTo>
                    <a:pt x="85" y="33"/>
                    <a:pt x="81" y="29"/>
                    <a:pt x="102" y="5"/>
                  </a:cubicBezTo>
                  <a:cubicBezTo>
                    <a:pt x="97" y="22"/>
                    <a:pt x="110" y="0"/>
                    <a:pt x="25" y="146"/>
                  </a:cubicBezTo>
                  <a:cubicBezTo>
                    <a:pt x="21" y="154"/>
                    <a:pt x="14" y="162"/>
                    <a:pt x="8" y="169"/>
                  </a:cubicBezTo>
                  <a:cubicBezTo>
                    <a:pt x="7" y="171"/>
                    <a:pt x="3" y="170"/>
                    <a:pt x="0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1" name="Freeform 113"/>
            <p:cNvSpPr/>
            <p:nvPr userDrawn="1"/>
          </p:nvSpPr>
          <p:spPr bwMode="auto">
            <a:xfrm>
              <a:off x="621503" y="7577958"/>
              <a:ext cx="11113" cy="20638"/>
            </a:xfrm>
            <a:custGeom>
              <a:avLst/>
              <a:rect l="l" t="t" r="r" b="b"/>
              <a:pathLst>
                <a:path w="8" h="15">
                  <a:moveTo>
                    <a:pt x="0" y="15"/>
                  </a:moveTo>
                  <a:cubicBezTo>
                    <a:pt x="4" y="7"/>
                    <a:pt x="7" y="2"/>
                    <a:pt x="8" y="0"/>
                  </a:cubicBezTo>
                  <a:cubicBezTo>
                    <a:pt x="8" y="11"/>
                    <a:pt x="7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2" name="Freeform 114"/>
            <p:cNvSpPr/>
            <p:nvPr userDrawn="1"/>
          </p:nvSpPr>
          <p:spPr bwMode="auto">
            <a:xfrm>
              <a:off x="632616" y="7573196"/>
              <a:ext cx="1588" cy="1588"/>
            </a:xfrm>
            <a:custGeom>
              <a:avLst/>
              <a:rect l="l" t="t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3" name="Freeform 115"/>
            <p:cNvSpPr/>
            <p:nvPr userDrawn="1"/>
          </p:nvSpPr>
          <p:spPr bwMode="auto">
            <a:xfrm>
              <a:off x="-216697" y="8416158"/>
              <a:ext cx="4763" cy="3175"/>
            </a:xfrm>
            <a:custGeom>
              <a:avLst/>
              <a:rect l="l" t="t" r="r" b="b"/>
              <a:pathLst>
                <a:path w="4" h="2">
                  <a:moveTo>
                    <a:pt x="4" y="2"/>
                  </a:moveTo>
                  <a:cubicBezTo>
                    <a:pt x="0" y="1"/>
                    <a:pt x="1" y="2"/>
                    <a:pt x="2" y="0"/>
                  </a:cubicBezTo>
                  <a:cubicBezTo>
                    <a:pt x="2" y="0"/>
                    <a:pt x="2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4" name="Freeform 116"/>
            <p:cNvSpPr/>
            <p:nvPr userDrawn="1"/>
          </p:nvSpPr>
          <p:spPr bwMode="auto">
            <a:xfrm>
              <a:off x="-434184" y="8343133"/>
              <a:ext cx="60325" cy="38100"/>
            </a:xfrm>
            <a:custGeom>
              <a:avLst/>
              <a:rect l="l" t="t" r="r" b="b"/>
              <a:pathLst>
                <a:path w="44" h="28">
                  <a:moveTo>
                    <a:pt x="41" y="23"/>
                  </a:moveTo>
                  <a:cubicBezTo>
                    <a:pt x="42" y="24"/>
                    <a:pt x="43" y="25"/>
                    <a:pt x="44" y="28"/>
                  </a:cubicBezTo>
                  <a:cubicBezTo>
                    <a:pt x="24" y="21"/>
                    <a:pt x="33" y="23"/>
                    <a:pt x="23" y="18"/>
                  </a:cubicBezTo>
                  <a:cubicBezTo>
                    <a:pt x="14" y="13"/>
                    <a:pt x="15" y="17"/>
                    <a:pt x="2" y="6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6" y="4"/>
                    <a:pt x="0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5" name="Freeform 117"/>
            <p:cNvSpPr/>
            <p:nvPr userDrawn="1"/>
          </p:nvSpPr>
          <p:spPr bwMode="auto">
            <a:xfrm>
              <a:off x="356391" y="7803383"/>
              <a:ext cx="14288" cy="25400"/>
            </a:xfrm>
            <a:custGeom>
              <a:avLst/>
              <a:rect l="l" t="t" r="r" b="b"/>
              <a:pathLst>
                <a:path w="11" h="18">
                  <a:moveTo>
                    <a:pt x="10" y="7"/>
                  </a:moveTo>
                  <a:cubicBezTo>
                    <a:pt x="10" y="11"/>
                    <a:pt x="8" y="15"/>
                    <a:pt x="4" y="18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0" y="5"/>
                    <a:pt x="11" y="0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6" name="Freeform 118"/>
            <p:cNvSpPr/>
            <p:nvPr userDrawn="1"/>
          </p:nvSpPr>
          <p:spPr bwMode="auto">
            <a:xfrm>
              <a:off x="-242097" y="8446321"/>
              <a:ext cx="11113" cy="11113"/>
            </a:xfrm>
            <a:custGeom>
              <a:avLst/>
              <a:rect l="l" t="t" r="r" b="b"/>
              <a:pathLst>
                <a:path w="8" h="8">
                  <a:moveTo>
                    <a:pt x="8" y="8"/>
                  </a:moveTo>
                  <a:cubicBezTo>
                    <a:pt x="5" y="8"/>
                    <a:pt x="3" y="7"/>
                    <a:pt x="1" y="6"/>
                  </a:cubicBezTo>
                  <a:cubicBezTo>
                    <a:pt x="0" y="5"/>
                    <a:pt x="0" y="2"/>
                    <a:pt x="0" y="1"/>
                  </a:cubicBezTo>
                  <a:cubicBezTo>
                    <a:pt x="1" y="0"/>
                    <a:pt x="4" y="1"/>
                    <a:pt x="6" y="0"/>
                  </a:cubicBezTo>
                  <a:cubicBezTo>
                    <a:pt x="7" y="3"/>
                    <a:pt x="7" y="6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7" name="Freeform 119"/>
            <p:cNvSpPr/>
            <p:nvPr userDrawn="1"/>
          </p:nvSpPr>
          <p:spPr bwMode="auto">
            <a:xfrm>
              <a:off x="-534197" y="8384408"/>
              <a:ext cx="73025" cy="34925"/>
            </a:xfrm>
            <a:custGeom>
              <a:avLst/>
              <a:rect l="l" t="t" r="r" b="b"/>
              <a:pathLst>
                <a:path w="53" h="25">
                  <a:moveTo>
                    <a:pt x="1" y="0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47" y="19"/>
                    <a:pt x="53" y="21"/>
                    <a:pt x="44" y="25"/>
                  </a:cubicBezTo>
                  <a:cubicBezTo>
                    <a:pt x="0" y="2"/>
                    <a:pt x="5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8" name="Freeform 120"/>
            <p:cNvSpPr/>
            <p:nvPr userDrawn="1"/>
          </p:nvSpPr>
          <p:spPr bwMode="auto">
            <a:xfrm>
              <a:off x="-384972" y="8414571"/>
              <a:ext cx="7938" cy="4763"/>
            </a:xfrm>
            <a:custGeom>
              <a:avLst/>
              <a:rect l="l" t="t" r="r" b="b"/>
              <a:pathLst>
                <a:path w="6" h="4">
                  <a:moveTo>
                    <a:pt x="6" y="3"/>
                  </a:moveTo>
                  <a:cubicBezTo>
                    <a:pt x="4" y="4"/>
                    <a:pt x="3" y="4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5" y="1"/>
                    <a:pt x="4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9" name="Freeform 121"/>
            <p:cNvSpPr/>
            <p:nvPr userDrawn="1"/>
          </p:nvSpPr>
          <p:spPr bwMode="auto">
            <a:xfrm>
              <a:off x="-613572" y="8487596"/>
              <a:ext cx="133350" cy="73025"/>
            </a:xfrm>
            <a:custGeom>
              <a:avLst/>
              <a:rect l="l" t="t" r="r" b="b"/>
              <a:pathLst>
                <a:path w="97" h="53">
                  <a:moveTo>
                    <a:pt x="97" y="53"/>
                  </a:moveTo>
                  <a:cubicBezTo>
                    <a:pt x="43" y="29"/>
                    <a:pt x="33" y="23"/>
                    <a:pt x="0" y="0"/>
                  </a:cubicBezTo>
                  <a:cubicBezTo>
                    <a:pt x="25" y="6"/>
                    <a:pt x="46" y="20"/>
                    <a:pt x="67" y="33"/>
                  </a:cubicBezTo>
                  <a:cubicBezTo>
                    <a:pt x="77" y="38"/>
                    <a:pt x="88" y="42"/>
                    <a:pt x="97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0" name="Freeform 122"/>
            <p:cNvSpPr/>
            <p:nvPr userDrawn="1"/>
          </p:nvSpPr>
          <p:spPr bwMode="auto">
            <a:xfrm>
              <a:off x="172241" y="8289158"/>
              <a:ext cx="138113" cy="242888"/>
            </a:xfrm>
            <a:custGeom>
              <a:avLst/>
              <a:rect l="l" t="t" r="r" b="b"/>
              <a:pathLst>
                <a:path w="100" h="176">
                  <a:moveTo>
                    <a:pt x="8" y="175"/>
                  </a:moveTo>
                  <a:cubicBezTo>
                    <a:pt x="6" y="176"/>
                    <a:pt x="4" y="175"/>
                    <a:pt x="0" y="175"/>
                  </a:cubicBezTo>
                  <a:cubicBezTo>
                    <a:pt x="29" y="118"/>
                    <a:pt x="62" y="64"/>
                    <a:pt x="100" y="0"/>
                  </a:cubicBezTo>
                  <a:cubicBezTo>
                    <a:pt x="92" y="23"/>
                    <a:pt x="21" y="166"/>
                    <a:pt x="8" y="1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1" name="Freeform 123"/>
            <p:cNvSpPr/>
            <p:nvPr userDrawn="1"/>
          </p:nvSpPr>
          <p:spPr bwMode="auto">
            <a:xfrm>
              <a:off x="-132559" y="8444733"/>
              <a:ext cx="26988" cy="12700"/>
            </a:xfrm>
            <a:custGeom>
              <a:avLst/>
              <a:rect l="l" t="t" r="r" b="b"/>
              <a:pathLst>
                <a:path w="20" h="9">
                  <a:moveTo>
                    <a:pt x="6" y="0"/>
                  </a:moveTo>
                  <a:cubicBezTo>
                    <a:pt x="8" y="0"/>
                    <a:pt x="11" y="3"/>
                    <a:pt x="20" y="9"/>
                  </a:cubicBezTo>
                  <a:cubicBezTo>
                    <a:pt x="16" y="7"/>
                    <a:pt x="0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  <p:sp>
        <p:nvSpPr>
          <p:cNvPr id="82" name="Заглавие 1"/>
          <p:cNvSpPr>
            <a:spLocks noGrp="1" noEditPoints="1"/>
          </p:cNvSpPr>
          <p:nvPr>
            <p:ph type="title" hasCustomPrompt="1"/>
          </p:nvPr>
        </p:nvSpPr>
        <p:spPr>
          <a:xfrm>
            <a:off x="447845" y="535476"/>
            <a:ext cx="5404262" cy="2160893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ru-RU" altLang="en-US"/>
              <a:t>Архитектурные элементы здания 1825 года</a:t>
            </a:r>
          </a:p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6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t>Антаблемент</a:t>
            </a:r>
          </a:p>
        </p:txBody>
      </p:sp>
      <p:sp>
        <p:nvSpPr>
          <p:cNvPr id="8" name="Заполнитель текста 7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>
            <a:r>
              <a:rPr sz="1200"/>
              <a:t>верхняя часть классического</a:t>
            </a:r>
          </a:p>
          <a:p>
            <a:r>
              <a:rPr sz="1200"/>
              <a:t>фасада над колоннадой и под фронтоном или</a:t>
            </a:r>
          </a:p>
          <a:p>
            <a:r>
              <a:rPr sz="1200"/>
              <a:t>крышей. Обычно делится на три секции:</a:t>
            </a:r>
          </a:p>
          <a:p>
            <a:r>
              <a:rPr sz="1200"/>
              <a:t>архитрав (балка или перекладина</a:t>
            </a:r>
          </a:p>
          <a:p>
            <a:r>
              <a:rPr sz="1200"/>
              <a:t>непосредственно над колоннами,</a:t>
            </a:r>
          </a:p>
          <a:p>
            <a:r>
              <a:rPr sz="1200"/>
              <a:t>от простых в тосканском ордере</a:t>
            </a:r>
          </a:p>
          <a:p>
            <a:r>
              <a:rPr sz="1200"/>
              <a:t>до декоративных в ионическом</a:t>
            </a:r>
          </a:p>
          <a:p>
            <a:r>
              <a:rPr sz="1200"/>
              <a:t>и коринфском); фриз (средняя часть,</a:t>
            </a:r>
          </a:p>
          <a:p>
            <a:r>
              <a:rPr sz="1200"/>
              <a:t>часто украшенная барельефами);</a:t>
            </a:r>
          </a:p>
          <a:p>
            <a:r>
              <a:rPr sz="1200"/>
              <a:t>и карниз (верхняя часть, находящаяся</a:t>
            </a:r>
          </a:p>
          <a:p>
            <a:r>
              <a:rPr sz="1200"/>
              <a:t>непосредственно под фронтоном</a:t>
            </a:r>
          </a:p>
          <a:p>
            <a:r>
              <a:rPr sz="1200"/>
              <a:t>или крышей и выступающая из стены;</a:t>
            </a:r>
          </a:p>
          <a:p>
            <a:r>
              <a:rPr sz="1200"/>
              <a:t>обычно с каймой, вид которой</a:t>
            </a:r>
          </a:p>
          <a:p>
            <a:r>
              <a:rPr sz="1200"/>
              <a:t>существенно различается в зависимости</a:t>
            </a:r>
          </a:p>
          <a:p>
            <a:r>
              <a:rPr sz="1200"/>
              <a:t>от ордера).</a:t>
            </a: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1"/>
          <a:srcRect l="196" t="0" r="-197" b="42294"/>
          <a:stretch/>
        </p:blipFill>
        <p:spPr>
          <a:xfrm>
            <a:off x="5360292" y="1055760"/>
            <a:ext cx="5904154" cy="44085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7334290" y="360267"/>
            <a:ext cx="3932237" cy="1697133"/>
          </a:xfrm>
        </p:spPr>
        <p:txBody>
          <a:bodyPr/>
          <a:lstStyle/>
          <a:p>
            <a:r>
              <a:rPr lang="ru-RU"/>
              <a:t>Архитектурный ордер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7334290" y="2057400"/>
            <a:ext cx="3932237" cy="3811588"/>
          </a:xfrm>
        </p:spPr>
        <p:txBody>
          <a:bodyPr/>
          <a:lstStyle/>
          <a:p>
            <a:r>
              <a:t>в традиционном понимании тип архитектурной композиции, состоящей из вертикальных и горизонтальных элементов (колонн и пилястр, а также антаблемента соответственно). В иной формулировке: порядок, или последовательность использования элементов в архитектуре определённого стиля. Включает в себя систему пропорций, предписывает состав и форму элементов, а также их взаиморасположение.</a:t>
            </a: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5384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1"/>
          <a:srcRect l="27205" t="0" r="53409" b="0"/>
          <a:stretch/>
        </p:blipFill>
        <p:spPr>
          <a:xfrm>
            <a:off x="81015" y="0"/>
            <a:ext cx="1637575" cy="6858000"/>
          </a:xfrm>
          <a:prstGeom prst="rect">
            <a:avLst/>
          </a:prstGeom>
        </p:spPr>
      </p:pic>
      <p:pic>
        <p:nvPicPr>
          <p:cNvPr id="8" name="Изображение 5"/>
          <p:cNvPicPr>
            <a:picLocks noChangeAspect="1"/>
          </p:cNvPicPr>
          <p:nvPr/>
        </p:nvPicPr>
        <p:blipFill>
          <a:blip r:embed="rId2"/>
          <a:srcRect r="57884"/>
          <a:stretch/>
        </p:blipFill>
        <p:spPr>
          <a:xfrm>
            <a:off x="8374678" y="0"/>
            <a:ext cx="3817323" cy="6858000"/>
          </a:xfrm>
          <a:prstGeom prst="rect">
            <a:avLst/>
          </a:prstGeom>
        </p:spPr>
      </p:pic>
      <p:sp>
        <p:nvSpPr>
          <p:cNvPr id="9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3273880" y="775732"/>
            <a:ext cx="3932237" cy="4834768"/>
          </a:xfrm>
        </p:spPr>
        <p:txBody>
          <a:bodyPr/>
          <a:lstStyle/>
          <a:p>
            <a:r>
              <a:t>Ионический ордер — один из трёх древнегреческих архитектурных ордеров. От более раннего дорического ордера отличается большей лёгкостью пропорций. Характерной чертой ионического ордера является Капитель, которая дополнена двумя симметрично расположенными завитками — волютами.</a:t>
            </a:r>
            <a:endParaRPr lang="ru-RU"/>
          </a:p>
          <a:p>
            <a:r>
              <a:rPr lang="ru-RU"/>
              <a:t>В сравнении с суровым дорийским стилем ионийский характеризуется мягкостью, живописностью, эмоциональностью, утончённостью, обилием мелких декоративных деталей.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t>Пьедестал</a:t>
            </a:r>
            <a:r>
              <a:rPr lang="ru-RU"/>
              <a:t> (постамент)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/>
              <a:t> это опора в нижней части статуи, вазы, колонны или определенных алтарей. Небольшие пьедесталы, особенно круглой формы, можно назвать цоколями.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96000" y="0"/>
            <a:ext cx="509675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18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00005" y="-44134"/>
            <a:ext cx="6491995" cy="8885028"/>
          </a:xfrm>
          <a:prstGeom prst="rect">
            <a:avLst/>
          </a:prstGeom>
        </p:spPr>
      </p:pic>
      <p:sp>
        <p:nvSpPr>
          <p:cNvPr id="5" name="Freeform 44"/>
          <p:cNvSpPr/>
          <p:nvPr userDrawn="1"/>
        </p:nvSpPr>
        <p:spPr bwMode="auto">
          <a:xfrm>
            <a:off x="-613522" y="-60325"/>
            <a:ext cx="6911976" cy="7004051"/>
          </a:xfrm>
          <a:custGeom>
            <a:avLst/>
            <a:rect l="l" t="t" r="r" b="b"/>
            <a:pathLst>
              <a:path w="4261" h="4306">
                <a:moveTo>
                  <a:pt x="4260" y="1727"/>
                </a:moveTo>
                <a:cubicBezTo>
                  <a:pt x="4255" y="1713"/>
                  <a:pt x="4257" y="1701"/>
                  <a:pt x="4252" y="1692"/>
                </a:cubicBezTo>
                <a:cubicBezTo>
                  <a:pt x="4248" y="1699"/>
                  <a:pt x="4250" y="1709"/>
                  <a:pt x="4244" y="1714"/>
                </a:cubicBezTo>
                <a:cubicBezTo>
                  <a:pt x="4231" y="1704"/>
                  <a:pt x="4233" y="1688"/>
                  <a:pt x="4229" y="1666"/>
                </a:cubicBezTo>
                <a:cubicBezTo>
                  <a:pt x="4229" y="1663"/>
                  <a:pt x="4225" y="1662"/>
                  <a:pt x="4223" y="1661"/>
                </a:cubicBezTo>
                <a:cubicBezTo>
                  <a:pt x="4218" y="1677"/>
                  <a:pt x="4213" y="1694"/>
                  <a:pt x="4217" y="1713"/>
                </a:cubicBezTo>
                <a:cubicBezTo>
                  <a:pt x="4218" y="1717"/>
                  <a:pt x="4216" y="1722"/>
                  <a:pt x="4209" y="1749"/>
                </a:cubicBezTo>
                <a:cubicBezTo>
                  <a:pt x="4220" y="1779"/>
                  <a:pt x="4218" y="1769"/>
                  <a:pt x="4218" y="1816"/>
                </a:cubicBezTo>
                <a:cubicBezTo>
                  <a:pt x="4208" y="1832"/>
                  <a:pt x="4208" y="1832"/>
                  <a:pt x="4194" y="1824"/>
                </a:cubicBezTo>
                <a:cubicBezTo>
                  <a:pt x="4184" y="1850"/>
                  <a:pt x="4221" y="1849"/>
                  <a:pt x="4186" y="1883"/>
                </a:cubicBezTo>
                <a:cubicBezTo>
                  <a:pt x="4181" y="1815"/>
                  <a:pt x="4182" y="1812"/>
                  <a:pt x="4179" y="1784"/>
                </a:cubicBezTo>
                <a:cubicBezTo>
                  <a:pt x="4178" y="1776"/>
                  <a:pt x="4175" y="1769"/>
                  <a:pt x="4177" y="1760"/>
                </a:cubicBezTo>
                <a:cubicBezTo>
                  <a:pt x="4181" y="1725"/>
                  <a:pt x="4177" y="1732"/>
                  <a:pt x="4182" y="1729"/>
                </a:cubicBezTo>
                <a:cubicBezTo>
                  <a:pt x="4192" y="1734"/>
                  <a:pt x="4185" y="1752"/>
                  <a:pt x="4195" y="1757"/>
                </a:cubicBezTo>
                <a:cubicBezTo>
                  <a:pt x="4199" y="1734"/>
                  <a:pt x="4188" y="1308"/>
                  <a:pt x="4193" y="1279"/>
                </a:cubicBezTo>
                <a:cubicBezTo>
                  <a:pt x="4204" y="1213"/>
                  <a:pt x="4193" y="1104"/>
                  <a:pt x="4194" y="1024"/>
                </a:cubicBezTo>
                <a:cubicBezTo>
                  <a:pt x="4194" y="988"/>
                  <a:pt x="4190" y="954"/>
                  <a:pt x="4185" y="919"/>
                </a:cubicBezTo>
                <a:cubicBezTo>
                  <a:pt x="4179" y="920"/>
                  <a:pt x="4173" y="921"/>
                  <a:pt x="4168" y="923"/>
                </a:cubicBezTo>
                <a:cubicBezTo>
                  <a:pt x="4155" y="789"/>
                  <a:pt x="4167" y="801"/>
                  <a:pt x="4166" y="752"/>
                </a:cubicBezTo>
                <a:cubicBezTo>
                  <a:pt x="4166" y="712"/>
                  <a:pt x="4165" y="727"/>
                  <a:pt x="4171" y="710"/>
                </a:cubicBezTo>
                <a:cubicBezTo>
                  <a:pt x="4170" y="727"/>
                  <a:pt x="4178" y="741"/>
                  <a:pt x="4180" y="756"/>
                </a:cubicBezTo>
                <a:cubicBezTo>
                  <a:pt x="4180" y="760"/>
                  <a:pt x="4183" y="761"/>
                  <a:pt x="4186" y="756"/>
                </a:cubicBezTo>
                <a:cubicBezTo>
                  <a:pt x="4187" y="731"/>
                  <a:pt x="4186" y="706"/>
                  <a:pt x="4183" y="679"/>
                </a:cubicBezTo>
                <a:cubicBezTo>
                  <a:pt x="4178" y="677"/>
                  <a:pt x="4174" y="675"/>
                  <a:pt x="4170" y="673"/>
                </a:cubicBezTo>
                <a:cubicBezTo>
                  <a:pt x="4165" y="658"/>
                  <a:pt x="4170" y="644"/>
                  <a:pt x="4165" y="625"/>
                </a:cubicBezTo>
                <a:cubicBezTo>
                  <a:pt x="4161" y="662"/>
                  <a:pt x="4157" y="660"/>
                  <a:pt x="4155" y="677"/>
                </a:cubicBezTo>
                <a:cubicBezTo>
                  <a:pt x="4154" y="690"/>
                  <a:pt x="4155" y="704"/>
                  <a:pt x="4155" y="718"/>
                </a:cubicBezTo>
                <a:cubicBezTo>
                  <a:pt x="4154" y="740"/>
                  <a:pt x="4153" y="737"/>
                  <a:pt x="4129" y="768"/>
                </a:cubicBezTo>
                <a:cubicBezTo>
                  <a:pt x="4124" y="832"/>
                  <a:pt x="4127" y="846"/>
                  <a:pt x="4112" y="841"/>
                </a:cubicBezTo>
                <a:cubicBezTo>
                  <a:pt x="4107" y="838"/>
                  <a:pt x="4110" y="834"/>
                  <a:pt x="4110" y="792"/>
                </a:cubicBezTo>
                <a:cubicBezTo>
                  <a:pt x="4110" y="784"/>
                  <a:pt x="4106" y="774"/>
                  <a:pt x="4100" y="779"/>
                </a:cubicBezTo>
                <a:cubicBezTo>
                  <a:pt x="4094" y="789"/>
                  <a:pt x="4102" y="805"/>
                  <a:pt x="4093" y="816"/>
                </a:cubicBezTo>
                <a:cubicBezTo>
                  <a:pt x="4089" y="732"/>
                  <a:pt x="4090" y="743"/>
                  <a:pt x="4091" y="714"/>
                </a:cubicBezTo>
                <a:cubicBezTo>
                  <a:pt x="4107" y="668"/>
                  <a:pt x="4109" y="674"/>
                  <a:pt x="4095" y="632"/>
                </a:cubicBezTo>
                <a:cubicBezTo>
                  <a:pt x="4071" y="617"/>
                  <a:pt x="4087" y="549"/>
                  <a:pt x="4067" y="563"/>
                </a:cubicBezTo>
                <a:cubicBezTo>
                  <a:pt x="4061" y="607"/>
                  <a:pt x="4076" y="865"/>
                  <a:pt x="4068" y="930"/>
                </a:cubicBezTo>
                <a:cubicBezTo>
                  <a:pt x="4067" y="949"/>
                  <a:pt x="4068" y="976"/>
                  <a:pt x="4073" y="999"/>
                </a:cubicBezTo>
                <a:cubicBezTo>
                  <a:pt x="4082" y="992"/>
                  <a:pt x="4087" y="977"/>
                  <a:pt x="4098" y="976"/>
                </a:cubicBezTo>
                <a:cubicBezTo>
                  <a:pt x="4111" y="982"/>
                  <a:pt x="4122" y="993"/>
                  <a:pt x="4133" y="997"/>
                </a:cubicBezTo>
                <a:cubicBezTo>
                  <a:pt x="4170" y="1058"/>
                  <a:pt x="4155" y="1003"/>
                  <a:pt x="4169" y="1234"/>
                </a:cubicBezTo>
                <a:cubicBezTo>
                  <a:pt x="4170" y="1252"/>
                  <a:pt x="4169" y="1286"/>
                  <a:pt x="4176" y="1313"/>
                </a:cubicBezTo>
                <a:cubicBezTo>
                  <a:pt x="4178" y="1321"/>
                  <a:pt x="4176" y="1334"/>
                  <a:pt x="4178" y="1332"/>
                </a:cubicBezTo>
                <a:cubicBezTo>
                  <a:pt x="4178" y="1333"/>
                  <a:pt x="4178" y="1333"/>
                  <a:pt x="4178" y="1333"/>
                </a:cubicBezTo>
                <a:cubicBezTo>
                  <a:pt x="4178" y="1333"/>
                  <a:pt x="4178" y="1333"/>
                  <a:pt x="4177" y="1333"/>
                </a:cubicBezTo>
                <a:cubicBezTo>
                  <a:pt x="4174" y="1337"/>
                  <a:pt x="4173" y="1344"/>
                  <a:pt x="4174" y="1350"/>
                </a:cubicBezTo>
                <a:cubicBezTo>
                  <a:pt x="4175" y="1357"/>
                  <a:pt x="4182" y="1355"/>
                  <a:pt x="4184" y="1364"/>
                </a:cubicBezTo>
                <a:cubicBezTo>
                  <a:pt x="4187" y="1420"/>
                  <a:pt x="4189" y="1433"/>
                  <a:pt x="4180" y="1454"/>
                </a:cubicBezTo>
                <a:cubicBezTo>
                  <a:pt x="4163" y="1499"/>
                  <a:pt x="4179" y="1549"/>
                  <a:pt x="4170" y="1599"/>
                </a:cubicBezTo>
                <a:cubicBezTo>
                  <a:pt x="4162" y="1547"/>
                  <a:pt x="4169" y="1538"/>
                  <a:pt x="4159" y="1525"/>
                </a:cubicBezTo>
                <a:cubicBezTo>
                  <a:pt x="4159" y="1587"/>
                  <a:pt x="4163" y="1649"/>
                  <a:pt x="4159" y="1714"/>
                </a:cubicBezTo>
                <a:cubicBezTo>
                  <a:pt x="4169" y="1732"/>
                  <a:pt x="4171" y="1755"/>
                  <a:pt x="4171" y="1779"/>
                </a:cubicBezTo>
                <a:cubicBezTo>
                  <a:pt x="4166" y="2161"/>
                  <a:pt x="4163" y="2131"/>
                  <a:pt x="4177" y="2144"/>
                </a:cubicBezTo>
                <a:cubicBezTo>
                  <a:pt x="4181" y="2100"/>
                  <a:pt x="4179" y="2062"/>
                  <a:pt x="4192" y="2012"/>
                </a:cubicBezTo>
                <a:cubicBezTo>
                  <a:pt x="4197" y="1995"/>
                  <a:pt x="4191" y="1964"/>
                  <a:pt x="4203" y="1962"/>
                </a:cubicBezTo>
                <a:cubicBezTo>
                  <a:pt x="4209" y="1962"/>
                  <a:pt x="4206" y="1982"/>
                  <a:pt x="4202" y="2017"/>
                </a:cubicBezTo>
                <a:cubicBezTo>
                  <a:pt x="4207" y="2035"/>
                  <a:pt x="4211" y="2054"/>
                  <a:pt x="4216" y="2071"/>
                </a:cubicBezTo>
                <a:cubicBezTo>
                  <a:pt x="4222" y="2088"/>
                  <a:pt x="4220" y="2106"/>
                  <a:pt x="4223" y="2124"/>
                </a:cubicBezTo>
                <a:cubicBezTo>
                  <a:pt x="4220" y="2146"/>
                  <a:pt x="4225" y="2169"/>
                  <a:pt x="4225" y="2191"/>
                </a:cubicBezTo>
                <a:cubicBezTo>
                  <a:pt x="4221" y="2189"/>
                  <a:pt x="4217" y="2187"/>
                  <a:pt x="4212" y="2184"/>
                </a:cubicBezTo>
                <a:cubicBezTo>
                  <a:pt x="4207" y="2225"/>
                  <a:pt x="4212" y="2265"/>
                  <a:pt x="4211" y="2304"/>
                </a:cubicBezTo>
                <a:cubicBezTo>
                  <a:pt x="4203" y="2320"/>
                  <a:pt x="4206" y="2314"/>
                  <a:pt x="4200" y="2330"/>
                </a:cubicBezTo>
                <a:cubicBezTo>
                  <a:pt x="4203" y="2353"/>
                  <a:pt x="4216" y="2371"/>
                  <a:pt x="4217" y="2396"/>
                </a:cubicBezTo>
                <a:cubicBezTo>
                  <a:pt x="4209" y="2409"/>
                  <a:pt x="4206" y="2414"/>
                  <a:pt x="4206" y="2414"/>
                </a:cubicBezTo>
                <a:cubicBezTo>
                  <a:pt x="4206" y="2414"/>
                  <a:pt x="4206" y="2414"/>
                  <a:pt x="4206" y="2414"/>
                </a:cubicBezTo>
                <a:cubicBezTo>
                  <a:pt x="4196" y="2426"/>
                  <a:pt x="4206" y="2433"/>
                  <a:pt x="4199" y="2475"/>
                </a:cubicBezTo>
                <a:cubicBezTo>
                  <a:pt x="4209" y="2492"/>
                  <a:pt x="4205" y="2538"/>
                  <a:pt x="4206" y="2559"/>
                </a:cubicBezTo>
                <a:cubicBezTo>
                  <a:pt x="4203" y="2565"/>
                  <a:pt x="4200" y="2570"/>
                  <a:pt x="4196" y="2577"/>
                </a:cubicBezTo>
                <a:cubicBezTo>
                  <a:pt x="4196" y="2601"/>
                  <a:pt x="4193" y="2628"/>
                  <a:pt x="4206" y="2651"/>
                </a:cubicBezTo>
                <a:cubicBezTo>
                  <a:pt x="4209" y="2659"/>
                  <a:pt x="4209" y="2683"/>
                  <a:pt x="4210" y="2690"/>
                </a:cubicBezTo>
                <a:cubicBezTo>
                  <a:pt x="4210" y="2696"/>
                  <a:pt x="4214" y="2703"/>
                  <a:pt x="4216" y="2706"/>
                </a:cubicBezTo>
                <a:cubicBezTo>
                  <a:pt x="4220" y="2745"/>
                  <a:pt x="4203" y="2764"/>
                  <a:pt x="4214" y="2812"/>
                </a:cubicBezTo>
                <a:cubicBezTo>
                  <a:pt x="4218" y="2816"/>
                  <a:pt x="4220" y="2820"/>
                  <a:pt x="4222" y="2823"/>
                </a:cubicBezTo>
                <a:cubicBezTo>
                  <a:pt x="4225" y="2833"/>
                  <a:pt x="4225" y="2844"/>
                  <a:pt x="4221" y="2852"/>
                </a:cubicBezTo>
                <a:cubicBezTo>
                  <a:pt x="4210" y="2869"/>
                  <a:pt x="4211" y="2905"/>
                  <a:pt x="4218" y="2924"/>
                </a:cubicBezTo>
                <a:cubicBezTo>
                  <a:pt x="4226" y="2943"/>
                  <a:pt x="4212" y="2985"/>
                  <a:pt x="4212" y="3096"/>
                </a:cubicBezTo>
                <a:cubicBezTo>
                  <a:pt x="4203" y="3094"/>
                  <a:pt x="4196" y="3091"/>
                  <a:pt x="4188" y="3096"/>
                </a:cubicBezTo>
                <a:cubicBezTo>
                  <a:pt x="4180" y="3109"/>
                  <a:pt x="4180" y="3124"/>
                  <a:pt x="4179" y="3139"/>
                </a:cubicBezTo>
                <a:cubicBezTo>
                  <a:pt x="4181" y="3224"/>
                  <a:pt x="4173" y="3188"/>
                  <a:pt x="4174" y="3222"/>
                </a:cubicBezTo>
                <a:cubicBezTo>
                  <a:pt x="4175" y="3312"/>
                  <a:pt x="4173" y="3294"/>
                  <a:pt x="4185" y="3325"/>
                </a:cubicBezTo>
                <a:cubicBezTo>
                  <a:pt x="4180" y="3327"/>
                  <a:pt x="4176" y="3329"/>
                  <a:pt x="4171" y="3333"/>
                </a:cubicBezTo>
                <a:cubicBezTo>
                  <a:pt x="4160" y="3312"/>
                  <a:pt x="4166" y="3317"/>
                  <a:pt x="4147" y="3311"/>
                </a:cubicBezTo>
                <a:cubicBezTo>
                  <a:pt x="4145" y="3314"/>
                  <a:pt x="4144" y="3314"/>
                  <a:pt x="4144" y="3316"/>
                </a:cubicBezTo>
                <a:cubicBezTo>
                  <a:pt x="4135" y="3401"/>
                  <a:pt x="4133" y="3430"/>
                  <a:pt x="4132" y="3439"/>
                </a:cubicBezTo>
                <a:cubicBezTo>
                  <a:pt x="4136" y="3444"/>
                  <a:pt x="4139" y="3451"/>
                  <a:pt x="4139" y="3460"/>
                </a:cubicBezTo>
                <a:cubicBezTo>
                  <a:pt x="4141" y="3582"/>
                  <a:pt x="4140" y="3558"/>
                  <a:pt x="4137" y="3583"/>
                </a:cubicBezTo>
                <a:cubicBezTo>
                  <a:pt x="4125" y="3547"/>
                  <a:pt x="4134" y="3512"/>
                  <a:pt x="4127" y="3481"/>
                </a:cubicBezTo>
                <a:cubicBezTo>
                  <a:pt x="4127" y="3508"/>
                  <a:pt x="4128" y="3526"/>
                  <a:pt x="4128" y="3545"/>
                </a:cubicBezTo>
                <a:cubicBezTo>
                  <a:pt x="4121" y="3562"/>
                  <a:pt x="4115" y="3580"/>
                  <a:pt x="4119" y="3601"/>
                </a:cubicBezTo>
                <a:cubicBezTo>
                  <a:pt x="4123" y="3626"/>
                  <a:pt x="4114" y="3642"/>
                  <a:pt x="4106" y="3663"/>
                </a:cubicBezTo>
                <a:cubicBezTo>
                  <a:pt x="4103" y="3670"/>
                  <a:pt x="4100" y="3670"/>
                  <a:pt x="4091" y="3664"/>
                </a:cubicBezTo>
                <a:cubicBezTo>
                  <a:pt x="4087" y="3656"/>
                  <a:pt x="4093" y="3645"/>
                  <a:pt x="4086" y="3637"/>
                </a:cubicBezTo>
                <a:cubicBezTo>
                  <a:pt x="4080" y="3639"/>
                  <a:pt x="4075" y="3640"/>
                  <a:pt x="4069" y="3642"/>
                </a:cubicBezTo>
                <a:cubicBezTo>
                  <a:pt x="4069" y="3645"/>
                  <a:pt x="4068" y="3653"/>
                  <a:pt x="4068" y="3664"/>
                </a:cubicBezTo>
                <a:cubicBezTo>
                  <a:pt x="4068" y="3664"/>
                  <a:pt x="4068" y="3664"/>
                  <a:pt x="4069" y="3807"/>
                </a:cubicBezTo>
                <a:cubicBezTo>
                  <a:pt x="4072" y="3822"/>
                  <a:pt x="4075" y="3835"/>
                  <a:pt x="4080" y="3845"/>
                </a:cubicBezTo>
                <a:cubicBezTo>
                  <a:pt x="4078" y="3968"/>
                  <a:pt x="4076" y="3958"/>
                  <a:pt x="4079" y="3997"/>
                </a:cubicBezTo>
                <a:cubicBezTo>
                  <a:pt x="4082" y="4023"/>
                  <a:pt x="4083" y="4052"/>
                  <a:pt x="4072" y="4076"/>
                </a:cubicBezTo>
                <a:cubicBezTo>
                  <a:pt x="4072" y="4076"/>
                  <a:pt x="4072" y="4076"/>
                  <a:pt x="4073" y="4101"/>
                </a:cubicBezTo>
                <a:cubicBezTo>
                  <a:pt x="4075" y="4097"/>
                  <a:pt x="4079" y="4097"/>
                  <a:pt x="4079" y="4101"/>
                </a:cubicBezTo>
                <a:cubicBezTo>
                  <a:pt x="4087" y="4165"/>
                  <a:pt x="4078" y="4244"/>
                  <a:pt x="4075" y="4196"/>
                </a:cubicBezTo>
                <a:cubicBezTo>
                  <a:pt x="4075" y="4193"/>
                  <a:pt x="4074" y="4190"/>
                  <a:pt x="4074" y="4185"/>
                </a:cubicBezTo>
                <a:cubicBezTo>
                  <a:pt x="4074" y="4185"/>
                  <a:pt x="4074" y="4185"/>
                  <a:pt x="4074" y="4205"/>
                </a:cubicBezTo>
                <a:cubicBezTo>
                  <a:pt x="4074" y="4205"/>
                  <a:pt x="4074" y="4205"/>
                  <a:pt x="4054" y="4204"/>
                </a:cubicBezTo>
                <a:cubicBezTo>
                  <a:pt x="4056" y="4207"/>
                  <a:pt x="4056" y="4210"/>
                  <a:pt x="4059" y="4217"/>
                </a:cubicBezTo>
                <a:cubicBezTo>
                  <a:pt x="4057" y="4217"/>
                  <a:pt x="4054" y="4217"/>
                  <a:pt x="4052" y="4217"/>
                </a:cubicBezTo>
                <a:cubicBezTo>
                  <a:pt x="4051" y="4231"/>
                  <a:pt x="4049" y="4239"/>
                  <a:pt x="4043" y="4241"/>
                </a:cubicBezTo>
                <a:cubicBezTo>
                  <a:pt x="4037" y="4240"/>
                  <a:pt x="4032" y="4231"/>
                  <a:pt x="4030" y="4218"/>
                </a:cubicBezTo>
                <a:cubicBezTo>
                  <a:pt x="3960" y="4221"/>
                  <a:pt x="3837" y="4215"/>
                  <a:pt x="3931" y="4251"/>
                </a:cubicBezTo>
                <a:cubicBezTo>
                  <a:pt x="3862" y="4260"/>
                  <a:pt x="3820" y="4242"/>
                  <a:pt x="3816" y="4259"/>
                </a:cubicBezTo>
                <a:cubicBezTo>
                  <a:pt x="3834" y="4261"/>
                  <a:pt x="3852" y="4258"/>
                  <a:pt x="3869" y="4264"/>
                </a:cubicBezTo>
                <a:cubicBezTo>
                  <a:pt x="3913" y="4276"/>
                  <a:pt x="3946" y="4248"/>
                  <a:pt x="3961" y="4268"/>
                </a:cubicBezTo>
                <a:cubicBezTo>
                  <a:pt x="3951" y="4273"/>
                  <a:pt x="3940" y="4274"/>
                  <a:pt x="3930" y="4276"/>
                </a:cubicBezTo>
                <a:cubicBezTo>
                  <a:pt x="3904" y="4267"/>
                  <a:pt x="3877" y="4269"/>
                  <a:pt x="3853" y="4276"/>
                </a:cubicBezTo>
                <a:cubicBezTo>
                  <a:pt x="3847" y="4284"/>
                  <a:pt x="3852" y="4293"/>
                  <a:pt x="3840" y="4298"/>
                </a:cubicBezTo>
                <a:cubicBezTo>
                  <a:pt x="3779" y="4306"/>
                  <a:pt x="3801" y="4305"/>
                  <a:pt x="3750" y="4298"/>
                </a:cubicBezTo>
                <a:cubicBezTo>
                  <a:pt x="3744" y="4301"/>
                  <a:pt x="3738" y="4303"/>
                  <a:pt x="3731" y="4305"/>
                </a:cubicBezTo>
                <a:cubicBezTo>
                  <a:pt x="0" y="4305"/>
                  <a:pt x="0" y="4305"/>
                  <a:pt x="0" y="4305"/>
                </a:cubicBezTo>
                <a:cubicBezTo>
                  <a:pt x="0" y="0"/>
                  <a:pt x="0" y="0"/>
                  <a:pt x="0" y="0"/>
                </a:cubicBezTo>
                <a:cubicBezTo>
                  <a:pt x="4020" y="0"/>
                  <a:pt x="4020" y="0"/>
                  <a:pt x="4020" y="0"/>
                </a:cubicBezTo>
                <a:cubicBezTo>
                  <a:pt x="4023" y="129"/>
                  <a:pt x="4023" y="129"/>
                  <a:pt x="4023" y="129"/>
                </a:cubicBezTo>
                <a:cubicBezTo>
                  <a:pt x="4023" y="130"/>
                  <a:pt x="4025" y="129"/>
                  <a:pt x="4028" y="126"/>
                </a:cubicBezTo>
                <a:cubicBezTo>
                  <a:pt x="4029" y="115"/>
                  <a:pt x="4028" y="102"/>
                  <a:pt x="4035" y="92"/>
                </a:cubicBezTo>
                <a:cubicBezTo>
                  <a:pt x="4039" y="105"/>
                  <a:pt x="4042" y="116"/>
                  <a:pt x="4054" y="111"/>
                </a:cubicBezTo>
                <a:cubicBezTo>
                  <a:pt x="4062" y="119"/>
                  <a:pt x="4057" y="119"/>
                  <a:pt x="4080" y="114"/>
                </a:cubicBezTo>
                <a:cubicBezTo>
                  <a:pt x="4090" y="163"/>
                  <a:pt x="4079" y="181"/>
                  <a:pt x="4086" y="192"/>
                </a:cubicBezTo>
                <a:cubicBezTo>
                  <a:pt x="4088" y="196"/>
                  <a:pt x="4093" y="191"/>
                  <a:pt x="4094" y="190"/>
                </a:cubicBezTo>
                <a:cubicBezTo>
                  <a:pt x="4099" y="174"/>
                  <a:pt x="4088" y="160"/>
                  <a:pt x="4089" y="146"/>
                </a:cubicBezTo>
                <a:cubicBezTo>
                  <a:pt x="4092" y="134"/>
                  <a:pt x="4094" y="124"/>
                  <a:pt x="4096" y="112"/>
                </a:cubicBezTo>
                <a:cubicBezTo>
                  <a:pt x="4099" y="102"/>
                  <a:pt x="4092" y="89"/>
                  <a:pt x="4100" y="79"/>
                </a:cubicBezTo>
                <a:cubicBezTo>
                  <a:pt x="4101" y="82"/>
                  <a:pt x="4103" y="84"/>
                  <a:pt x="4104" y="87"/>
                </a:cubicBezTo>
                <a:cubicBezTo>
                  <a:pt x="4114" y="208"/>
                  <a:pt x="4111" y="214"/>
                  <a:pt x="4114" y="279"/>
                </a:cubicBezTo>
                <a:cubicBezTo>
                  <a:pt x="4122" y="275"/>
                  <a:pt x="4121" y="275"/>
                  <a:pt x="4120" y="185"/>
                </a:cubicBezTo>
                <a:cubicBezTo>
                  <a:pt x="4119" y="52"/>
                  <a:pt x="4116" y="66"/>
                  <a:pt x="4129" y="65"/>
                </a:cubicBezTo>
                <a:cubicBezTo>
                  <a:pt x="4141" y="152"/>
                  <a:pt x="4133" y="234"/>
                  <a:pt x="4135" y="278"/>
                </a:cubicBezTo>
                <a:cubicBezTo>
                  <a:pt x="4136" y="283"/>
                  <a:pt x="4138" y="287"/>
                  <a:pt x="4140" y="293"/>
                </a:cubicBezTo>
                <a:cubicBezTo>
                  <a:pt x="4147" y="272"/>
                  <a:pt x="4145" y="293"/>
                  <a:pt x="4143" y="233"/>
                </a:cubicBezTo>
                <a:cubicBezTo>
                  <a:pt x="4140" y="188"/>
                  <a:pt x="4141" y="191"/>
                  <a:pt x="4146" y="188"/>
                </a:cubicBezTo>
                <a:cubicBezTo>
                  <a:pt x="4152" y="185"/>
                  <a:pt x="4151" y="246"/>
                  <a:pt x="4156" y="276"/>
                </a:cubicBezTo>
                <a:cubicBezTo>
                  <a:pt x="4158" y="293"/>
                  <a:pt x="4152" y="343"/>
                  <a:pt x="4155" y="374"/>
                </a:cubicBezTo>
                <a:cubicBezTo>
                  <a:pt x="4157" y="404"/>
                  <a:pt x="4162" y="404"/>
                  <a:pt x="4166" y="409"/>
                </a:cubicBezTo>
                <a:cubicBezTo>
                  <a:pt x="4169" y="391"/>
                  <a:pt x="4169" y="391"/>
                  <a:pt x="4178" y="387"/>
                </a:cubicBezTo>
                <a:cubicBezTo>
                  <a:pt x="4182" y="393"/>
                  <a:pt x="4180" y="406"/>
                  <a:pt x="4187" y="409"/>
                </a:cubicBezTo>
                <a:cubicBezTo>
                  <a:pt x="4194" y="424"/>
                  <a:pt x="4198" y="441"/>
                  <a:pt x="4207" y="454"/>
                </a:cubicBezTo>
                <a:cubicBezTo>
                  <a:pt x="4211" y="453"/>
                  <a:pt x="4213" y="449"/>
                  <a:pt x="4213" y="444"/>
                </a:cubicBezTo>
                <a:cubicBezTo>
                  <a:pt x="4210" y="427"/>
                  <a:pt x="4204" y="431"/>
                  <a:pt x="4210" y="411"/>
                </a:cubicBezTo>
                <a:cubicBezTo>
                  <a:pt x="4214" y="396"/>
                  <a:pt x="4221" y="408"/>
                  <a:pt x="4221" y="413"/>
                </a:cubicBezTo>
                <a:cubicBezTo>
                  <a:pt x="4225" y="444"/>
                  <a:pt x="4224" y="414"/>
                  <a:pt x="4228" y="638"/>
                </a:cubicBezTo>
                <a:cubicBezTo>
                  <a:pt x="4230" y="724"/>
                  <a:pt x="4236" y="685"/>
                  <a:pt x="4232" y="717"/>
                </a:cubicBezTo>
                <a:cubicBezTo>
                  <a:pt x="4229" y="765"/>
                  <a:pt x="4238" y="758"/>
                  <a:pt x="4223" y="847"/>
                </a:cubicBezTo>
                <a:cubicBezTo>
                  <a:pt x="4235" y="978"/>
                  <a:pt x="4230" y="913"/>
                  <a:pt x="4232" y="994"/>
                </a:cubicBezTo>
                <a:cubicBezTo>
                  <a:pt x="4232" y="1013"/>
                  <a:pt x="4227" y="1032"/>
                  <a:pt x="4227" y="1053"/>
                </a:cubicBezTo>
                <a:cubicBezTo>
                  <a:pt x="4227" y="1057"/>
                  <a:pt x="4222" y="1057"/>
                  <a:pt x="4219" y="1053"/>
                </a:cubicBezTo>
                <a:cubicBezTo>
                  <a:pt x="4218" y="1023"/>
                  <a:pt x="4221" y="991"/>
                  <a:pt x="4214" y="959"/>
                </a:cubicBezTo>
                <a:cubicBezTo>
                  <a:pt x="4209" y="965"/>
                  <a:pt x="4210" y="972"/>
                  <a:pt x="4209" y="979"/>
                </a:cubicBezTo>
                <a:cubicBezTo>
                  <a:pt x="4210" y="1127"/>
                  <a:pt x="4207" y="1123"/>
                  <a:pt x="4215" y="1182"/>
                </a:cubicBezTo>
                <a:cubicBezTo>
                  <a:pt x="4224" y="1189"/>
                  <a:pt x="4230" y="1185"/>
                  <a:pt x="4230" y="1240"/>
                </a:cubicBezTo>
                <a:cubicBezTo>
                  <a:pt x="4229" y="1300"/>
                  <a:pt x="4232" y="1263"/>
                  <a:pt x="4236" y="1340"/>
                </a:cubicBezTo>
                <a:cubicBezTo>
                  <a:pt x="4240" y="1429"/>
                  <a:pt x="4253" y="1478"/>
                  <a:pt x="4251" y="1523"/>
                </a:cubicBezTo>
                <a:cubicBezTo>
                  <a:pt x="4249" y="1552"/>
                  <a:pt x="4251" y="1579"/>
                  <a:pt x="4257" y="1605"/>
                </a:cubicBezTo>
                <a:cubicBezTo>
                  <a:pt x="4249" y="1627"/>
                  <a:pt x="4245" y="1647"/>
                  <a:pt x="4257" y="1668"/>
                </a:cubicBezTo>
                <a:cubicBezTo>
                  <a:pt x="4261" y="1674"/>
                  <a:pt x="4261" y="1698"/>
                  <a:pt x="4260" y="17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6" name="Заглавие 1"/>
          <p:cNvSpPr>
            <a:spLocks noGrp="1" noEditPoints="1"/>
          </p:cNvSpPr>
          <p:nvPr>
            <p:ph type="title" hasCustomPrompt="1"/>
          </p:nvPr>
        </p:nvSpPr>
        <p:spPr>
          <a:xfrm>
            <a:off x="442205" y="612085"/>
            <a:ext cx="5257800" cy="2059522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ru-RU" altLang="en-US"/>
              <a:t>Арка</a:t>
            </a:r>
          </a:p>
        </p:txBody>
      </p:sp>
      <p:sp>
        <p:nvSpPr>
          <p:cNvPr id="8" name="Текстов контейнер 123"/>
          <p:cNvSpPr>
            <a:spLocks noGrp="1" noEditPoints="1"/>
          </p:cNvSpPr>
          <p:nvPr>
            <p:ph type="body" sz="quarter" idx="4294967295" hasCustomPrompt="1"/>
          </p:nvPr>
        </p:nvSpPr>
        <p:spPr>
          <a:xfrm>
            <a:off x="442205" y="2007615"/>
            <a:ext cx="5257800" cy="4384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ru-RU" altLang="en-US"/>
              <a:t>тип архитектурной конструкции, дугообразное перекрытие проёма — пространства между двумя опорами — колоннами, пилонами. Арка, продолжающаяся в глубину, образует свод. Таким образом арка становится «направляющей» сводчатой конструкции[1]. В истории архитектуры известны полуциркульные, стрельчатые, коробовые, возвышенные, перспективные, уплощённые, ланцетовидные, трёхлопастные и многолопастные, подковообразные, килевидные арки.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о умолчанию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Наталья</dc:creator>
  <cp:lastModifiedBy>Наталья</cp:lastModifiedBy>
  <cp:revision>1</cp:revision>
  <dcterms:created xsi:type="dcterms:W3CDTF">2023-11-12T06:38:35Z</dcterms:created>
  <dcterms:modified xsi:type="dcterms:W3CDTF">2023-11-12T08:10:56Z</dcterms:modified>
</cp:coreProperties>
</file>