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94" r:id="rId3"/>
    <p:sldId id="297" r:id="rId4"/>
    <p:sldId id="298" r:id="rId5"/>
    <p:sldId id="299" r:id="rId6"/>
    <p:sldId id="300" r:id="rId7"/>
    <p:sldId id="30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3662" autoAdjust="0"/>
  </p:normalViewPr>
  <p:slideViewPr>
    <p:cSldViewPr>
      <p:cViewPr varScale="1">
        <p:scale>
          <a:sx n="109" d="100"/>
          <a:sy n="109" d="100"/>
        </p:scale>
        <p:origin x="-167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57145-69C7-498B-8D14-CAA475FA4733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EFBDE-9DFE-4DA3-A50D-01CE9951F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45224"/>
            <a:ext cx="7128792" cy="108012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Александр Трифонович Твардовский</a:t>
            </a:r>
            <a:br>
              <a:rPr lang="ru-RU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(1910 - 1971)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1-RIx2TKO5GZI-1319x15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16632"/>
            <a:ext cx="4096693" cy="4770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143504" y="642918"/>
            <a:ext cx="38576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Александр Твардовский – </a:t>
            </a:r>
            <a:r>
              <a:rPr lang="ru-RU" sz="2800" b="1" dirty="0" smtClean="0"/>
              <a:t>русский и советский писатель, поэт, прошел всю войну спецкором. Занимал должность главного редактора журнала «Новый мир».</a:t>
            </a:r>
            <a:endParaRPr lang="ru-RU" sz="2800" b="1" dirty="0"/>
          </a:p>
        </p:txBody>
      </p:sp>
    </p:spTree>
  </p:cSld>
  <p:clrMapOvr>
    <a:masterClrMapping/>
  </p:clrMapOvr>
  <p:transition spd="med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72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Поэма «Василий Тёркин» </a:t>
            </a:r>
            <a:r>
              <a:rPr lang="ru-RU" sz="4000" b="1" dirty="0" smtClean="0"/>
              <a:t>- книга про бойца</a:t>
            </a:r>
            <a:endParaRPr lang="ru-RU" sz="4000" b="1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3441680"/>
            <a:ext cx="5500694" cy="34163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Год написания</a:t>
            </a:r>
            <a:r>
              <a:rPr lang="ru-RU" sz="2400" dirty="0" smtClean="0">
                <a:solidFill>
                  <a:srgbClr val="C00000"/>
                </a:solidFill>
              </a:rPr>
              <a:t> – </a:t>
            </a:r>
            <a:r>
              <a:rPr lang="ru-RU" sz="2400" dirty="0" smtClean="0"/>
              <a:t>1942–1945.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История создания</a:t>
            </a:r>
            <a:r>
              <a:rPr lang="ru-RU" sz="2400" dirty="0" smtClean="0">
                <a:solidFill>
                  <a:srgbClr val="C00000"/>
                </a:solidFill>
              </a:rPr>
              <a:t> – </a:t>
            </a:r>
            <a:r>
              <a:rPr lang="ru-RU" sz="2400" dirty="0" smtClean="0"/>
              <a:t>Главный герой – полностью вымышленный персонаж, повествование о нём автор закончил вместе с победой русской армии в Великой Отечественной войне.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Тема</a:t>
            </a:r>
            <a:r>
              <a:rPr lang="ru-RU" sz="2400" dirty="0" smtClean="0">
                <a:solidFill>
                  <a:srgbClr val="C00000"/>
                </a:solidFill>
              </a:rPr>
              <a:t> – </a:t>
            </a:r>
            <a:r>
              <a:rPr lang="ru-RU" sz="2400" dirty="0" smtClean="0"/>
              <a:t>подвиг простого солдата, русский характер, нравственная сила русского человека.</a:t>
            </a:r>
          </a:p>
        </p:txBody>
      </p:sp>
      <p:pic>
        <p:nvPicPr>
          <p:cNvPr id="4" name="Picture 4" descr="45373088_Aleksandr_Trifonovich_Tvardovskiy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2857520" cy="2380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94646" y="1500175"/>
            <a:ext cx="380125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72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Поэма «Василий Тёркин» </a:t>
            </a:r>
            <a:r>
              <a:rPr lang="ru-RU" sz="4000" b="1" dirty="0" smtClean="0"/>
              <a:t>- книга про бойца</a:t>
            </a:r>
            <a:endParaRPr lang="ru-RU" sz="4000" b="1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42844" y="3786190"/>
            <a:ext cx="7572396" cy="230832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Поэма повествует о простом парне, который живёт, смеясь, не унывает, верит в победу и держится за жизнь. Его характер, юмор и подвиги стали настоящей легендой для бойцов на фронте. </a:t>
            </a:r>
            <a:r>
              <a:rPr lang="ru-RU" sz="2400" dirty="0" smtClean="0"/>
              <a:t>Люди верили, что Василий – реальный человек, равнялись на него, мечтали увидеть героя и пожать ему руку.</a:t>
            </a:r>
            <a:endParaRPr lang="ru-RU" sz="2400" dirty="0"/>
          </a:p>
        </p:txBody>
      </p:sp>
      <p:pic>
        <p:nvPicPr>
          <p:cNvPr id="4" name="Picture 4" descr="45373088_Aleksandr_Trifonovich_Tvardovskiy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2857520" cy="2380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1357298"/>
            <a:ext cx="380125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72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Поэма «Василий Тёркин» </a:t>
            </a:r>
            <a:r>
              <a:rPr lang="ru-RU" sz="4000" b="1" dirty="0" smtClean="0"/>
              <a:t>- книга про бойца</a:t>
            </a:r>
            <a:endParaRPr lang="ru-RU" sz="4000" b="1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42844" y="3786190"/>
            <a:ext cx="7572396" cy="230832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Основная мысль произведения </a:t>
            </a:r>
            <a:r>
              <a:rPr lang="ru-RU" sz="2400" dirty="0" smtClean="0"/>
              <a:t>в том, чтобы верить в победу, продолжать жить и бороться в любой ситуации, даже перед лицом смерти (как это делает Тёркин в одной из глав). </a:t>
            </a: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Главный герой </a:t>
            </a:r>
            <a:r>
              <a:rPr lang="ru-RU" sz="2400" dirty="0" smtClean="0"/>
              <a:t>становится близким и родным читателю, </a:t>
            </a:r>
            <a:r>
              <a:rPr lang="ru-RU" sz="2400" b="1" dirty="0" smtClean="0">
                <a:solidFill>
                  <a:srgbClr val="C00000"/>
                </a:solidFill>
              </a:rPr>
              <a:t>он друг, боевой товарищ, парень из соседней роты…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Picture 4" descr="45373088_Aleksandr_Trifonovich_Tvardovskiy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2857520" cy="2380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1357298"/>
            <a:ext cx="380125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Композиция</a:t>
            </a:r>
            <a:endParaRPr lang="ru-RU" sz="4000" b="1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42844" y="3786190"/>
            <a:ext cx="7572396" cy="30469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 smtClean="0"/>
              <a:t>В структуре поэмы </a:t>
            </a:r>
            <a:r>
              <a:rPr lang="ru-RU" sz="2400" b="1" dirty="0" smtClean="0">
                <a:solidFill>
                  <a:srgbClr val="C00000"/>
                </a:solidFill>
              </a:rPr>
              <a:t>30 глав, пролог и эпилог</a:t>
            </a:r>
            <a:r>
              <a:rPr lang="ru-RU" sz="2400" dirty="0" smtClean="0">
                <a:solidFill>
                  <a:srgbClr val="C00000"/>
                </a:solidFill>
              </a:rPr>
              <a:t>. </a:t>
            </a:r>
            <a:r>
              <a:rPr lang="ru-RU" sz="2400" b="1" dirty="0" smtClean="0">
                <a:solidFill>
                  <a:srgbClr val="C00000"/>
                </a:solidFill>
              </a:rPr>
              <a:t>Каждая глава – это отдельная фронтовая история.</a:t>
            </a:r>
          </a:p>
          <a:p>
            <a:r>
              <a:rPr lang="ru-RU" sz="2400" dirty="0" smtClean="0"/>
              <a:t>Она не подчинена географическим или определённым историческим датам. </a:t>
            </a:r>
            <a:r>
              <a:rPr lang="ru-RU" sz="2400" b="1" dirty="0" smtClean="0">
                <a:solidFill>
                  <a:srgbClr val="C00000"/>
                </a:solidFill>
              </a:rPr>
              <a:t>Время действия – Великая Отечественная война, место – фронтовые дороги. Обобщённый образ Тёркина сделала произведение бессмертным.</a:t>
            </a:r>
          </a:p>
          <a:p>
            <a:r>
              <a:rPr lang="ru-RU" sz="2400" dirty="0" smtClean="0"/>
              <a:t> “У войны сюжета нету,” – говорил сам автор поэмы.</a:t>
            </a:r>
            <a:endParaRPr lang="ru-RU" sz="2400" dirty="0"/>
          </a:p>
        </p:txBody>
      </p:sp>
      <p:pic>
        <p:nvPicPr>
          <p:cNvPr id="4" name="Picture 4" descr="45373088_Aleksandr_Trifonovich_Tvardovskiy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2857520" cy="2380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1357298"/>
            <a:ext cx="380125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72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Василий Тёркин – национальный герой</a:t>
            </a:r>
            <a:endParaRPr lang="ru-RU" sz="3200" b="1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42844" y="1214422"/>
            <a:ext cx="7572396" cy="415498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Герой этой поэмы – </a:t>
            </a:r>
            <a:r>
              <a:rPr lang="ru-RU" sz="2400" dirty="0" smtClean="0"/>
              <a:t>это образ всей советской армии, стоящей на защите своей Родины. </a:t>
            </a: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Это обыкновенный парень среднего роста и обычной внешности. Простой русский солдат, </a:t>
            </a:r>
            <a:r>
              <a:rPr lang="ru-RU" sz="2400" dirty="0" smtClean="0"/>
              <a:t>он бывал и в окружении, вместе с другими бойцами возвращался к своим, проходя по своей же земле, занятой немцами. </a:t>
            </a:r>
            <a:r>
              <a:rPr lang="ru-RU" sz="2400" b="1" dirty="0" smtClean="0">
                <a:solidFill>
                  <a:srgbClr val="C00000"/>
                </a:solidFill>
              </a:rPr>
              <a:t>Тёркин</a:t>
            </a:r>
            <a:r>
              <a:rPr lang="ru-RU" sz="2400" dirty="0" smtClean="0"/>
              <a:t> – это весельчак и балагур, своими шутками и байками поднимающий боевой дух бойцов, боец, любящий свою Родину. </a:t>
            </a:r>
            <a:r>
              <a:rPr lang="ru-RU" sz="2400" b="1" dirty="0" smtClean="0">
                <a:solidFill>
                  <a:srgbClr val="C00000"/>
                </a:solidFill>
              </a:rPr>
              <a:t>Во время боевых действий – </a:t>
            </a:r>
            <a:r>
              <a:rPr lang="ru-RU" sz="2400" dirty="0" smtClean="0"/>
              <a:t>отважный и храбрый солдат, </a:t>
            </a:r>
            <a:r>
              <a:rPr lang="ru-RU" sz="2400" b="1" dirty="0" smtClean="0">
                <a:solidFill>
                  <a:srgbClr val="C00000"/>
                </a:solidFill>
              </a:rPr>
              <a:t>во время отдыха – </a:t>
            </a:r>
            <a:r>
              <a:rPr lang="ru-RU" sz="2400" dirty="0" smtClean="0"/>
              <a:t>весёлый гармонист и песенник.</a:t>
            </a:r>
            <a:endParaRPr lang="ru-RU" sz="2400" dirty="0"/>
          </a:p>
        </p:txBody>
      </p:sp>
      <p:pic>
        <p:nvPicPr>
          <p:cNvPr id="6" name="Picture 4" descr="45373088_Aleksandr_Trifonovich_Tvardovskiy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2518" y="4786322"/>
            <a:ext cx="2257200" cy="1880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0108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534</TotalTime>
  <Words>346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Александр Трифонович Твардовский (1910 - 1971)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Женя</cp:lastModifiedBy>
  <cp:revision>63</cp:revision>
  <dcterms:created xsi:type="dcterms:W3CDTF">2012-03-26T21:16:16Z</dcterms:created>
  <dcterms:modified xsi:type="dcterms:W3CDTF">2024-04-14T19:13:13Z</dcterms:modified>
</cp:coreProperties>
</file>