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5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14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5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2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3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0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0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22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52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6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F56D1-A150-49D2-83CF-092C9A7790A6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A5975-9640-4E7D-958E-D8C79F5CD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7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Операции над множествами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6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8000" b="1" dirty="0" smtClean="0"/>
              <a:t>№ 443 – 447(</a:t>
            </a:r>
            <a:r>
              <a:rPr lang="ru-RU" sz="8000" b="1" dirty="0" err="1" smtClean="0"/>
              <a:t>уч.Алгебра</a:t>
            </a:r>
            <a:r>
              <a:rPr lang="ru-RU" sz="8000" b="1" dirty="0" smtClean="0"/>
              <a:t>)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5003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Пересечение множеств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36" y="1226440"/>
            <a:ext cx="11603736" cy="1346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24" y="3245752"/>
            <a:ext cx="10820400" cy="252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08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Объединение множеств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933905"/>
            <a:ext cx="11704320" cy="13302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742" y="3264140"/>
            <a:ext cx="7164402" cy="12069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72" y="4714323"/>
            <a:ext cx="5075712" cy="8723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264140"/>
            <a:ext cx="2303801" cy="5306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095" y="5600343"/>
            <a:ext cx="10263424" cy="7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7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33" y="1792224"/>
            <a:ext cx="11751812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20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879" y="418750"/>
            <a:ext cx="5535329" cy="8522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" y="1271016"/>
            <a:ext cx="5647592" cy="2624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5336" y="3507465"/>
            <a:ext cx="5828128" cy="287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1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42" y="549023"/>
            <a:ext cx="11708210" cy="12005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42" y="2383931"/>
            <a:ext cx="11497898" cy="31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1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41" y="283465"/>
            <a:ext cx="10980895" cy="9821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59" y="1719960"/>
            <a:ext cx="4048975" cy="2330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023" y="2477435"/>
            <a:ext cx="2768330" cy="32485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864" y="1449430"/>
            <a:ext cx="2762868" cy="31547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252" y="5726014"/>
            <a:ext cx="11573676" cy="93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4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93" y="1225296"/>
            <a:ext cx="1117574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15" y="327456"/>
            <a:ext cx="11091061" cy="13463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19" y="1789323"/>
            <a:ext cx="11091061" cy="9963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r="17369"/>
          <a:stretch/>
        </p:blipFill>
        <p:spPr>
          <a:xfrm>
            <a:off x="604115" y="3289522"/>
            <a:ext cx="6568513" cy="960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7927" y="2739089"/>
            <a:ext cx="3321360" cy="28775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115" y="4754020"/>
            <a:ext cx="8402679" cy="103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</Words>
  <Application>Microsoft Office PowerPoint</Application>
  <PresentationFormat>Широкоэкранный</PresentationFormat>
  <Paragraphs>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Операции над множествами</vt:lpstr>
      <vt:lpstr>Пересечение множеств</vt:lpstr>
      <vt:lpstr>Объединение множеств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Операции над множествами</dc:title>
  <dc:creator>yurch</dc:creator>
  <cp:lastModifiedBy>yurch</cp:lastModifiedBy>
  <cp:revision>7</cp:revision>
  <dcterms:created xsi:type="dcterms:W3CDTF">2023-11-14T15:19:16Z</dcterms:created>
  <dcterms:modified xsi:type="dcterms:W3CDTF">2023-11-14T16:25:35Z</dcterms:modified>
</cp:coreProperties>
</file>