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9663466" cy="2677648"/>
          </a:xfrm>
        </p:spPr>
        <p:txBody>
          <a:bodyPr/>
          <a:lstStyle/>
          <a:p>
            <a:pPr algn="ctr"/>
            <a:r>
              <a:rPr lang="ru-RU" b="1" dirty="0"/>
              <a:t>Самый известный человек нашего города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1220" y="5355770"/>
            <a:ext cx="8825658" cy="41365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400" dirty="0" err="1"/>
              <a:t>москва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27588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Кто самый известный человек нашего города?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639" y="2339439"/>
            <a:ext cx="5973288" cy="413261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</a:t>
            </a:r>
            <a:r>
              <a:rPr lang="ru-RU" b="1" dirty="0"/>
              <a:t>2022</a:t>
            </a:r>
            <a:r>
              <a:rPr lang="ru-RU" dirty="0"/>
              <a:t> г. была представлена </a:t>
            </a:r>
            <a:r>
              <a:rPr lang="ru-RU" b="1" dirty="0"/>
              <a:t>интерактивная карта</a:t>
            </a:r>
            <a:r>
              <a:rPr lang="ru-RU" dirty="0"/>
              <a:t>, которая показывает места рождения самых известных людей со всех уголков планеты. Карту создал исследователь и географ </a:t>
            </a:r>
            <a:r>
              <a:rPr lang="ru-RU" dirty="0" err="1"/>
              <a:t>Mapbox</a:t>
            </a:r>
            <a:r>
              <a:rPr lang="ru-RU" dirty="0"/>
              <a:t> </a:t>
            </a:r>
            <a:r>
              <a:rPr lang="ru-RU" b="1" dirty="0"/>
              <a:t>Топи Тюканов</a:t>
            </a:r>
            <a:r>
              <a:rPr lang="ru-RU" dirty="0"/>
              <a:t>.</a:t>
            </a:r>
          </a:p>
          <a:p>
            <a:pPr fontAlgn="base"/>
            <a:r>
              <a:rPr lang="ru-RU" dirty="0"/>
              <a:t>В ходе исследования ученые из Парижского университета решили рассчитать известность человека на основе информации, взятой из Википедии и </a:t>
            </a:r>
            <a:r>
              <a:rPr lang="ru-RU" dirty="0" err="1"/>
              <a:t>Викиданных</a:t>
            </a:r>
            <a:r>
              <a:rPr lang="ru-RU" dirty="0"/>
              <a:t>.</a:t>
            </a:r>
          </a:p>
          <a:p>
            <a:pPr fontAlgn="base"/>
            <a:r>
              <a:rPr lang="ru-RU" dirty="0"/>
              <a:t>Данные учитывают ряд факторов, в том числе количество записей в Википедии, длину записей, среднее количество просмотров для каждого человека в период с 2015 по 2018 год и общее количество внешних ссылок.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135" t="11246" r="17582" b="4545"/>
          <a:stretch/>
        </p:blipFill>
        <p:spPr>
          <a:xfrm>
            <a:off x="7422077" y="2642534"/>
            <a:ext cx="4263243" cy="309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75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645" y="973668"/>
            <a:ext cx="9666514" cy="706964"/>
          </a:xfrm>
        </p:spPr>
        <p:txBody>
          <a:bodyPr/>
          <a:lstStyle/>
          <a:p>
            <a:r>
              <a:rPr lang="ru-RU" b="1" dirty="0"/>
              <a:t>Интерактивная карта «Известные люди»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262" y="2565070"/>
            <a:ext cx="6056415" cy="3454730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/>
              <a:t>«На карте показаны места рождения самых известных людей по всему миру. Данные были обработаны, чтобы показать только одного человека для каждого уникального географического местоположения с самым высоким рангом известности», – Топи Тюканов.</a:t>
            </a:r>
          </a:p>
          <a:p>
            <a:pPr fontAlgn="base"/>
            <a:r>
              <a:rPr lang="ru-RU" dirty="0"/>
              <a:t>Знаменитостей можно ранжировать по четырем категориям: «Культура», «Открытия и наука», «Лидерство», «Спорт и игры». Кроме того, вы можете выбрать категорию «Все», чтобы увидеть самого известного человека в целом.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350" t="22744" r="36321" b="16315"/>
          <a:stretch/>
        </p:blipFill>
        <p:spPr>
          <a:xfrm>
            <a:off x="6716723" y="2375065"/>
            <a:ext cx="4564834" cy="419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5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Самый известный человек в Москве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559" y="3256642"/>
            <a:ext cx="4592704" cy="1968500"/>
          </a:xfrm>
        </p:spPr>
        <p:txBody>
          <a:bodyPr>
            <a:normAutofit/>
          </a:bodyPr>
          <a:lstStyle/>
          <a:p>
            <a:r>
              <a:rPr lang="ru-RU" dirty="0"/>
              <a:t>Главной знаменитостью Москвы был выбран классик мировой литературы Федор Достоевский. </a:t>
            </a:r>
          </a:p>
          <a:p>
            <a:r>
              <a:rPr lang="ru-RU" dirty="0"/>
              <a:t>Также знамениты в Москве царь Иван </a:t>
            </a:r>
            <a:r>
              <a:rPr lang="en-US" dirty="0"/>
              <a:t>IV</a:t>
            </a:r>
            <a:r>
              <a:rPr lang="ru-RU" dirty="0"/>
              <a:t> Грозный</a:t>
            </a:r>
            <a:r>
              <a:rPr lang="en-US" dirty="0"/>
              <a:t> </a:t>
            </a:r>
            <a:r>
              <a:rPr lang="ru-RU" dirty="0"/>
              <a:t>и император Всероссийский Александр </a:t>
            </a:r>
            <a:r>
              <a:rPr lang="en-US" dirty="0"/>
              <a:t>II 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0942" y="2579046"/>
            <a:ext cx="2347226" cy="30340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685239" y="5613054"/>
            <a:ext cx="18293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Ф. Достоевский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b="7543"/>
          <a:stretch/>
        </p:blipFill>
        <p:spPr>
          <a:xfrm>
            <a:off x="5078548" y="2579046"/>
            <a:ext cx="1951644" cy="29630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60956" y="5513804"/>
            <a:ext cx="1494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Александр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II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10241" r="8668"/>
          <a:stretch/>
        </p:blipFill>
        <p:spPr>
          <a:xfrm>
            <a:off x="7271673" y="2579046"/>
            <a:ext cx="2009548" cy="299854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353422" y="5542130"/>
            <a:ext cx="18982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Иван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IV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Грозный </a:t>
            </a:r>
          </a:p>
        </p:txBody>
      </p:sp>
    </p:spTree>
    <p:extLst>
      <p:ext uri="{BB962C8B-B14F-4D97-AF65-F5344CB8AC3E}">
        <p14:creationId xmlns:p14="http://schemas.microsoft.com/office/powerpoint/2010/main" val="3184278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Собянин</a:t>
            </a:r>
            <a:r>
              <a:rPr lang="ru-RU" b="1" dirty="0"/>
              <a:t> Сергей Семенович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603500"/>
            <a:ext cx="5388350" cy="3416300"/>
          </a:xfrm>
        </p:spPr>
        <p:txBody>
          <a:bodyPr/>
          <a:lstStyle/>
          <a:p>
            <a:r>
              <a:rPr lang="ru-RU" dirty="0"/>
              <a:t>З12 лет в Москве было создано более 900 социальных объектов, а с 2011 до 2022 года всего было возведено более 6 тыс. различных зданий, реконструировано и создано более 880 парков и зеленых территорий, в 2020 году после реставрации открылся Северный речной вокзал, в 2023-м — Южный.</a:t>
            </a:r>
          </a:p>
          <a:p>
            <a:r>
              <a:rPr lang="ru-RU" dirty="0" err="1"/>
              <a:t>Собянин</a:t>
            </a:r>
            <a:r>
              <a:rPr lang="ru-RU" dirty="0"/>
              <a:t> развивал и московский транспорт: новые дороги, электробусы, МЦК, МЦД, БКЛ…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924" r="19603"/>
          <a:stretch/>
        </p:blipFill>
        <p:spPr>
          <a:xfrm>
            <a:off x="8122722" y="2395157"/>
            <a:ext cx="2992581" cy="387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05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014" y="2476377"/>
            <a:ext cx="4845923" cy="4185679"/>
          </a:xfrm>
        </p:spPr>
        <p:txBody>
          <a:bodyPr>
            <a:normAutofit/>
          </a:bodyPr>
          <a:lstStyle/>
          <a:p>
            <a:r>
              <a:rPr lang="ru-RU" dirty="0"/>
              <a:t>Столица России, город Москва, по праву считается одной из крупнейших европейских столиц мира. В Москве огромное количество улиц носят имя людей, родившихся, выросших и сослуживших важную службу своему городу: известные люди Москвы как в прошлом, так и в настоящем вызывают восхищение современников и их уважение. А истории успешных людей из Москвы могут стать отличной мотивацией для каждого из нас.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114124-AA64-4B74-ACE4-6C5E7804D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74" y="2603500"/>
            <a:ext cx="6272512" cy="380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1419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Ион (конференц-зал)</Template>
  <TotalTime>46</TotalTime>
  <Words>367</Words>
  <Application>Microsoft Office PowerPoint</Application>
  <PresentationFormat>Широкоэкранный</PresentationFormat>
  <Paragraphs>20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Совет директоров</vt:lpstr>
      <vt:lpstr>Самый известный человек нашего города </vt:lpstr>
      <vt:lpstr>Кто самый известный человек нашего города?</vt:lpstr>
      <vt:lpstr>Интерактивная карта «Известные люди»</vt:lpstr>
      <vt:lpstr>Самый известный человек в Москве</vt:lpstr>
      <vt:lpstr>Собянин Сергей Семенович</vt:lpstr>
      <vt:lpstr>Заключение</vt:lpstr>
    </vt:vector>
  </TitlesOfParts>
  <Company>РАНХиГС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Самый известный человек нашего города</dc:title>
  <dc:creator>Сорокина Елена Александровна</dc:creator>
  <cp:lastModifiedBy>elena sorokina</cp:lastModifiedBy>
  <cp:revision>7</cp:revision>
  <dcterms:created xsi:type="dcterms:W3CDTF">2024-02-21T09:33:10Z</dcterms:created>
  <dcterms:modified xsi:type="dcterms:W3CDTF">2024-06-25T07:16:06Z</dcterms:modified>
</cp:coreProperties>
</file>