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60" r:id="rId6"/>
    <p:sldId id="261" r:id="rId7"/>
    <p:sldId id="259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5E0C5-9438-411F-8255-BCB87E7B3605}" type="datetimeFigureOut">
              <a:rPr lang="ru-RU" smtClean="0"/>
              <a:t>14.04.2024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2DF7D-A321-4706-8F70-9F8A88C339DE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279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5E0C5-9438-411F-8255-BCB87E7B3605}" type="datetimeFigureOut">
              <a:rPr lang="ru-RU" smtClean="0"/>
              <a:t>14.04.2024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2DF7D-A321-4706-8F70-9F8A88C339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9744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5E0C5-9438-411F-8255-BCB87E7B3605}" type="datetimeFigureOut">
              <a:rPr lang="ru-RU" smtClean="0"/>
              <a:t>14.04.2024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2DF7D-A321-4706-8F70-9F8A88C339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14518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5E0C5-9438-411F-8255-BCB87E7B3605}" type="datetimeFigureOut">
              <a:rPr lang="ru-RU" smtClean="0"/>
              <a:t>14.04.2024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2DF7D-A321-4706-8F70-9F8A88C339D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391082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5E0C5-9438-411F-8255-BCB87E7B3605}" type="datetimeFigureOut">
              <a:rPr lang="ru-RU" smtClean="0"/>
              <a:t>14.04.2024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2DF7D-A321-4706-8F70-9F8A88C339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6798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5E0C5-9438-411F-8255-BCB87E7B3605}" type="datetimeFigureOut">
              <a:rPr lang="ru-RU" smtClean="0"/>
              <a:t>14.04.2024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2DF7D-A321-4706-8F70-9F8A88C339D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208570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5E0C5-9438-411F-8255-BCB87E7B3605}" type="datetimeFigureOut">
              <a:rPr lang="ru-RU" smtClean="0"/>
              <a:t>14.04.2024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2DF7D-A321-4706-8F70-9F8A88C339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21828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5E0C5-9438-411F-8255-BCB87E7B3605}" type="datetimeFigureOut">
              <a:rPr lang="ru-RU" smtClean="0"/>
              <a:t>14.04.2024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2DF7D-A321-4706-8F70-9F8A88C339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18711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5E0C5-9438-411F-8255-BCB87E7B3605}" type="datetimeFigureOut">
              <a:rPr lang="ru-RU" smtClean="0"/>
              <a:t>14.04.2024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2DF7D-A321-4706-8F70-9F8A88C339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333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5E0C5-9438-411F-8255-BCB87E7B3605}" type="datetimeFigureOut">
              <a:rPr lang="ru-RU" smtClean="0"/>
              <a:t>14.04.2024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2DF7D-A321-4706-8F70-9F8A88C339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1372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5E0C5-9438-411F-8255-BCB87E7B3605}" type="datetimeFigureOut">
              <a:rPr lang="ru-RU" smtClean="0"/>
              <a:t>14.04.2024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2DF7D-A321-4706-8F70-9F8A88C339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519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5E0C5-9438-411F-8255-BCB87E7B3605}" type="datetimeFigureOut">
              <a:rPr lang="ru-RU" smtClean="0"/>
              <a:t>14.04.2024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2DF7D-A321-4706-8F70-9F8A88C339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193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5E0C5-9438-411F-8255-BCB87E7B3605}" type="datetimeFigureOut">
              <a:rPr lang="ru-RU" smtClean="0"/>
              <a:t>14.04.2024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2DF7D-A321-4706-8F70-9F8A88C339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4937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5E0C5-9438-411F-8255-BCB87E7B3605}" type="datetimeFigureOut">
              <a:rPr lang="ru-RU" smtClean="0"/>
              <a:t>14.04.2024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2DF7D-A321-4706-8F70-9F8A88C339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503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5E0C5-9438-411F-8255-BCB87E7B3605}" type="datetimeFigureOut">
              <a:rPr lang="ru-RU" smtClean="0"/>
              <a:t>14.04.2024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2DF7D-A321-4706-8F70-9F8A88C339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5347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5E0C5-9438-411F-8255-BCB87E7B3605}" type="datetimeFigureOut">
              <a:rPr lang="ru-RU" smtClean="0"/>
              <a:t>14.04.2024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2DF7D-A321-4706-8F70-9F8A88C339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817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5E0C5-9438-411F-8255-BCB87E7B3605}" type="datetimeFigureOut">
              <a:rPr lang="ru-RU" smtClean="0"/>
              <a:t>14.04.2024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2DF7D-A321-4706-8F70-9F8A88C339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190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A65E0C5-9438-411F-8255-BCB87E7B3605}" type="datetimeFigureOut">
              <a:rPr lang="ru-RU" smtClean="0"/>
              <a:t>14.04.2024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282DF7D-A321-4706-8F70-9F8A88C339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820313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Физический и геометрический смысл производной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10 класс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746456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050" y="1417321"/>
            <a:ext cx="10893549" cy="3631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125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368" y="1709929"/>
            <a:ext cx="11012775" cy="333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857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878" y="678123"/>
            <a:ext cx="3600530" cy="253979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8420" y="575252"/>
            <a:ext cx="3842084" cy="274661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1076" y="3952435"/>
            <a:ext cx="3686644" cy="245314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29540" y="3892565"/>
            <a:ext cx="4098124" cy="257288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62656" y="205921"/>
            <a:ext cx="7360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В какой из точек значение производной наибольшее?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32760" y="3369418"/>
            <a:ext cx="7360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В какой из точек значение производной наименьшее?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345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250" y="114234"/>
            <a:ext cx="10509734" cy="298983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314" y="3672018"/>
            <a:ext cx="10247605" cy="2680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06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128" y="1084601"/>
            <a:ext cx="4372416" cy="403607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1904" y="1234383"/>
            <a:ext cx="3842064" cy="3736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2964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151" y="571752"/>
            <a:ext cx="10698721" cy="236611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150" y="3761946"/>
            <a:ext cx="10552417" cy="2196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567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882" y="146304"/>
            <a:ext cx="11137726" cy="6462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456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33</TotalTime>
  <Words>23</Words>
  <Application>Microsoft Office PowerPoint</Application>
  <PresentationFormat>Широкоэкранный</PresentationFormat>
  <Paragraphs>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Century Gothic</vt:lpstr>
      <vt:lpstr>Wingdings 3</vt:lpstr>
      <vt:lpstr>Сектор</vt:lpstr>
      <vt:lpstr>Физический и геометрический смысл производной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Физический и геометрический смысл производной</dc:title>
  <dc:creator>yurch</dc:creator>
  <cp:lastModifiedBy>yurch</cp:lastModifiedBy>
  <cp:revision>4</cp:revision>
  <dcterms:created xsi:type="dcterms:W3CDTF">2024-04-14T10:49:01Z</dcterms:created>
  <dcterms:modified xsi:type="dcterms:W3CDTF">2024-04-14T11:22:09Z</dcterms:modified>
</cp:coreProperties>
</file>