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60" r:id="rId6"/>
    <p:sldId id="259" r:id="rId7"/>
    <p:sldId id="261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0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58756-8FC5-492D-860F-8C3ADEE7C55A}" type="datetimeFigureOut">
              <a:rPr lang="ru-RU" smtClean="0"/>
              <a:pPr/>
              <a:t>25.06.2024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E7625-5D9C-40DF-B4EE-9E9A895C56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58756-8FC5-492D-860F-8C3ADEE7C55A}" type="datetimeFigureOut">
              <a:rPr lang="ru-RU" smtClean="0"/>
              <a:pPr/>
              <a:t>25.06.2024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E7625-5D9C-40DF-B4EE-9E9A895C56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58756-8FC5-492D-860F-8C3ADEE7C55A}" type="datetimeFigureOut">
              <a:rPr lang="ru-RU" smtClean="0"/>
              <a:pPr/>
              <a:t>25.06.2024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E7625-5D9C-40DF-B4EE-9E9A895C56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58756-8FC5-492D-860F-8C3ADEE7C55A}" type="datetimeFigureOut">
              <a:rPr lang="ru-RU" smtClean="0"/>
              <a:pPr/>
              <a:t>25.06.2024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E7625-5D9C-40DF-B4EE-9E9A895C56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58756-8FC5-492D-860F-8C3ADEE7C55A}" type="datetimeFigureOut">
              <a:rPr lang="ru-RU" smtClean="0"/>
              <a:pPr/>
              <a:t>25.06.2024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E7625-5D9C-40DF-B4EE-9E9A895C56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58756-8FC5-492D-860F-8C3ADEE7C55A}" type="datetimeFigureOut">
              <a:rPr lang="ru-RU" smtClean="0"/>
              <a:pPr/>
              <a:t>25.06.2024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E7625-5D9C-40DF-B4EE-9E9A895C56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58756-8FC5-492D-860F-8C3ADEE7C55A}" type="datetimeFigureOut">
              <a:rPr lang="ru-RU" smtClean="0"/>
              <a:pPr/>
              <a:t>25.06.2024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E7625-5D9C-40DF-B4EE-9E9A895C56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58756-8FC5-492D-860F-8C3ADEE7C55A}" type="datetimeFigureOut">
              <a:rPr lang="ru-RU" smtClean="0"/>
              <a:pPr/>
              <a:t>25.06.2024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E7625-5D9C-40DF-B4EE-9E9A895C56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58756-8FC5-492D-860F-8C3ADEE7C55A}" type="datetimeFigureOut">
              <a:rPr lang="ru-RU" smtClean="0"/>
              <a:pPr/>
              <a:t>25.06.2024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E7625-5D9C-40DF-B4EE-9E9A895C56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58756-8FC5-492D-860F-8C3ADEE7C55A}" type="datetimeFigureOut">
              <a:rPr lang="ru-RU" smtClean="0"/>
              <a:pPr/>
              <a:t>25.06.2024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E7625-5D9C-40DF-B4EE-9E9A895C56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58756-8FC5-492D-860F-8C3ADEE7C55A}" type="datetimeFigureOut">
              <a:rPr lang="ru-RU" smtClean="0"/>
              <a:pPr/>
              <a:t>25.06.2024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E7625-5D9C-40DF-B4EE-9E9A895C56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58756-8FC5-492D-860F-8C3ADEE7C55A}" type="datetimeFigureOut">
              <a:rPr lang="ru-RU" smtClean="0"/>
              <a:pPr/>
              <a:t>25.06.2024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5E7625-5D9C-40DF-B4EE-9E9A895C56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-1481353"/>
            <a:ext cx="6552728" cy="996472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476672"/>
            <a:ext cx="8964488" cy="3024336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Урок 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во </a:t>
            </a: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2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классе по теме: </a:t>
            </a:r>
            <a:r>
              <a:rPr lang="ru-RU" sz="6600" b="1" dirty="0" smtClean="0">
                <a:solidFill>
                  <a:schemeClr val="accent6">
                    <a:lumMod val="50000"/>
                  </a:schemeClr>
                </a:solidFill>
              </a:rPr>
              <a:t>Изображение </a:t>
            </a:r>
            <a:r>
              <a:rPr lang="ru-RU" sz="6600" b="1" smtClean="0">
                <a:solidFill>
                  <a:schemeClr val="accent6">
                    <a:lumMod val="50000"/>
                  </a:schemeClr>
                </a:solidFill>
              </a:rPr>
              <a:t>и реальность</a:t>
            </a:r>
            <a:endParaRPr lang="ru-RU" sz="66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-3051720"/>
            <a:ext cx="7704856" cy="11557285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04664"/>
            <a:ext cx="8678198" cy="201622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fontAlgn="base"/>
            <a:r>
              <a:rPr lang="ru-RU" dirty="0"/>
              <a:t>Распустила крылья птица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И горит, и золотится.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Из заморских к нам долин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Этот хвост принес …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229600" cy="73034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Павлин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2776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6632"/>
            <a:ext cx="8712968" cy="165618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fontAlgn="base"/>
            <a:r>
              <a:rPr lang="ru-RU" dirty="0"/>
              <a:t>Ребята, посмотрите какой красивый хвост у павлина. Не хвост, а украшение! Украшение которое создала сама природа!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904" y="1916832"/>
            <a:ext cx="7028184" cy="487584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700808"/>
            <a:ext cx="3384376" cy="50765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004048" cy="6893076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60648"/>
            <a:ext cx="8712968" cy="129614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fontAlgn="base"/>
            <a:r>
              <a:rPr lang="ru-RU" dirty="0"/>
              <a:t>Внимательно рассмотрите перо павлина… Какие геометрические формы вы видите, </a:t>
            </a:r>
            <a:r>
              <a:rPr lang="ru-RU" dirty="0"/>
              <a:t>к</a:t>
            </a:r>
            <a:r>
              <a:rPr lang="ru-RU" dirty="0"/>
              <a:t>акие цвета, </a:t>
            </a:r>
            <a:r>
              <a:rPr lang="ru-RU" dirty="0"/>
              <a:t>к</a:t>
            </a:r>
            <a:r>
              <a:rPr lang="ru-RU" dirty="0"/>
              <a:t>акие линии по характеру?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0534"/>
            <a:ext cx="9144000" cy="1080119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ru-RU" dirty="0" smtClean="0"/>
              <a:t>Таким павлина увидела и изобразила известная русская художница Наталья Сергеевна Гончарова. Картина называется «Павлин под ярким солнцем».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412777"/>
            <a:ext cx="6071018" cy="540059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6632"/>
            <a:ext cx="9144000" cy="858609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dirty="0" smtClean="0"/>
              <a:t>А каким будет ваш павлин? Полюбуйтесь на разные работы и создайте свою!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24744"/>
            <a:ext cx="4138150" cy="56341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124744"/>
            <a:ext cx="4477747" cy="563449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641"/>
            <a:ext cx="9144000" cy="1512167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ru-RU" dirty="0"/>
              <a:t> </a:t>
            </a:r>
            <a:r>
              <a:rPr lang="ru-RU" dirty="0" smtClean="0"/>
              <a:t>Работать можно в живописной технике </a:t>
            </a:r>
            <a:r>
              <a:rPr lang="ru-RU" dirty="0"/>
              <a:t>–</a:t>
            </a:r>
            <a:r>
              <a:rPr lang="ru-RU" dirty="0" smtClean="0"/>
              <a:t> акварелью или гуашью, а можно и в графическими материалами – цветными карандашами или фломастерами. Подумайте что будет главным в вашем рисунке, голова павлина с </a:t>
            </a:r>
            <a:r>
              <a:rPr lang="ru-RU" dirty="0"/>
              <a:t>к</a:t>
            </a:r>
            <a:r>
              <a:rPr lang="ru-RU" dirty="0" smtClean="0"/>
              <a:t>расивым хохолком или орнаментальный и разноцветный хвост?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59" y="1820480"/>
            <a:ext cx="4789283" cy="478928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8120" y="1787730"/>
            <a:ext cx="4025880" cy="481564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7321" y="0"/>
            <a:ext cx="4894835" cy="6902624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260648"/>
            <a:ext cx="8928992" cy="64144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Желаем творческих успехов!</a:t>
            </a: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70" y="1071194"/>
            <a:ext cx="3774885" cy="566232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92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Урок во 2 классе по теме: Изображение и реальность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Разноцветные жуки</dc:title>
  <dc:creator>212</dc:creator>
  <cp:lastModifiedBy>Professional</cp:lastModifiedBy>
  <cp:revision>19</cp:revision>
  <dcterms:created xsi:type="dcterms:W3CDTF">2016-04-20T11:23:04Z</dcterms:created>
  <dcterms:modified xsi:type="dcterms:W3CDTF">2024-06-25T07:32:52Z</dcterms:modified>
</cp:coreProperties>
</file>