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8" r:id="rId3"/>
    <p:sldId id="280" r:id="rId4"/>
    <p:sldId id="281" r:id="rId5"/>
    <p:sldId id="295" r:id="rId6"/>
    <p:sldId id="282" r:id="rId7"/>
    <p:sldId id="274" r:id="rId8"/>
    <p:sldId id="273" r:id="rId9"/>
    <p:sldId id="275" r:id="rId10"/>
    <p:sldId id="276" r:id="rId11"/>
    <p:sldId id="277" r:id="rId12"/>
    <p:sldId id="284" r:id="rId13"/>
    <p:sldId id="285" r:id="rId14"/>
    <p:sldId id="286" r:id="rId15"/>
    <p:sldId id="287" r:id="rId16"/>
    <p:sldId id="288" r:id="rId17"/>
    <p:sldId id="292" r:id="rId18"/>
    <p:sldId id="293" r:id="rId19"/>
    <p:sldId id="269" r:id="rId20"/>
    <p:sldId id="291" r:id="rId21"/>
    <p:sldId id="294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0588-7146-46EA-A521-41E0672B6DE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02CE5-7BB5-416F-A767-910777FFD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fipi.ru/ege/" TargetMode="External"/><Relationship Id="rId3" Type="http://schemas.openxmlformats.org/officeDocument/2006/relationships/hyperlink" Target="https://inf-ege.sdamgia.ru/" TargetMode="External"/><Relationship Id="rId7" Type="http://schemas.openxmlformats.org/officeDocument/2006/relationships/hyperlink" Target="https://kompege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rmatics.msk.ru/" TargetMode="External"/><Relationship Id="rId5" Type="http://schemas.openxmlformats.org/officeDocument/2006/relationships/hyperlink" Target="https://stepik.org/catalog" TargetMode="External"/><Relationship Id="rId4" Type="http://schemas.openxmlformats.org/officeDocument/2006/relationships/hyperlink" Target="https://kpolyakov.spb.ru/school/ege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soiro64.ru/pedagogam/rekomendacii-po-rezultatam-egj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obr.1c.ru/mathkit/" TargetMode="External"/><Relationship Id="rId2" Type="http://schemas.openxmlformats.org/officeDocument/2006/relationships/hyperlink" Target="https://fipi.ru/ege/demoversii-specifikacii-kodifikato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543956" cy="1828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«Особенности ГИА по предмету «Информатика и ИКТ» (КЕГЭ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»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Худошина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Л.В., 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математики и информатики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МОУ « СОШ №66 им. Н.И.Вавилова», 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г.Саратов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30.01.2024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71414"/>
            <a:ext cx="3000364" cy="1800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1816" y="142852"/>
            <a:ext cx="2262184" cy="1357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1430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Рекомендации по совершенствованию организации и методики преподавания информатики и ИКТ в Саратовской области на основе выявленных типичных затруднений и ошибок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8291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Для отработки навыков решения типовых задач можно предлагать учащимся ресурсы, содержащие тестирующие системы: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https://inf-ege.sdamgia.ru/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Образовательный портал для подготовки к экзаменам.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https://kpolyakov.spb.ru/school/ege.htm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Сайт «Преподавание, наука и жизнь» К.Ю. Полякова, раздел ЕГЭ по информатике.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Для мотивированных учащихся рекомендуется составить каталог для самостоятельной подготовки, содержащий дополнительную литературу, расширяющую материал учебников, список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онлайн-курсов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углубляющих знания не только по решению той или иной задачи, но и отдельного раздела курса информатики: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https://stepik.org/catalog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образовательная платформа и конструктор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онлайн-курсов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https://informatics.msk.ru/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проект дистанционной подготовки по информатике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https://kompege.ru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авторский сайт Е. Джобса, содержащий каталог вариантов ЕГЭ по информатике и ИКТ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видеоразбором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дистанционный курс подготовки к ЕГЭ.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https://fipi.ru/ege/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6" y="71414"/>
            <a:ext cx="2619374" cy="15716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Рособрнадзор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утвердил расписание К ЕГЭ на 2024 год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3364" t="11996" r="43785" b="49917"/>
          <a:stretch>
            <a:fillRect/>
          </a:stretch>
        </p:blipFill>
        <p:spPr bwMode="auto">
          <a:xfrm>
            <a:off x="-1" y="1428736"/>
            <a:ext cx="810582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Блок-схема: узел 7"/>
          <p:cNvSpPr/>
          <p:nvPr/>
        </p:nvSpPr>
        <p:spPr>
          <a:xfrm>
            <a:off x="6715140" y="5572140"/>
            <a:ext cx="357190" cy="285752"/>
          </a:xfrm>
          <a:prstGeom prst="flowChartConnector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r>
              <a:rPr lang="ru-RU" sz="900" dirty="0" smtClean="0"/>
              <a:t>7</a:t>
            </a:r>
            <a:endParaRPr lang="ru-RU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7143768" y="5572140"/>
            <a:ext cx="357190" cy="285752"/>
          </a:xfrm>
          <a:prstGeom prst="flowChartConnector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r>
              <a:rPr lang="ru-RU" sz="900" dirty="0" smtClean="0"/>
              <a:t>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Изменения в экзамене 2024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6" y="0"/>
            <a:ext cx="2619374" cy="157162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2024 разработчики внесли небольшие изменения в задание 13.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оно будет проверять умение выпускников использовать маску подсети при адресации в соответствии с протоколом IP.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Разработчики совершенствуют задания ЕГЭ каждый год, чтобы выпускники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читерили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Структура экзамена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1836" y="0"/>
            <a:ext cx="2262163" cy="135729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Контрольно измерительный материал экзамена по информатике содержит задания базового (11 заданий), повышенного (11 заданий) и высокого (5 заданий) уровня сложности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весь экзамен по информатике отводится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часа 55 минут (235 минут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КЕГЭ состоит из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27 заданий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2021 года ЕГЭ по информатике проходит в формате компьютерного ЕГЭ (КЕГЭ). До этого экзамен сдавали исключительно письменно, в бланковой форме, без использования компьютерной техники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Важно: пользоваться Интернетом во время экзамена нельзя, доступа к Сети на экзаменационных компьютерах 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65403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экзамена</a:t>
            </a:r>
            <a:endParaRPr lang="ru-RU" sz="2400" dirty="0"/>
          </a:p>
        </p:txBody>
      </p:sp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0"/>
            <a:ext cx="2214546" cy="132872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4500594" cy="412592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Тематика заданий КЕГЭ позволяет проверить знания выпускников  по следующим темам: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«Информация и её кодирование»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«Моделирование и компьютерный эксперимент»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«Системы счисления»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«Логика и алгоритмы»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«Элементы теории алгоритмов»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«Программирование»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«Архитектура компьютеров и компьютерных сетей»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«Обработка числовой информации»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«Технологии поиска и хранения информации».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 l="17929" t="33121" r="44062" b="25724"/>
          <a:stretch>
            <a:fillRect/>
          </a:stretch>
        </p:blipFill>
        <p:spPr bwMode="auto">
          <a:xfrm>
            <a:off x="4714876" y="1285860"/>
            <a:ext cx="44291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571480"/>
            <a:ext cx="4857784" cy="571504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верное выполнение каждого из заданий 1 — 25 можно получить 1 балл. Ответ должен полностью совпадать с эталоном.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верное выполнение заданий 26 и 27 можно получить по 2 балла. В случае, если цифры в ячейках перепутаны местами или присутствует только одно верное число, ответ оценивается в 1 балл.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Максимально за экзамен можно получить 29 первичных баллов, которые после переводятся в 100-балльную систему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Выполнив все задания базового уровня, можно набрать 54 тестовых балла.</a:t>
            </a:r>
          </a:p>
          <a:p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 l="31711" t="11229" r="57553" b="16557"/>
          <a:stretch>
            <a:fillRect/>
          </a:stretch>
        </p:blipFill>
        <p:spPr bwMode="auto">
          <a:xfrm>
            <a:off x="5143504" y="0"/>
            <a:ext cx="1714512" cy="666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9" y="0"/>
            <a:ext cx="2143100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Типы заданий экзамена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Всю экзаменационную работу можно выполнить с помощью компьютера и специального ПО. Но в некоторых случаях можно решать задачи и без использования компьютера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 задач «вручную»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1, 2, 4 — 8, 11 — 15, 19 — 23 школьник может сделать без использования компьютера и ПО. Достаточно провести все действия в черновике и записать ответ в бланк.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выпускнику требуется написать программу или воспользоваться электронными таблицами, он может э</a:t>
            </a:r>
            <a:r>
              <a:rPr lang="ru-RU" dirty="0" smtClean="0"/>
              <a:t>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</a:t>
            </a:r>
          </a:p>
          <a:p>
            <a:endParaRPr lang="ru-RU" dirty="0"/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900" y="0"/>
            <a:ext cx="2143100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Типы заданий экзамена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900" y="0"/>
            <a:ext cx="2143100" cy="128586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86808" cy="502602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Решение задач с помощью ПО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Для других вопросов экзаменационной работы нужен компьютер и программное обеспечение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некоторых заданиях разработчики предлагают воспользоваться файлом из дополнительных материалов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Другие можно выполнить, написав соответствующую программу в среде программирования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Есть задания, в которых комбинируют использование файла и написание программы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России и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Роспотребнадзора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установил, что для проведения КЭГЭ по информатике необходимо наличие компьютера со всеми необходимыми программами. К ним относятся редакторы электронных таблиц(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LibreOffice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Calc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текстовые редакторы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LibreOfficeWriter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среды программирования (учебный алгоритмический язык, С#, C++,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Pascal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Java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Python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). Эти программы нужны, чтобы решать практические задания. Таких в экзамене 9 из 27.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900" y="0"/>
            <a:ext cx="2143100" cy="12858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Подготовка к ЕГЭ по информатике 2024: советы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Узнайте, как можно больше об экзамене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Оцените свой текущий уровень подготовки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Выясните знания, каких смежных учебных дисциплин необходимы для сдачи экзамена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Осмысленно подходите к решению каждой задачи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Ищите эффективные способы решения заданий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Ознакомьтесь с материалами ФИПИ о содержании КИМ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Разработайте план подготовки к экзамену и четко следуйте ему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Ставьте цель и работайте для её достижения. Удачи и успехов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0"/>
            <a:ext cx="2762250" cy="165735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Как избежать ошибок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IT — это сотни строчек кода, где одна маленькая ошибка может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заруинить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весь проект. Будущие кодеры, разработчики должны обладать усидчивостью и внимательностью, чтобы не допускать ошибок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Внимательно читай условия. Тебе нужно понять, что от тебя требуется, прежде чем приступить к выполнению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план действий и следуй ему, чтобы не пропустить никаких важных шагов.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 за арифметическими вычислениями. Лучше выполнять их на бумаге, а не в уме, чтобы можно было перепроверить свой ответ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6643734" cy="78581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85992"/>
            <a:ext cx="8429684" cy="44545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5544" y="71414"/>
            <a:ext cx="2738456" cy="16430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2142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 для системы образования Саратовской области по итогам анализа результатов ЕГЭ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/>
          <a:srcRect l="17187" t="6250" r="20069" b="11111"/>
          <a:stretch>
            <a:fillRect/>
          </a:stretch>
        </p:blipFill>
        <p:spPr bwMode="auto">
          <a:xfrm>
            <a:off x="214282" y="1428736"/>
            <a:ext cx="5822231" cy="44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59293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https://soiro64.ru/pedagogam/rekomendacii-po-rezultatam-egje/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4819" name="Picture 3" descr="C:\Users\Alex\Downloads\qr-code (2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786190"/>
            <a:ext cx="3071810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Alef" pitchFamily="2" charset="-79"/>
              </a:rPr>
              <a:t>Рефлексия</a:t>
            </a:r>
            <a:endParaRPr lang="ru-RU" dirty="0">
              <a:cs typeface="Alef" pitchFamily="2" charset="-79"/>
            </a:endParaRPr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492922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71414"/>
            <a:ext cx="238126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7746" y="-142900"/>
            <a:ext cx="9161746" cy="71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https://fipi.ru/ege/demoversii-specifikacii-kodifikatory#!/tab/151883967-5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https://fipi.ru/ege/demoversii-specifikacii-kodifikatory#!/tab/151883967-5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https://obr.1c.ru/mathkit/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72296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Отчет о результатах ГИА 2023 может быть использован: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51149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методическими объединениями учителей-предметников при планировании обмена опытом работы и распространении эффективных методик обучения учебному предмету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подготовки обучающихся к государственной итоговой аттестации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116" y="0"/>
            <a:ext cx="2500289" cy="1500174"/>
          </a:xfrm>
          <a:prstGeom prst="rect">
            <a:avLst/>
          </a:prstGeom>
          <a:noFill/>
        </p:spPr>
      </p:pic>
      <p:pic>
        <p:nvPicPr>
          <p:cNvPr id="33793" name="Picture 1" descr="C:\Users\Alex\Downloads\qr-code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57628"/>
            <a:ext cx="3000372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79690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ВЫВОДЫ о характере изменения количества участников ЕГЭ по информатике и ИКТ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44" y="71414"/>
            <a:ext cx="3214709" cy="192882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прошлом 2023 году выбор участниками ЕГЭ по информатике и ИКТ увеличился на 106 человек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количества участников по информатике и ИКТ непосредственно связано с поступлением в ВУЗы на наиболее востребованные направления подготовки в сфере IT. Выбору информатики для сдачи ЕГЭ способствует также увеличение бюджетных мест в вузах по специальностям, связанным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ITтехнологиями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Кроме того, проводимый в том числе на территории Саратовской области, федеральный проект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«Код будущего»,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реализуемый в рамках национальной программы «Цифровая экономика Российской Федерации» при поддержке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Минцифры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России, способствует ранней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профилизации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подростков и ориентирует их на выбор экзамена по информатике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79690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ВЫВОДЫ о характере изменения количества участников ЕГЭ по информатике и ИКТ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44" y="71414"/>
            <a:ext cx="3214709" cy="192882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Увеличение количества участников ЕГЭ по информатике и ИКТ прослеживается по всем категориям участников.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Повышению числа выпускников, сдающих экзамен по информатике, способствует кампания в СМИ по повышению престижа профессий в области IT. Кроме того, на выбор экзамена и дальнейшей специализации влияют ряд государственных решений по защите работников IT-сферы. В этом году экзамен в компьютерной форме проводился уже в третий раз, что снимает напряжение неопределенности и привлекает учеников к выбору этого экзамена. После кардинальной смены типов заданий КИМ ЕГЭ по информатике в 2021 году большинство заданий уже становятся привычным и у учителей наработан банк заданий для эффективной подготовки учащихся.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5686436" cy="1060472"/>
          </a:xfrm>
        </p:spPr>
        <p:txBody>
          <a:bodyPr>
            <a:noAutofit/>
          </a:bodyPr>
          <a:lstStyle/>
          <a:p>
            <a:pPr algn="l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42852"/>
            <a:ext cx="2857519" cy="1714512"/>
          </a:xfrm>
          <a:prstGeom prst="rect">
            <a:avLst/>
          </a:prstGeom>
          <a:noFill/>
        </p:spPr>
      </p:pic>
      <p:pic>
        <p:nvPicPr>
          <p:cNvPr id="317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9346" t="26201" r="24252" b="11368"/>
          <a:stretch>
            <a:fillRect/>
          </a:stretch>
        </p:blipFill>
        <p:spPr bwMode="auto">
          <a:xfrm>
            <a:off x="0" y="0"/>
            <a:ext cx="607223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 l="41950" t="44616" r="24904" b="48544"/>
          <a:stretch>
            <a:fillRect/>
          </a:stretch>
        </p:blipFill>
        <p:spPr bwMode="auto">
          <a:xfrm>
            <a:off x="500034" y="5857892"/>
            <a:ext cx="6500858" cy="75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10" y="0"/>
            <a:ext cx="2500290" cy="150017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Уменьшилось количество «100-балльников» по сравнению с 2022 до 2 человек (0,12%) (в 2022 году – 9 чел. (0,59%), в 2021 году – 18 чел. (1,47%)).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результативности группы «81-100», а также количества человек, набравших 100 баллов, отражает усложнение содержательной составляющей заданий ЕГЭ по информатике высокого уровня. В КИМ добавляются задания олимпиадного уровня, требующие знаний специальных алгоритмов, не входящих в курс школьной информатики, а также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эврестических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решений.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6429388" cy="92869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Сравним динамику результатов 2023 года по заданиям с результатами ЕГЭ 2021 и 2022 годов.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0"/>
            <a:ext cx="2762250" cy="1657350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41527" t="25532" r="24202" b="7506"/>
          <a:stretch>
            <a:fillRect/>
          </a:stretch>
        </p:blipFill>
        <p:spPr bwMode="auto">
          <a:xfrm>
            <a:off x="642910" y="1000108"/>
            <a:ext cx="4786346" cy="526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Lenovo\Desktop\Худошина Л\дес науки и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6" y="71414"/>
            <a:ext cx="2619374" cy="157162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Прослеживается положительная динамика в выполнении заданий № 1, 2, 3, 4, 8, 11, 13, 15, 19, 21, 23, 25, 27, причем увеличивается процент выполнения заданий не только в группе «81-100», но и во всех остальных группах, включая учащихся, не преодолевших минимальный балл. Так, например, процент выполнения задания № 3 в группе не преодолевших минимальный балл повысился с 28 до 45, задания № 4 в группе «41-60» повысился с 53 до 80, задания № 8 (при низком среднем проценте выполнения) в группе «81-100» повысился с 74 до 81 балла.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967</Words>
  <Application>Microsoft Office PowerPoint</Application>
  <PresentationFormat>Экран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 </vt:lpstr>
      <vt:lpstr>Отчет о результатах ГИА 2023 может быть использован: </vt:lpstr>
      <vt:lpstr>ВЫВОДЫ о характере изменения количества участников ЕГЭ по информатике и ИКТ</vt:lpstr>
      <vt:lpstr>ВЫВОДЫ о характере изменения количества участников ЕГЭ по информатике и ИКТ</vt:lpstr>
      <vt:lpstr>Слайд 6</vt:lpstr>
      <vt:lpstr>Слайд 7</vt:lpstr>
      <vt:lpstr>Сравним динамику результатов 2023 года по заданиям с результатами ЕГЭ 2021 и 2022 годов.</vt:lpstr>
      <vt:lpstr>Слайд 9</vt:lpstr>
      <vt:lpstr>Рекомендации по совершенствованию организации и методики преподавания информатики и ИКТ в Саратовской области на основе выявленных типичных затруднений и ошибок</vt:lpstr>
      <vt:lpstr>Рособрнадзор утвердил расписание К ЕГЭ на 2024 год </vt:lpstr>
      <vt:lpstr>Изменения в экзамене 2024 </vt:lpstr>
      <vt:lpstr>Структура экзамена </vt:lpstr>
      <vt:lpstr>Структура экзамена</vt:lpstr>
      <vt:lpstr>Критерии оценивания </vt:lpstr>
      <vt:lpstr>Типы заданий экзамена </vt:lpstr>
      <vt:lpstr>Типы заданий экзамена </vt:lpstr>
      <vt:lpstr>Подготовка к ЕГЭ по информатике 2024: советы </vt:lpstr>
      <vt:lpstr>Слайд 19</vt:lpstr>
      <vt:lpstr>Рефлексия</vt:lpstr>
      <vt:lpstr>Слайд 21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97</cp:revision>
  <dcterms:created xsi:type="dcterms:W3CDTF">2022-09-16T15:10:50Z</dcterms:created>
  <dcterms:modified xsi:type="dcterms:W3CDTF">2024-01-29T22:59:41Z</dcterms:modified>
</cp:coreProperties>
</file>