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4"/>
  </p:notesMasterIdLst>
  <p:sldIdLst>
    <p:sldId id="256" r:id="rId2"/>
    <p:sldId id="310" r:id="rId3"/>
    <p:sldId id="311" r:id="rId4"/>
    <p:sldId id="262" r:id="rId5"/>
    <p:sldId id="312" r:id="rId6"/>
    <p:sldId id="313" r:id="rId7"/>
    <p:sldId id="314" r:id="rId8"/>
    <p:sldId id="317" r:id="rId9"/>
    <p:sldId id="258" r:id="rId10"/>
    <p:sldId id="275" r:id="rId11"/>
    <p:sldId id="278" r:id="rId12"/>
    <p:sldId id="259" r:id="rId13"/>
  </p:sldIdLst>
  <p:sldSz cx="9144000" cy="5143500" type="screen16x9"/>
  <p:notesSz cx="6858000" cy="9144000"/>
  <p:embeddedFontLst>
    <p:embeddedFont>
      <p:font typeface="Architun" panose="02000603000000000000" pitchFamily="2" charset="0"/>
      <p:regular r:id="rId15"/>
    </p:embeddedFont>
    <p:embeddedFont>
      <p:font typeface="Arial Black" panose="020B0A04020102020204" pitchFamily="34" charset="0"/>
      <p:bold r:id="rId16"/>
    </p:embeddedFont>
    <p:embeddedFont>
      <p:font typeface="Fira Sans Extra Condensed Medium" panose="020B0604020202020204" charset="0"/>
      <p:regular r:id="rId17"/>
      <p:bold r:id="rId18"/>
      <p:italic r:id="rId19"/>
      <p:boldItalic r:id="rId20"/>
    </p:embeddedFont>
    <p:embeddedFont>
      <p:font typeface="Josefin Sans" pitchFamily="2" charset="0"/>
      <p:regular r:id="rId21"/>
      <p:bold r:id="rId22"/>
      <p:italic r:id="rId23"/>
      <p:boldItalic r:id="rId24"/>
    </p:embeddedFont>
    <p:embeddedFont>
      <p:font typeface="Open Sans" panose="020B0606030504020204" pitchFamily="34" charset="0"/>
      <p:regular r:id="rId25"/>
      <p:bold r:id="rId26"/>
      <p:italic r:id="rId27"/>
      <p:boldItalic r:id="rId28"/>
    </p:embeddedFont>
    <p:embeddedFont>
      <p:font typeface="Overpass" panose="020B0604020202020204" charset="-52"/>
      <p:regular r:id="rId29"/>
      <p:bold r:id="rId30"/>
      <p:italic r:id="rId31"/>
      <p:boldItalic r:id="rId32"/>
    </p:embeddedFont>
    <p:embeddedFont>
      <p:font typeface="Overpass Black" panose="020B0604020202020204" charset="-52"/>
      <p:bold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F52137F-8B3B-4BC1-8E5B-2195DE30DBDA}">
  <a:tblStyle styleId="{AF52137F-8B3B-4BC1-8E5B-2195DE30DBD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6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B36-481A-96A0-37BA76770F0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B36-481A-96A0-37BA76770F06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B36-481A-96A0-37BA76770F06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B36-481A-96A0-37BA76770F06}"/>
              </c:ext>
            </c:extLst>
          </c:dPt>
          <c:dLbls>
            <c:delete val="1"/>
          </c:dLbls>
          <c:cat>
            <c:strRef>
              <c:f>Лист1!$A$2:$A$5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13-4D2F-BC64-DB8A8FE6CB69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2" name="Google Shape;212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3" name="Google Shape;212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7" name="Google Shape;2607;ga7274a1822_0_7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8" name="Google Shape;2608;ga7274a1822_0_7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6" name="Google Shape;2676;ga7274a1822_0_8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7" name="Google Shape;2677;ga7274a1822_0_8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7" name="Google Shape;2167;ga7274a1822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8" name="Google Shape;2168;ga7274a1822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3" name="Google Shape;2213;ga7274a1822_0_5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4" name="Google Shape;2214;ga7274a1822_0_5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6859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4" name="Google Shape;2574;ga7274a1822_0_7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5" name="Google Shape;2575;ga7274a1822_0_7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8774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9" name="Google Shape;2189;ga7274a1822_0_5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0" name="Google Shape;2190;ga7274a1822_0_5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3" name="Google Shape;2633;ga7274a1822_0_7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4" name="Google Shape;2634;ga7274a1822_0_7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6448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9" name="Google Shape;2689;ga75a9251e8_1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0" name="Google Shape;2690;ga75a9251e8_1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3589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1" name="Google Shape;2711;ga75a9251e8_1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2" name="Google Shape;2712;ga75a9251e8_1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4345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1" name="Google Shape;2711;ga75a9251e8_1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2" name="Google Shape;2712;ga75a9251e8_1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5790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8" name="Google Shape;2138;ga7274a1822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9" name="Google Shape;2139;ga7274a1822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426500" y="1130675"/>
            <a:ext cx="62910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20000" y="3220225"/>
            <a:ext cx="770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1326165" flipH="1">
            <a:off x="-1328945" y="-932567"/>
            <a:ext cx="3297389" cy="227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 rot="2440329">
            <a:off x="6865875" y="-711275"/>
            <a:ext cx="3592175" cy="3021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4">
            <a:alphaModFix amt="67000"/>
          </a:blip>
          <a:stretch>
            <a:fillRect/>
          </a:stretch>
        </p:blipFill>
        <p:spPr>
          <a:xfrm rot="5400000" flipH="1">
            <a:off x="-1871711" y="-356575"/>
            <a:ext cx="2894875" cy="2593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1326165" flipH="1">
            <a:off x="-889245" y="3430558"/>
            <a:ext cx="3297389" cy="227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5">
            <a:alphaModFix amt="82000"/>
          </a:blip>
          <a:stretch>
            <a:fillRect/>
          </a:stretch>
        </p:blipFill>
        <p:spPr>
          <a:xfrm rot="10670981">
            <a:off x="6959826" y="3022524"/>
            <a:ext cx="3632875" cy="2999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oogle Shape;16;p2"/>
          <p:cNvGrpSpPr/>
          <p:nvPr/>
        </p:nvGrpSpPr>
        <p:grpSpPr>
          <a:xfrm rot="-2700000">
            <a:off x="381980" y="2801012"/>
            <a:ext cx="1344349" cy="2469678"/>
            <a:chOff x="272875" y="1419395"/>
            <a:chExt cx="255950" cy="563168"/>
          </a:xfrm>
        </p:grpSpPr>
        <p:sp>
          <p:nvSpPr>
            <p:cNvPr id="17" name="Google Shape;17;p2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" name="Google Shape;52;p2"/>
          <p:cNvGrpSpPr/>
          <p:nvPr/>
        </p:nvGrpSpPr>
        <p:grpSpPr>
          <a:xfrm rot="-2700000">
            <a:off x="7112113" y="-364316"/>
            <a:ext cx="1344349" cy="1995327"/>
            <a:chOff x="272875" y="1527563"/>
            <a:chExt cx="255950" cy="455000"/>
          </a:xfrm>
        </p:grpSpPr>
        <p:sp>
          <p:nvSpPr>
            <p:cNvPr id="53" name="Google Shape;53;p2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2"/>
          <p:cNvSpPr/>
          <p:nvPr/>
        </p:nvSpPr>
        <p:spPr>
          <a:xfrm rot="10800000">
            <a:off x="4793599" y="4568874"/>
            <a:ext cx="2265082" cy="2165834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CUSTOM_1">
    <p:spTree>
      <p:nvGrpSpPr>
        <p:cNvPr id="1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Google Shape;1494;p25"/>
          <p:cNvSpPr txBox="1">
            <a:spLocks noGrp="1"/>
          </p:cNvSpPr>
          <p:nvPr>
            <p:ph type="subTitle" idx="1"/>
          </p:nvPr>
        </p:nvSpPr>
        <p:spPr>
          <a:xfrm>
            <a:off x="671450" y="2555700"/>
            <a:ext cx="3566700" cy="116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5" name="Google Shape;1495;p25"/>
          <p:cNvSpPr txBox="1">
            <a:spLocks noGrp="1"/>
          </p:cNvSpPr>
          <p:nvPr>
            <p:ph type="ctrTitle"/>
          </p:nvPr>
        </p:nvSpPr>
        <p:spPr>
          <a:xfrm>
            <a:off x="671450" y="1875052"/>
            <a:ext cx="2604300" cy="57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496" name="Google Shape;1496;p25"/>
          <p:cNvPicPr preferRelativeResize="0"/>
          <p:nvPr/>
        </p:nvPicPr>
        <p:blipFill>
          <a:blip r:embed="rId2">
            <a:alphaModFix amt="64000"/>
          </a:blip>
          <a:stretch>
            <a:fillRect/>
          </a:stretch>
        </p:blipFill>
        <p:spPr>
          <a:xfrm rot="5400000">
            <a:off x="6963311" y="-630813"/>
            <a:ext cx="3592176" cy="302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7" name="Google Shape;1497;p25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 rot="1326165" flipH="1">
            <a:off x="-191445" y="4128883"/>
            <a:ext cx="3297389" cy="227663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98" name="Google Shape;1498;p25"/>
          <p:cNvGrpSpPr/>
          <p:nvPr/>
        </p:nvGrpSpPr>
        <p:grpSpPr>
          <a:xfrm rot="-2700000">
            <a:off x="8026513" y="-183341"/>
            <a:ext cx="1344349" cy="1995327"/>
            <a:chOff x="272875" y="1527563"/>
            <a:chExt cx="255950" cy="455000"/>
          </a:xfrm>
        </p:grpSpPr>
        <p:sp>
          <p:nvSpPr>
            <p:cNvPr id="1499" name="Google Shape;1499;p25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25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25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25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25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25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25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25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25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25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25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25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25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25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25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25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25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25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25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25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25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25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25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25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25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25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25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25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25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25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25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25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25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25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25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34" name="Google Shape;1534;p25"/>
          <p:cNvSpPr/>
          <p:nvPr/>
        </p:nvSpPr>
        <p:spPr>
          <a:xfrm>
            <a:off x="4566955" y="-2521549"/>
            <a:ext cx="4624024" cy="7256966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35" name="Google Shape;1535;p25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7675040">
            <a:off x="2669916" y="-1516164"/>
            <a:ext cx="2894877" cy="259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" name="Google Shape;1536;p25"/>
          <p:cNvPicPr preferRelativeResize="0"/>
          <p:nvPr/>
        </p:nvPicPr>
        <p:blipFill>
          <a:blip r:embed="rId5">
            <a:alphaModFix amt="74000"/>
          </a:blip>
          <a:stretch>
            <a:fillRect/>
          </a:stretch>
        </p:blipFill>
        <p:spPr>
          <a:xfrm rot="-9631575" flipH="1">
            <a:off x="-1503235" y="-1230424"/>
            <a:ext cx="2894874" cy="2593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5">
    <p:spTree>
      <p:nvGrpSpPr>
        <p:cNvPr id="1" name="Shape 1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0" name="Google Shape;1840;p31"/>
          <p:cNvPicPr preferRelativeResize="0"/>
          <p:nvPr/>
        </p:nvPicPr>
        <p:blipFill>
          <a:blip r:embed="rId2">
            <a:alphaModFix amt="76000"/>
          </a:blip>
          <a:stretch>
            <a:fillRect/>
          </a:stretch>
        </p:blipFill>
        <p:spPr>
          <a:xfrm rot="2453973">
            <a:off x="1248590" y="2532214"/>
            <a:ext cx="4232748" cy="157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1" name="Google Shape;1841;p31"/>
          <p:cNvPicPr preferRelativeResize="0"/>
          <p:nvPr/>
        </p:nvPicPr>
        <p:blipFill>
          <a:blip r:embed="rId2">
            <a:alphaModFix amt="76000"/>
          </a:blip>
          <a:stretch>
            <a:fillRect/>
          </a:stretch>
        </p:blipFill>
        <p:spPr>
          <a:xfrm rot="2453973">
            <a:off x="-1738310" y="4081814"/>
            <a:ext cx="4232748" cy="157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2" name="Google Shape;1842;p31"/>
          <p:cNvPicPr preferRelativeResize="0"/>
          <p:nvPr/>
        </p:nvPicPr>
        <p:blipFill>
          <a:blip r:embed="rId3">
            <a:alphaModFix amt="76000"/>
          </a:blip>
          <a:stretch>
            <a:fillRect/>
          </a:stretch>
        </p:blipFill>
        <p:spPr>
          <a:xfrm rot="2453973">
            <a:off x="6716115" y="-248136"/>
            <a:ext cx="4232748" cy="157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3" name="Google Shape;1843;p31"/>
          <p:cNvPicPr preferRelativeResize="0"/>
          <p:nvPr/>
        </p:nvPicPr>
        <p:blipFill>
          <a:blip r:embed="rId4">
            <a:alphaModFix amt="47000"/>
          </a:blip>
          <a:stretch>
            <a:fillRect/>
          </a:stretch>
        </p:blipFill>
        <p:spPr>
          <a:xfrm rot="10800000">
            <a:off x="1630988" y="143888"/>
            <a:ext cx="5882026" cy="48557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4" name="Google Shape;1844;p31"/>
          <p:cNvGrpSpPr/>
          <p:nvPr/>
        </p:nvGrpSpPr>
        <p:grpSpPr>
          <a:xfrm rot="-2700000">
            <a:off x="167955" y="3080962"/>
            <a:ext cx="1344349" cy="2469678"/>
            <a:chOff x="272875" y="1419395"/>
            <a:chExt cx="255950" cy="563168"/>
          </a:xfrm>
        </p:grpSpPr>
        <p:sp>
          <p:nvSpPr>
            <p:cNvPr id="1845" name="Google Shape;1845;p31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31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31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31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31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31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31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31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31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31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31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31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31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31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31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31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31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31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31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31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31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31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31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31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31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31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31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31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31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31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31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31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31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31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31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80" name="Google Shape;1880;p31"/>
          <p:cNvGrpSpPr/>
          <p:nvPr/>
        </p:nvGrpSpPr>
        <p:grpSpPr>
          <a:xfrm rot="-2700000">
            <a:off x="8026513" y="-183341"/>
            <a:ext cx="1344349" cy="1995327"/>
            <a:chOff x="272875" y="1527563"/>
            <a:chExt cx="255950" cy="455000"/>
          </a:xfrm>
        </p:grpSpPr>
        <p:sp>
          <p:nvSpPr>
            <p:cNvPr id="1881" name="Google Shape;1881;p31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31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31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31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31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31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31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31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31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31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31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31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31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31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31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31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31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31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31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31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31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31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31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31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31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31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31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31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31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31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31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31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31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31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31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6" name="Google Shape;1916;p31"/>
          <p:cNvSpPr/>
          <p:nvPr/>
        </p:nvSpPr>
        <p:spPr>
          <a:xfrm>
            <a:off x="5570568" y="-2413037"/>
            <a:ext cx="4624024" cy="7256966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5_1">
    <p:spTree>
      <p:nvGrpSpPr>
        <p:cNvPr id="1" name="Shape 1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8" name="Google Shape;1918;p32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5399990" flipH="1">
            <a:off x="7705516" y="-598319"/>
            <a:ext cx="3297389" cy="22766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19" name="Google Shape;1919;p32"/>
          <p:cNvGrpSpPr/>
          <p:nvPr/>
        </p:nvGrpSpPr>
        <p:grpSpPr>
          <a:xfrm rot="-987768">
            <a:off x="7751817" y="-266278"/>
            <a:ext cx="1344359" cy="1995308"/>
            <a:chOff x="272875" y="1527563"/>
            <a:chExt cx="255950" cy="455000"/>
          </a:xfrm>
        </p:grpSpPr>
        <p:sp>
          <p:nvSpPr>
            <p:cNvPr id="1920" name="Google Shape;1920;p32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32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32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32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32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32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32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32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32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32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32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32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32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32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32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32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32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32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32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32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32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32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32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32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32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32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32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32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32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32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32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32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32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32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32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55" name="Google Shape;1955;p32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10162003" flipH="1">
            <a:off x="-1091107" y="-1133759"/>
            <a:ext cx="2894871" cy="2593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6" name="Google Shape;1956;p32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363351">
            <a:off x="802621" y="4291783"/>
            <a:ext cx="7605804" cy="2832383"/>
          </a:xfrm>
          <a:prstGeom prst="rect">
            <a:avLst/>
          </a:prstGeom>
          <a:noFill/>
          <a:ln>
            <a:noFill/>
          </a:ln>
        </p:spPr>
      </p:pic>
      <p:sp>
        <p:nvSpPr>
          <p:cNvPr id="1957" name="Google Shape;1957;p32"/>
          <p:cNvSpPr/>
          <p:nvPr/>
        </p:nvSpPr>
        <p:spPr>
          <a:xfrm rot="9899989">
            <a:off x="-583964" y="4625085"/>
            <a:ext cx="2265015" cy="2165770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5_1_1">
    <p:spTree>
      <p:nvGrpSpPr>
        <p:cNvPr id="1" name="Shape 1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9" name="Google Shape;1959;p33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-2343514" flipH="1">
            <a:off x="-1166545" y="-1270720"/>
            <a:ext cx="3297389" cy="22766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60" name="Google Shape;1960;p33"/>
          <p:cNvGrpSpPr/>
          <p:nvPr/>
        </p:nvGrpSpPr>
        <p:grpSpPr>
          <a:xfrm rot="-8099954">
            <a:off x="15431" y="-572435"/>
            <a:ext cx="1344367" cy="1995327"/>
            <a:chOff x="272875" y="1527563"/>
            <a:chExt cx="255950" cy="455000"/>
          </a:xfrm>
        </p:grpSpPr>
        <p:sp>
          <p:nvSpPr>
            <p:cNvPr id="1961" name="Google Shape;1961;p3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3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3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3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3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3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3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3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3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3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3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3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3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3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3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3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33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33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3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33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3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3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3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3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3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3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3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3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3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33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3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3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3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33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33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96" name="Google Shape;1996;p33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5809801" flipH="1">
            <a:off x="7609918" y="-1097658"/>
            <a:ext cx="2894870" cy="259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7" name="Google Shape;1997;p33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10754694">
            <a:off x="2497948" y="4487275"/>
            <a:ext cx="7605809" cy="28323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8" name="Google Shape;1998;p33"/>
          <p:cNvGrpSpPr/>
          <p:nvPr/>
        </p:nvGrpSpPr>
        <p:grpSpPr>
          <a:xfrm flipH="1">
            <a:off x="-624375" y="3487614"/>
            <a:ext cx="1344377" cy="2469659"/>
            <a:chOff x="272875" y="1419395"/>
            <a:chExt cx="255950" cy="563168"/>
          </a:xfrm>
        </p:grpSpPr>
        <p:sp>
          <p:nvSpPr>
            <p:cNvPr id="1999" name="Google Shape;1999;p3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3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3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3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3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3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3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3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3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3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3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3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3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3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3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3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33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33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3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33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3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3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3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3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3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3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3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3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3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33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3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3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3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33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33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5_1_1_1">
    <p:spTree>
      <p:nvGrpSpPr>
        <p:cNvPr id="1" name="Shape 2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5" name="Google Shape;2035;p34"/>
          <p:cNvPicPr preferRelativeResize="0"/>
          <p:nvPr/>
        </p:nvPicPr>
        <p:blipFill>
          <a:blip r:embed="rId2">
            <a:alphaModFix amt="64000"/>
          </a:blip>
          <a:stretch>
            <a:fillRect/>
          </a:stretch>
        </p:blipFill>
        <p:spPr>
          <a:xfrm rot="5400000">
            <a:off x="6963311" y="-630813"/>
            <a:ext cx="3592176" cy="302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6" name="Google Shape;2036;p34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 rot="1326165" flipH="1">
            <a:off x="-191445" y="4128883"/>
            <a:ext cx="3297389" cy="227663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37" name="Google Shape;2037;p34"/>
          <p:cNvGrpSpPr/>
          <p:nvPr/>
        </p:nvGrpSpPr>
        <p:grpSpPr>
          <a:xfrm rot="-2700000">
            <a:off x="8026513" y="-183341"/>
            <a:ext cx="1344349" cy="1995327"/>
            <a:chOff x="272875" y="1527563"/>
            <a:chExt cx="255950" cy="455000"/>
          </a:xfrm>
        </p:grpSpPr>
        <p:sp>
          <p:nvSpPr>
            <p:cNvPr id="2038" name="Google Shape;2038;p34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34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34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34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34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34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34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34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34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34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34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34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34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34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34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34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34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34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34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34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34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34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34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34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34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34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34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34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34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34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34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34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34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34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34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73" name="Google Shape;2073;p34"/>
          <p:cNvSpPr/>
          <p:nvPr/>
        </p:nvSpPr>
        <p:spPr>
          <a:xfrm>
            <a:off x="4566955" y="-2521549"/>
            <a:ext cx="4624024" cy="7256966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74" name="Google Shape;2074;p34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7675040">
            <a:off x="2669916" y="-1516164"/>
            <a:ext cx="2894877" cy="259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5" name="Google Shape;2075;p34"/>
          <p:cNvPicPr preferRelativeResize="0"/>
          <p:nvPr/>
        </p:nvPicPr>
        <p:blipFill>
          <a:blip r:embed="rId5">
            <a:alphaModFix amt="74000"/>
          </a:blip>
          <a:stretch>
            <a:fillRect/>
          </a:stretch>
        </p:blipFill>
        <p:spPr>
          <a:xfrm rot="-9631575" flipH="1">
            <a:off x="-1503235" y="-1230424"/>
            <a:ext cx="2894874" cy="2593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4_1_1_2">
    <p:spTree>
      <p:nvGrpSpPr>
        <p:cNvPr id="1" name="Shape 2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7" name="Google Shape;2077;p35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5399990" flipH="1">
            <a:off x="7705516" y="-598319"/>
            <a:ext cx="3297389" cy="22766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78" name="Google Shape;2078;p35"/>
          <p:cNvGrpSpPr/>
          <p:nvPr/>
        </p:nvGrpSpPr>
        <p:grpSpPr>
          <a:xfrm rot="-987768">
            <a:off x="7751817" y="-266278"/>
            <a:ext cx="1344359" cy="1995308"/>
            <a:chOff x="272875" y="1527563"/>
            <a:chExt cx="255950" cy="455000"/>
          </a:xfrm>
        </p:grpSpPr>
        <p:sp>
          <p:nvSpPr>
            <p:cNvPr id="2079" name="Google Shape;2079;p35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35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35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35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35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35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35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35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35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35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35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35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35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35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35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35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35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35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35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35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35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35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35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35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35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35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35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35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35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35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35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35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35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35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35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114" name="Google Shape;2114;p35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10162003" flipH="1">
            <a:off x="-1091107" y="-1133759"/>
            <a:ext cx="2894871" cy="2593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5" name="Google Shape;2115;p35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363351">
            <a:off x="802621" y="4291783"/>
            <a:ext cx="7605804" cy="2832383"/>
          </a:xfrm>
          <a:prstGeom prst="rect">
            <a:avLst/>
          </a:prstGeom>
          <a:noFill/>
          <a:ln>
            <a:noFill/>
          </a:ln>
        </p:spPr>
      </p:pic>
      <p:sp>
        <p:nvSpPr>
          <p:cNvPr id="2116" name="Google Shape;2116;p35"/>
          <p:cNvSpPr/>
          <p:nvPr/>
        </p:nvSpPr>
        <p:spPr>
          <a:xfrm rot="9899989">
            <a:off x="-583964" y="4625085"/>
            <a:ext cx="2265015" cy="2165770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"/>
          <p:cNvSpPr txBox="1">
            <a:spLocks noGrp="1"/>
          </p:cNvSpPr>
          <p:nvPr>
            <p:ph type="subTitle" idx="1"/>
          </p:nvPr>
        </p:nvSpPr>
        <p:spPr>
          <a:xfrm>
            <a:off x="1944337" y="3168343"/>
            <a:ext cx="1532400" cy="47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4" name="Google Shape;214;p5"/>
          <p:cNvSpPr txBox="1">
            <a:spLocks noGrp="1"/>
          </p:cNvSpPr>
          <p:nvPr>
            <p:ph type="subTitle" idx="2"/>
          </p:nvPr>
        </p:nvSpPr>
        <p:spPr>
          <a:xfrm>
            <a:off x="1381688" y="3559333"/>
            <a:ext cx="2657700" cy="10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5"/>
          <p:cNvSpPr txBox="1">
            <a:spLocks noGrp="1"/>
          </p:cNvSpPr>
          <p:nvPr>
            <p:ph type="subTitle" idx="3"/>
          </p:nvPr>
        </p:nvSpPr>
        <p:spPr>
          <a:xfrm flipH="1">
            <a:off x="5667265" y="3168343"/>
            <a:ext cx="1532400" cy="47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6" name="Google Shape;216;p5"/>
          <p:cNvSpPr txBox="1">
            <a:spLocks noGrp="1"/>
          </p:cNvSpPr>
          <p:nvPr>
            <p:ph type="subTitle" idx="4"/>
          </p:nvPr>
        </p:nvSpPr>
        <p:spPr>
          <a:xfrm flipH="1">
            <a:off x="5104613" y="3559333"/>
            <a:ext cx="2657700" cy="10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217" name="Google Shape;217;p5"/>
          <p:cNvPicPr preferRelativeResize="0"/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 rot="4139108">
            <a:off x="-1716814" y="3950736"/>
            <a:ext cx="2989903" cy="24682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8" name="Google Shape;218;p5"/>
          <p:cNvGrpSpPr/>
          <p:nvPr/>
        </p:nvGrpSpPr>
        <p:grpSpPr>
          <a:xfrm rot="-987768">
            <a:off x="-414533" y="3230134"/>
            <a:ext cx="1344359" cy="1995308"/>
            <a:chOff x="272875" y="1527563"/>
            <a:chExt cx="255950" cy="455000"/>
          </a:xfrm>
        </p:grpSpPr>
        <p:sp>
          <p:nvSpPr>
            <p:cNvPr id="219" name="Google Shape;219;p5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5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5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5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5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5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5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5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5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5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5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5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5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5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5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5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5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5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5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5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5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5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5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5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5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5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5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5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5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5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5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5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5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5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54" name="Google Shape;254;p5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1197527" flipH="1">
            <a:off x="8254668" y="3888189"/>
            <a:ext cx="2894871" cy="2593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5"/>
          <p:cNvPicPr preferRelativeResize="0"/>
          <p:nvPr/>
        </p:nvPicPr>
        <p:blipFill>
          <a:blip r:embed="rId4">
            <a:alphaModFix amt="58000"/>
          </a:blip>
          <a:stretch>
            <a:fillRect/>
          </a:stretch>
        </p:blipFill>
        <p:spPr>
          <a:xfrm rot="-9314708">
            <a:off x="-1515506" y="-1274402"/>
            <a:ext cx="1787180" cy="428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5"/>
          <p:cNvPicPr preferRelativeResize="0"/>
          <p:nvPr/>
        </p:nvPicPr>
        <p:blipFill>
          <a:blip r:embed="rId5">
            <a:alphaModFix amt="76000"/>
          </a:blip>
          <a:stretch>
            <a:fillRect/>
          </a:stretch>
        </p:blipFill>
        <p:spPr>
          <a:xfrm rot="394092">
            <a:off x="2157624" y="-1359156"/>
            <a:ext cx="5296602" cy="1972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5"/>
          <p:cNvPicPr preferRelativeResize="0"/>
          <p:nvPr/>
        </p:nvPicPr>
        <p:blipFill>
          <a:blip r:embed="rId6">
            <a:alphaModFix amt="62000"/>
          </a:blip>
          <a:stretch>
            <a:fillRect/>
          </a:stretch>
        </p:blipFill>
        <p:spPr>
          <a:xfrm rot="6551349" flipH="1">
            <a:off x="7493893" y="-756657"/>
            <a:ext cx="2894870" cy="2593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8" name="Google Shape;258;p5"/>
          <p:cNvGrpSpPr/>
          <p:nvPr/>
        </p:nvGrpSpPr>
        <p:grpSpPr>
          <a:xfrm rot="8100046">
            <a:off x="8172668" y="-457651"/>
            <a:ext cx="1344367" cy="1995327"/>
            <a:chOff x="272875" y="1527563"/>
            <a:chExt cx="255950" cy="455000"/>
          </a:xfrm>
        </p:grpSpPr>
        <p:sp>
          <p:nvSpPr>
            <p:cNvPr id="259" name="Google Shape;259;p5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5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5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5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5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5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5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5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5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5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5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5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5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5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5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5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5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5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5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5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5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5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5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5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5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5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5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5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5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5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5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5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5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4" name="Google Shape;294;p5"/>
          <p:cNvSpPr txBox="1">
            <a:spLocks noGrp="1"/>
          </p:cNvSpPr>
          <p:nvPr>
            <p:ph type="ctrTitle"/>
          </p:nvPr>
        </p:nvSpPr>
        <p:spPr>
          <a:xfrm>
            <a:off x="736646" y="373025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295" name="Google Shape;295;p5"/>
          <p:cNvSpPr/>
          <p:nvPr/>
        </p:nvSpPr>
        <p:spPr>
          <a:xfrm rot="-6477098" flipH="1">
            <a:off x="-3963735" y="-3524095"/>
            <a:ext cx="4623929" cy="7256942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5"/>
          <p:cNvSpPr/>
          <p:nvPr/>
        </p:nvSpPr>
        <p:spPr>
          <a:xfrm rot="-7689947">
            <a:off x="8072325" y="4598041"/>
            <a:ext cx="2264989" cy="2165745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6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1326164" flipH="1">
            <a:off x="2960862" y="1361553"/>
            <a:ext cx="3222304" cy="2224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6"/>
          <p:cNvPicPr preferRelativeResize="0"/>
          <p:nvPr/>
        </p:nvPicPr>
        <p:blipFill>
          <a:blip r:embed="rId3">
            <a:alphaModFix amt="47000"/>
          </a:blip>
          <a:stretch>
            <a:fillRect/>
          </a:stretch>
        </p:blipFill>
        <p:spPr>
          <a:xfrm rot="1331770">
            <a:off x="-1977764" y="3821949"/>
            <a:ext cx="2989902" cy="24682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0" name="Google Shape;300;p6"/>
          <p:cNvGrpSpPr/>
          <p:nvPr/>
        </p:nvGrpSpPr>
        <p:grpSpPr>
          <a:xfrm rot="-987768">
            <a:off x="-733895" y="3875634"/>
            <a:ext cx="1344359" cy="1995308"/>
            <a:chOff x="272875" y="1527563"/>
            <a:chExt cx="255950" cy="455000"/>
          </a:xfrm>
        </p:grpSpPr>
        <p:sp>
          <p:nvSpPr>
            <p:cNvPr id="301" name="Google Shape;301;p6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6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6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6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6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6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6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6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6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6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6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6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6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6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6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6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6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6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6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6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6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6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6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6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6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6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6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6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6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6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6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6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6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6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6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36" name="Google Shape;336;p6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flipH="1">
            <a:off x="7809444" y="4139664"/>
            <a:ext cx="2894870" cy="259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6"/>
          <p:cNvPicPr preferRelativeResize="0"/>
          <p:nvPr/>
        </p:nvPicPr>
        <p:blipFill>
          <a:blip r:embed="rId5">
            <a:alphaModFix amt="62000"/>
          </a:blip>
          <a:stretch>
            <a:fillRect/>
          </a:stretch>
        </p:blipFill>
        <p:spPr>
          <a:xfrm rot="9368145" flipH="1">
            <a:off x="-1509155" y="-1246007"/>
            <a:ext cx="2894870" cy="2593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8" name="Google Shape;338;p6"/>
          <p:cNvGrpSpPr/>
          <p:nvPr/>
        </p:nvGrpSpPr>
        <p:grpSpPr>
          <a:xfrm rot="5400065">
            <a:off x="8667137" y="-1129839"/>
            <a:ext cx="1344377" cy="1995312"/>
            <a:chOff x="272875" y="1527563"/>
            <a:chExt cx="255950" cy="455000"/>
          </a:xfrm>
        </p:grpSpPr>
        <p:sp>
          <p:nvSpPr>
            <p:cNvPr id="339" name="Google Shape;339;p6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6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6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6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6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6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6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6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6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6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6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6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6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6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6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6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6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6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6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6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6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6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6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6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6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6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6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6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6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6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6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6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6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6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6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4" name="Google Shape;374;p6"/>
          <p:cNvSpPr txBox="1">
            <a:spLocks noGrp="1"/>
          </p:cNvSpPr>
          <p:nvPr>
            <p:ph type="title"/>
          </p:nvPr>
        </p:nvSpPr>
        <p:spPr>
          <a:xfrm>
            <a:off x="3566522" y="1727900"/>
            <a:ext cx="2028900" cy="171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pic>
        <p:nvPicPr>
          <p:cNvPr id="375" name="Google Shape;375;p6"/>
          <p:cNvPicPr preferRelativeResize="0"/>
          <p:nvPr/>
        </p:nvPicPr>
        <p:blipFill>
          <a:blip r:embed="rId3">
            <a:alphaModFix amt="47000"/>
          </a:blip>
          <a:stretch>
            <a:fillRect/>
          </a:stretch>
        </p:blipFill>
        <p:spPr>
          <a:xfrm rot="-10643014">
            <a:off x="7943421" y="-1509312"/>
            <a:ext cx="2989903" cy="2468227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6"/>
          <p:cNvSpPr/>
          <p:nvPr/>
        </p:nvSpPr>
        <p:spPr>
          <a:xfrm rot="-7373435">
            <a:off x="3439495" y="5025020"/>
            <a:ext cx="2265005" cy="2165760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Google Shape;460;p8"/>
          <p:cNvPicPr preferRelativeResize="0"/>
          <p:nvPr/>
        </p:nvPicPr>
        <p:blipFill>
          <a:blip r:embed="rId2">
            <a:alphaModFix amt="74000"/>
          </a:blip>
          <a:stretch>
            <a:fillRect/>
          </a:stretch>
        </p:blipFill>
        <p:spPr>
          <a:xfrm rot="-10162003" flipH="1">
            <a:off x="301118" y="56641"/>
            <a:ext cx="2894871" cy="2593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8"/>
          <p:cNvPicPr preferRelativeResize="0"/>
          <p:nvPr/>
        </p:nvPicPr>
        <p:blipFill>
          <a:blip r:embed="rId3">
            <a:alphaModFix amt="33000"/>
          </a:blip>
          <a:stretch>
            <a:fillRect/>
          </a:stretch>
        </p:blipFill>
        <p:spPr>
          <a:xfrm rot="10800000" flipH="1">
            <a:off x="2309117" y="4"/>
            <a:ext cx="611487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8"/>
          <p:cNvPicPr preferRelativeResize="0"/>
          <p:nvPr/>
        </p:nvPicPr>
        <p:blipFill>
          <a:blip r:embed="rId4">
            <a:alphaModFix amt="58000"/>
          </a:blip>
          <a:stretch>
            <a:fillRect/>
          </a:stretch>
        </p:blipFill>
        <p:spPr>
          <a:xfrm rot="-8962532">
            <a:off x="7553885" y="2352524"/>
            <a:ext cx="1462806" cy="3509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8"/>
          <p:cNvPicPr preferRelativeResize="0"/>
          <p:nvPr/>
        </p:nvPicPr>
        <p:blipFill>
          <a:blip r:embed="rId5">
            <a:alphaModFix amt="62000"/>
          </a:blip>
          <a:stretch>
            <a:fillRect/>
          </a:stretch>
        </p:blipFill>
        <p:spPr>
          <a:xfrm rot="-10162003" flipH="1">
            <a:off x="-1091107" y="-1133759"/>
            <a:ext cx="2894871" cy="2593322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8"/>
          <p:cNvSpPr/>
          <p:nvPr/>
        </p:nvSpPr>
        <p:spPr>
          <a:xfrm rot="-6681487">
            <a:off x="8044372" y="2590906"/>
            <a:ext cx="2265023" cy="2165778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5" name="Google Shape;465;p8"/>
          <p:cNvGrpSpPr/>
          <p:nvPr/>
        </p:nvGrpSpPr>
        <p:grpSpPr>
          <a:xfrm rot="8100046">
            <a:off x="-12030" y="3450661"/>
            <a:ext cx="1344367" cy="1995327"/>
            <a:chOff x="272875" y="1527563"/>
            <a:chExt cx="255950" cy="455000"/>
          </a:xfrm>
        </p:grpSpPr>
        <p:sp>
          <p:nvSpPr>
            <p:cNvPr id="466" name="Google Shape;466;p8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8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8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8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8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8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8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8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8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8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8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8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8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8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8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8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8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8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8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8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8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8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8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8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8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8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8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8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8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8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8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8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8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8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8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1" name="Google Shape;501;p8"/>
          <p:cNvGrpSpPr/>
          <p:nvPr/>
        </p:nvGrpSpPr>
        <p:grpSpPr>
          <a:xfrm rot="-987768">
            <a:off x="7751817" y="-266278"/>
            <a:ext cx="1344359" cy="1995308"/>
            <a:chOff x="272875" y="1527563"/>
            <a:chExt cx="255950" cy="455000"/>
          </a:xfrm>
        </p:grpSpPr>
        <p:sp>
          <p:nvSpPr>
            <p:cNvPr id="502" name="Google Shape;502;p8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8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8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8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8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8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8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8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8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8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8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8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8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8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8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8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8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8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8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8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8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8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8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8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8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8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8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8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8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8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8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8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8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8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8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37" name="Google Shape;537;p8"/>
          <p:cNvPicPr preferRelativeResize="0"/>
          <p:nvPr/>
        </p:nvPicPr>
        <p:blipFill>
          <a:blip r:embed="rId6">
            <a:alphaModFix amt="62000"/>
          </a:blip>
          <a:stretch>
            <a:fillRect/>
          </a:stretch>
        </p:blipFill>
        <p:spPr>
          <a:xfrm rot="5400000">
            <a:off x="1054424" y="-334421"/>
            <a:ext cx="4474637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39" name="Google Shape;539;p8"/>
          <p:cNvSpPr/>
          <p:nvPr/>
        </p:nvSpPr>
        <p:spPr>
          <a:xfrm rot="231922" flipH="1">
            <a:off x="-1189243" y="-3465582"/>
            <a:ext cx="4623938" cy="7256951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Google Shape;668;p13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-1538275" flipH="1">
            <a:off x="-1241959" y="-985041"/>
            <a:ext cx="3297390" cy="2276635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13"/>
          <p:cNvSpPr/>
          <p:nvPr/>
        </p:nvSpPr>
        <p:spPr>
          <a:xfrm rot="3011561">
            <a:off x="8474812" y="4330185"/>
            <a:ext cx="1345837" cy="1286867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0" name="Google Shape;670;p13"/>
          <p:cNvGrpSpPr/>
          <p:nvPr/>
        </p:nvGrpSpPr>
        <p:grpSpPr>
          <a:xfrm rot="3559955">
            <a:off x="-42012" y="-631342"/>
            <a:ext cx="1344348" cy="1995332"/>
            <a:chOff x="272875" y="1527563"/>
            <a:chExt cx="255950" cy="455000"/>
          </a:xfrm>
        </p:grpSpPr>
        <p:sp>
          <p:nvSpPr>
            <p:cNvPr id="671" name="Google Shape;671;p1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1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3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3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3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3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1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1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1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3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13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06" name="Google Shape;706;p13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10024386">
            <a:off x="7156213" y="-1143378"/>
            <a:ext cx="2894879" cy="2593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13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-7120613" flipH="1">
            <a:off x="5305666" y="-1758350"/>
            <a:ext cx="2894876" cy="2593327"/>
          </a:xfrm>
          <a:prstGeom prst="rect">
            <a:avLst/>
          </a:prstGeom>
          <a:noFill/>
          <a:ln>
            <a:noFill/>
          </a:ln>
        </p:spPr>
      </p:pic>
      <p:sp>
        <p:nvSpPr>
          <p:cNvPr id="708" name="Google Shape;708;p13"/>
          <p:cNvSpPr txBox="1">
            <a:spLocks noGrp="1"/>
          </p:cNvSpPr>
          <p:nvPr>
            <p:ph type="title" hasCustomPrompt="1"/>
          </p:nvPr>
        </p:nvSpPr>
        <p:spPr>
          <a:xfrm>
            <a:off x="3170031" y="3417401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09" name="Google Shape;709;p13"/>
          <p:cNvSpPr txBox="1">
            <a:spLocks noGrp="1"/>
          </p:cNvSpPr>
          <p:nvPr>
            <p:ph type="title" idx="2" hasCustomPrompt="1"/>
          </p:nvPr>
        </p:nvSpPr>
        <p:spPr>
          <a:xfrm>
            <a:off x="5686543" y="3417401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0" name="Google Shape;710;p13"/>
          <p:cNvSpPr txBox="1">
            <a:spLocks noGrp="1"/>
          </p:cNvSpPr>
          <p:nvPr>
            <p:ph type="title" idx="3" hasCustomPrompt="1"/>
          </p:nvPr>
        </p:nvSpPr>
        <p:spPr>
          <a:xfrm>
            <a:off x="5697526" y="1667000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1" name="Google Shape;711;p13"/>
          <p:cNvSpPr txBox="1">
            <a:spLocks noGrp="1"/>
          </p:cNvSpPr>
          <p:nvPr>
            <p:ph type="title" idx="4" hasCustomPrompt="1"/>
          </p:nvPr>
        </p:nvSpPr>
        <p:spPr>
          <a:xfrm>
            <a:off x="637282" y="3444201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2" name="Google Shape;712;p13"/>
          <p:cNvSpPr txBox="1">
            <a:spLocks noGrp="1"/>
          </p:cNvSpPr>
          <p:nvPr>
            <p:ph type="title" idx="5" hasCustomPrompt="1"/>
          </p:nvPr>
        </p:nvSpPr>
        <p:spPr>
          <a:xfrm>
            <a:off x="637282" y="1667000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3" name="Google Shape;713;p13"/>
          <p:cNvSpPr txBox="1">
            <a:spLocks noGrp="1"/>
          </p:cNvSpPr>
          <p:nvPr>
            <p:ph type="title" idx="6" hasCustomPrompt="1"/>
          </p:nvPr>
        </p:nvSpPr>
        <p:spPr>
          <a:xfrm>
            <a:off x="3170031" y="1667000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4" name="Google Shape;714;p13"/>
          <p:cNvSpPr txBox="1">
            <a:spLocks noGrp="1"/>
          </p:cNvSpPr>
          <p:nvPr>
            <p:ph type="ctrTitle" idx="7"/>
          </p:nvPr>
        </p:nvSpPr>
        <p:spPr>
          <a:xfrm>
            <a:off x="4160248" y="326740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15" name="Google Shape;715;p13"/>
          <p:cNvSpPr txBox="1">
            <a:spLocks noGrp="1"/>
          </p:cNvSpPr>
          <p:nvPr>
            <p:ph type="subTitle" idx="1"/>
          </p:nvPr>
        </p:nvSpPr>
        <p:spPr>
          <a:xfrm>
            <a:off x="4160247" y="3572896"/>
            <a:ext cx="1821000" cy="81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6" name="Google Shape;716;p13"/>
          <p:cNvSpPr txBox="1">
            <a:spLocks noGrp="1"/>
          </p:cNvSpPr>
          <p:nvPr>
            <p:ph type="ctrTitle" idx="8"/>
          </p:nvPr>
        </p:nvSpPr>
        <p:spPr>
          <a:xfrm>
            <a:off x="6688381" y="326740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17" name="Google Shape;717;p13"/>
          <p:cNvSpPr txBox="1">
            <a:spLocks noGrp="1"/>
          </p:cNvSpPr>
          <p:nvPr>
            <p:ph type="subTitle" idx="9"/>
          </p:nvPr>
        </p:nvSpPr>
        <p:spPr>
          <a:xfrm>
            <a:off x="6688378" y="3572896"/>
            <a:ext cx="1821000" cy="81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8" name="Google Shape;718;p13"/>
          <p:cNvSpPr/>
          <p:nvPr/>
        </p:nvSpPr>
        <p:spPr>
          <a:xfrm>
            <a:off x="1150175" y="2700900"/>
            <a:ext cx="2525" cy="25"/>
          </a:xfrm>
          <a:custGeom>
            <a:avLst/>
            <a:gdLst/>
            <a:ahLst/>
            <a:cxnLst/>
            <a:rect l="l" t="t" r="r" b="b"/>
            <a:pathLst>
              <a:path w="101" h="1" extrusionOk="0">
                <a:moveTo>
                  <a:pt x="101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CEF2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719" name="Google Shape;719;p13"/>
          <p:cNvSpPr txBox="1">
            <a:spLocks noGrp="1"/>
          </p:cNvSpPr>
          <p:nvPr>
            <p:ph type="ctrTitle" idx="13"/>
          </p:nvPr>
        </p:nvSpPr>
        <p:spPr>
          <a:xfrm>
            <a:off x="6688650" y="149005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20" name="Google Shape;720;p13"/>
          <p:cNvSpPr txBox="1">
            <a:spLocks noGrp="1"/>
          </p:cNvSpPr>
          <p:nvPr>
            <p:ph type="subTitle" idx="14"/>
          </p:nvPr>
        </p:nvSpPr>
        <p:spPr>
          <a:xfrm>
            <a:off x="6688665" y="1791550"/>
            <a:ext cx="1821000" cy="7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1" name="Google Shape;721;p13"/>
          <p:cNvSpPr txBox="1">
            <a:spLocks noGrp="1"/>
          </p:cNvSpPr>
          <p:nvPr>
            <p:ph type="ctrTitle" idx="15"/>
          </p:nvPr>
        </p:nvSpPr>
        <p:spPr>
          <a:xfrm>
            <a:off x="1622668" y="326740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22" name="Google Shape;722;p13"/>
          <p:cNvSpPr txBox="1">
            <a:spLocks noGrp="1"/>
          </p:cNvSpPr>
          <p:nvPr>
            <p:ph type="subTitle" idx="16"/>
          </p:nvPr>
        </p:nvSpPr>
        <p:spPr>
          <a:xfrm>
            <a:off x="1622669" y="3572896"/>
            <a:ext cx="1821000" cy="81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3" name="Google Shape;723;p13"/>
          <p:cNvSpPr txBox="1">
            <a:spLocks noGrp="1"/>
          </p:cNvSpPr>
          <p:nvPr>
            <p:ph type="ctrTitle" idx="17"/>
          </p:nvPr>
        </p:nvSpPr>
        <p:spPr>
          <a:xfrm>
            <a:off x="1622668" y="149005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24" name="Google Shape;724;p13"/>
          <p:cNvSpPr txBox="1">
            <a:spLocks noGrp="1"/>
          </p:cNvSpPr>
          <p:nvPr>
            <p:ph type="subTitle" idx="18"/>
          </p:nvPr>
        </p:nvSpPr>
        <p:spPr>
          <a:xfrm>
            <a:off x="1622669" y="1791550"/>
            <a:ext cx="1821000" cy="7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5" name="Google Shape;725;p13"/>
          <p:cNvSpPr txBox="1">
            <a:spLocks noGrp="1"/>
          </p:cNvSpPr>
          <p:nvPr>
            <p:ph type="ctrTitle" idx="19"/>
          </p:nvPr>
        </p:nvSpPr>
        <p:spPr>
          <a:xfrm>
            <a:off x="4160243" y="149005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26" name="Google Shape;726;p13"/>
          <p:cNvSpPr txBox="1">
            <a:spLocks noGrp="1"/>
          </p:cNvSpPr>
          <p:nvPr>
            <p:ph type="subTitle" idx="20"/>
          </p:nvPr>
        </p:nvSpPr>
        <p:spPr>
          <a:xfrm>
            <a:off x="4160258" y="1791550"/>
            <a:ext cx="1821000" cy="7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7" name="Google Shape;727;p13"/>
          <p:cNvSpPr txBox="1">
            <a:spLocks noGrp="1"/>
          </p:cNvSpPr>
          <p:nvPr>
            <p:ph type="ctrTitle" idx="21"/>
          </p:nvPr>
        </p:nvSpPr>
        <p:spPr>
          <a:xfrm>
            <a:off x="720000" y="342524"/>
            <a:ext cx="7704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3_1"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" name="Google Shape;771;p15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8456486" flipH="1">
            <a:off x="7252441" y="4177105"/>
            <a:ext cx="3297389" cy="22766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2" name="Google Shape;772;p15"/>
          <p:cNvGrpSpPr/>
          <p:nvPr/>
        </p:nvGrpSpPr>
        <p:grpSpPr>
          <a:xfrm rot="2700046">
            <a:off x="8023488" y="3760130"/>
            <a:ext cx="1344367" cy="1995327"/>
            <a:chOff x="272875" y="1527563"/>
            <a:chExt cx="255950" cy="455000"/>
          </a:xfrm>
        </p:grpSpPr>
        <p:sp>
          <p:nvSpPr>
            <p:cNvPr id="773" name="Google Shape;773;p15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15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15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5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5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15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15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15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15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5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5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5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5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5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5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5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15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15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15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15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15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5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15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15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15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15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5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5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5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5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15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15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15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15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15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08" name="Google Shape;808;p15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5809801" flipH="1">
            <a:off x="7609918" y="-1097658"/>
            <a:ext cx="2894870" cy="259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9" name="Google Shape;809;p15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9663874">
            <a:off x="-3354179" y="-1777728"/>
            <a:ext cx="7605805" cy="28323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0" name="Google Shape;810;p15"/>
          <p:cNvGrpSpPr/>
          <p:nvPr/>
        </p:nvGrpSpPr>
        <p:grpSpPr>
          <a:xfrm rot="-7181356">
            <a:off x="474922" y="-1462434"/>
            <a:ext cx="1344356" cy="2469645"/>
            <a:chOff x="272875" y="1419395"/>
            <a:chExt cx="255950" cy="563168"/>
          </a:xfrm>
        </p:grpSpPr>
        <p:sp>
          <p:nvSpPr>
            <p:cNvPr id="811" name="Google Shape;811;p15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15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15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15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15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15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15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15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15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15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15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15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15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5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15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15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5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5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5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5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15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15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15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5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5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15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15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15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15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15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15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15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15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15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15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6" name="Google Shape;846;p15"/>
          <p:cNvSpPr/>
          <p:nvPr/>
        </p:nvSpPr>
        <p:spPr>
          <a:xfrm rot="3011561">
            <a:off x="8384437" y="-796490"/>
            <a:ext cx="1345837" cy="1286867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7" name="Google Shape;847;p15"/>
          <p:cNvSpPr txBox="1">
            <a:spLocks noGrp="1"/>
          </p:cNvSpPr>
          <p:nvPr>
            <p:ph type="ctrTitle"/>
          </p:nvPr>
        </p:nvSpPr>
        <p:spPr>
          <a:xfrm>
            <a:off x="736646" y="373025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3_1_1"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" name="Google Shape;849;p16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-2343514" flipH="1">
            <a:off x="-1166545" y="-1270720"/>
            <a:ext cx="3297389" cy="22766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0" name="Google Shape;850;p16"/>
          <p:cNvGrpSpPr/>
          <p:nvPr/>
        </p:nvGrpSpPr>
        <p:grpSpPr>
          <a:xfrm rot="-8099954">
            <a:off x="15431" y="-572435"/>
            <a:ext cx="1344367" cy="1995327"/>
            <a:chOff x="272875" y="1527563"/>
            <a:chExt cx="255950" cy="455000"/>
          </a:xfrm>
        </p:grpSpPr>
        <p:sp>
          <p:nvSpPr>
            <p:cNvPr id="851" name="Google Shape;851;p16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16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16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16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16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16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16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16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16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16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16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16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16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16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16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16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16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16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16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16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16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16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16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16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16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16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16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16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16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16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16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16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16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16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16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86" name="Google Shape;886;p16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5809801" flipH="1">
            <a:off x="7609918" y="-1097658"/>
            <a:ext cx="2894870" cy="259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7" name="Google Shape;887;p16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10754694">
            <a:off x="2497948" y="4487275"/>
            <a:ext cx="7605809" cy="28323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8" name="Google Shape;888;p16"/>
          <p:cNvGrpSpPr/>
          <p:nvPr/>
        </p:nvGrpSpPr>
        <p:grpSpPr>
          <a:xfrm flipH="1">
            <a:off x="-624375" y="3487614"/>
            <a:ext cx="1344377" cy="2469659"/>
            <a:chOff x="272875" y="1419395"/>
            <a:chExt cx="255950" cy="563168"/>
          </a:xfrm>
        </p:grpSpPr>
        <p:sp>
          <p:nvSpPr>
            <p:cNvPr id="889" name="Google Shape;889;p16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16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16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16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16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16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16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16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16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16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16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16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16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16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16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16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16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16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16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16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16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16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16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16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16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16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16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16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16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16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16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16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16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16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16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4" name="Google Shape;924;p16"/>
          <p:cNvSpPr txBox="1">
            <a:spLocks noGrp="1"/>
          </p:cNvSpPr>
          <p:nvPr>
            <p:ph type="ctrTitle"/>
          </p:nvPr>
        </p:nvSpPr>
        <p:spPr>
          <a:xfrm>
            <a:off x="736646" y="373025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925" name="Google Shape;925;p16"/>
          <p:cNvSpPr/>
          <p:nvPr/>
        </p:nvSpPr>
        <p:spPr>
          <a:xfrm rot="231922" flipH="1">
            <a:off x="7469257" y="-6453732"/>
            <a:ext cx="4623938" cy="7256951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4" name="Google Shape;1014;p19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-2343514" flipH="1">
            <a:off x="-1156226" y="-1467160"/>
            <a:ext cx="3297389" cy="2276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5" name="Google Shape;1015;p19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10162003" flipH="1">
            <a:off x="-1091107" y="-1133759"/>
            <a:ext cx="2894871" cy="25933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16" name="Google Shape;1016;p19"/>
          <p:cNvGrpSpPr/>
          <p:nvPr/>
        </p:nvGrpSpPr>
        <p:grpSpPr>
          <a:xfrm rot="-8099954">
            <a:off x="25750" y="-768875"/>
            <a:ext cx="1344367" cy="1995327"/>
            <a:chOff x="272875" y="1527563"/>
            <a:chExt cx="255950" cy="455000"/>
          </a:xfrm>
        </p:grpSpPr>
        <p:sp>
          <p:nvSpPr>
            <p:cNvPr id="1017" name="Google Shape;1017;p19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19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19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19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19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19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19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19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19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19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19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19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19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19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19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19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19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19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19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19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19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19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19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19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19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19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19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19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19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19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19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19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19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19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19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52" name="Google Shape;1052;p19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6814727" flipH="1">
            <a:off x="7454267" y="-1182806"/>
            <a:ext cx="2894871" cy="2593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3" name="Google Shape;1053;p19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-1136126">
            <a:off x="4365128" y="4231553"/>
            <a:ext cx="7605805" cy="28323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54" name="Google Shape;1054;p19"/>
          <p:cNvGrpSpPr/>
          <p:nvPr/>
        </p:nvGrpSpPr>
        <p:grpSpPr>
          <a:xfrm rot="3618644">
            <a:off x="7686877" y="3841497"/>
            <a:ext cx="1344356" cy="2469645"/>
            <a:chOff x="272875" y="1419395"/>
            <a:chExt cx="255950" cy="563168"/>
          </a:xfrm>
        </p:grpSpPr>
        <p:sp>
          <p:nvSpPr>
            <p:cNvPr id="1055" name="Google Shape;1055;p19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19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19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19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19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19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19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19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19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19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19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19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19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19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19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19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19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19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19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19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19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19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19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19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19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19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19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19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19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19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19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19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19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19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19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0" name="Google Shape;1090;p19"/>
          <p:cNvSpPr txBox="1">
            <a:spLocks noGrp="1"/>
          </p:cNvSpPr>
          <p:nvPr>
            <p:ph type="title"/>
          </p:nvPr>
        </p:nvSpPr>
        <p:spPr>
          <a:xfrm>
            <a:off x="720000" y="2586216"/>
            <a:ext cx="2336400" cy="8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91" name="Google Shape;1091;p19"/>
          <p:cNvSpPr txBox="1">
            <a:spLocks noGrp="1"/>
          </p:cNvSpPr>
          <p:nvPr>
            <p:ph type="subTitle" idx="1"/>
          </p:nvPr>
        </p:nvSpPr>
        <p:spPr>
          <a:xfrm>
            <a:off x="720000" y="3321129"/>
            <a:ext cx="2336400" cy="8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2" name="Google Shape;1092;p19"/>
          <p:cNvSpPr txBox="1">
            <a:spLocks noGrp="1"/>
          </p:cNvSpPr>
          <p:nvPr>
            <p:ph type="title" idx="2"/>
          </p:nvPr>
        </p:nvSpPr>
        <p:spPr>
          <a:xfrm>
            <a:off x="3403800" y="2586216"/>
            <a:ext cx="2336400" cy="8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93" name="Google Shape;1093;p19"/>
          <p:cNvSpPr txBox="1">
            <a:spLocks noGrp="1"/>
          </p:cNvSpPr>
          <p:nvPr>
            <p:ph type="subTitle" idx="3"/>
          </p:nvPr>
        </p:nvSpPr>
        <p:spPr>
          <a:xfrm>
            <a:off x="3403800" y="3321129"/>
            <a:ext cx="2336400" cy="8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4" name="Google Shape;1094;p19"/>
          <p:cNvSpPr txBox="1">
            <a:spLocks noGrp="1"/>
          </p:cNvSpPr>
          <p:nvPr>
            <p:ph type="title" idx="4"/>
          </p:nvPr>
        </p:nvSpPr>
        <p:spPr>
          <a:xfrm>
            <a:off x="6100400" y="2586209"/>
            <a:ext cx="2336400" cy="8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95" name="Google Shape;1095;p19"/>
          <p:cNvSpPr txBox="1">
            <a:spLocks noGrp="1"/>
          </p:cNvSpPr>
          <p:nvPr>
            <p:ph type="subTitle" idx="5"/>
          </p:nvPr>
        </p:nvSpPr>
        <p:spPr>
          <a:xfrm>
            <a:off x="6100400" y="3321129"/>
            <a:ext cx="2336400" cy="8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6" name="Google Shape;1096;p19"/>
          <p:cNvSpPr txBox="1">
            <a:spLocks noGrp="1"/>
          </p:cNvSpPr>
          <p:nvPr>
            <p:ph type="ctrTitle" idx="6"/>
          </p:nvPr>
        </p:nvSpPr>
        <p:spPr>
          <a:xfrm>
            <a:off x="736646" y="373025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BLANK_1_1_1_1_1"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" name="Google Shape;1361;p23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-2343514" flipH="1">
            <a:off x="-1641553" y="-1719908"/>
            <a:ext cx="3297389" cy="22766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2" name="Google Shape;1362;p23"/>
          <p:cNvGrpSpPr/>
          <p:nvPr/>
        </p:nvGrpSpPr>
        <p:grpSpPr>
          <a:xfrm rot="-8099954">
            <a:off x="-459577" y="-1021623"/>
            <a:ext cx="1344367" cy="1995327"/>
            <a:chOff x="272875" y="1527563"/>
            <a:chExt cx="255950" cy="455000"/>
          </a:xfrm>
        </p:grpSpPr>
        <p:sp>
          <p:nvSpPr>
            <p:cNvPr id="1363" name="Google Shape;1363;p2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2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2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2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2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2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2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2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2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2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2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2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2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23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23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2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23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2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2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2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2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2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2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23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2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2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2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23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23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398" name="Google Shape;1398;p23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4990199" flipH="1">
            <a:off x="-1127360" y="4108621"/>
            <a:ext cx="2894870" cy="259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9" name="Google Shape;1399;p23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4990199" flipH="1">
            <a:off x="7307615" y="-922016"/>
            <a:ext cx="2894870" cy="2593321"/>
          </a:xfrm>
          <a:prstGeom prst="rect">
            <a:avLst/>
          </a:prstGeom>
          <a:noFill/>
          <a:ln>
            <a:noFill/>
          </a:ln>
        </p:spPr>
      </p:pic>
      <p:sp>
        <p:nvSpPr>
          <p:cNvPr id="1400" name="Google Shape;1400;p23"/>
          <p:cNvSpPr txBox="1">
            <a:spLocks noGrp="1"/>
          </p:cNvSpPr>
          <p:nvPr>
            <p:ph type="ctrTitle"/>
          </p:nvPr>
        </p:nvSpPr>
        <p:spPr>
          <a:xfrm>
            <a:off x="736646" y="373025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401" name="Google Shape;1401;p23"/>
          <p:cNvSpPr/>
          <p:nvPr/>
        </p:nvSpPr>
        <p:spPr>
          <a:xfrm rot="231922" flipH="1">
            <a:off x="7473457" y="-6437207"/>
            <a:ext cx="4623938" cy="7256951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02" name="Google Shape;1402;p23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-2343514" flipH="1">
            <a:off x="7272347" y="3430567"/>
            <a:ext cx="3297389" cy="22766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03" name="Google Shape;1403;p23"/>
          <p:cNvGrpSpPr/>
          <p:nvPr/>
        </p:nvGrpSpPr>
        <p:grpSpPr>
          <a:xfrm rot="-8099954">
            <a:off x="8454323" y="4128852"/>
            <a:ext cx="1344367" cy="1995327"/>
            <a:chOff x="272875" y="1527563"/>
            <a:chExt cx="255950" cy="455000"/>
          </a:xfrm>
        </p:grpSpPr>
        <p:sp>
          <p:nvSpPr>
            <p:cNvPr id="1404" name="Google Shape;1404;p2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2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2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2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2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2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2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2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2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2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2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2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2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2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2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2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23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23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2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23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2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2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2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2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2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2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2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2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2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23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2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2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2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23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23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4" r:id="rId4"/>
    <p:sldLayoutId id="2147483659" r:id="rId5"/>
    <p:sldLayoutId id="2147483661" r:id="rId6"/>
    <p:sldLayoutId id="2147483662" r:id="rId7"/>
    <p:sldLayoutId id="2147483665" r:id="rId8"/>
    <p:sldLayoutId id="2147483669" r:id="rId9"/>
    <p:sldLayoutId id="2147483671" r:id="rId10"/>
    <p:sldLayoutId id="2147483677" r:id="rId11"/>
    <p:sldLayoutId id="2147483678" r:id="rId12"/>
    <p:sldLayoutId id="2147483679" r:id="rId13"/>
    <p:sldLayoutId id="2147483680" r:id="rId14"/>
    <p:sldLayoutId id="2147483681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5.emf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24.jpeg"/><Relationship Id="rId10" Type="http://schemas.openxmlformats.org/officeDocument/2006/relationships/image" Target="../media/image28.png"/><Relationship Id="rId4" Type="http://schemas.openxmlformats.org/officeDocument/2006/relationships/image" Target="../media/image23.jpeg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5" name="Google Shape;2125;p38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9461196">
            <a:off x="1917996" y="2388117"/>
            <a:ext cx="2894873" cy="259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6" name="Google Shape;2126;p38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1377427">
            <a:off x="4764679" y="752254"/>
            <a:ext cx="2894876" cy="259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7" name="Google Shape;2127;p38"/>
          <p:cNvPicPr preferRelativeResize="0"/>
          <p:nvPr/>
        </p:nvPicPr>
        <p:blipFill>
          <a:blip r:embed="rId5">
            <a:alphaModFix amt="47000"/>
          </a:blip>
          <a:stretch>
            <a:fillRect/>
          </a:stretch>
        </p:blipFill>
        <p:spPr>
          <a:xfrm>
            <a:off x="1808452" y="227299"/>
            <a:ext cx="5527099" cy="4562724"/>
          </a:xfrm>
          <a:prstGeom prst="rect">
            <a:avLst/>
          </a:prstGeom>
          <a:noFill/>
          <a:ln>
            <a:noFill/>
          </a:ln>
        </p:spPr>
      </p:pic>
      <p:sp>
        <p:nvSpPr>
          <p:cNvPr id="2128" name="Google Shape;2128;p38"/>
          <p:cNvSpPr txBox="1">
            <a:spLocks noGrp="1"/>
          </p:cNvSpPr>
          <p:nvPr>
            <p:ph type="ctrTitle"/>
          </p:nvPr>
        </p:nvSpPr>
        <p:spPr>
          <a:xfrm>
            <a:off x="-99553" y="1129430"/>
            <a:ext cx="9343103" cy="109637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Проект на тему:</a:t>
            </a:r>
            <a:br>
              <a:rPr lang="ru-RU" sz="40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</a:br>
            <a:r>
              <a:rPr lang="ru-RU" sz="40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«Вред и польза современной косметики»</a:t>
            </a:r>
            <a:endParaRPr sz="4000" dirty="0">
              <a:solidFill>
                <a:srgbClr val="0000FF"/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29" name="Google Shape;2129;p38"/>
          <p:cNvSpPr txBox="1">
            <a:spLocks noGrp="1"/>
          </p:cNvSpPr>
          <p:nvPr>
            <p:ph type="subTitle" idx="1"/>
          </p:nvPr>
        </p:nvSpPr>
        <p:spPr>
          <a:xfrm>
            <a:off x="719999" y="-8698"/>
            <a:ext cx="770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муниципальное общеобразовательное учреждение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Песоченская средняя общеобразовательная школа</a:t>
            </a:r>
            <a:endParaRPr sz="2000" dirty="0">
              <a:solidFill>
                <a:schemeClr val="bg2">
                  <a:lumMod val="75000"/>
                </a:schemeClr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30" name="Google Shape;2130;p38"/>
          <p:cNvSpPr/>
          <p:nvPr/>
        </p:nvSpPr>
        <p:spPr>
          <a:xfrm>
            <a:off x="-3657600" y="7305175"/>
            <a:ext cx="792600" cy="792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2129;p38">
            <a:extLst>
              <a:ext uri="{FF2B5EF4-FFF2-40B4-BE49-F238E27FC236}">
                <a16:creationId xmlns:a16="http://schemas.microsoft.com/office/drawing/2014/main" id="{7B4C31C8-377D-836C-7789-2929E6BE0068}"/>
              </a:ext>
            </a:extLst>
          </p:cNvPr>
          <p:cNvSpPr txBox="1">
            <a:spLocks/>
          </p:cNvSpPr>
          <p:nvPr/>
        </p:nvSpPr>
        <p:spPr>
          <a:xfrm>
            <a:off x="3840480" y="2328455"/>
            <a:ext cx="5052060" cy="200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6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algn="r"/>
            <a:r>
              <a:rPr lang="ru-RU" sz="200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Авторы проекта – ученицы  9а класса</a:t>
            </a:r>
          </a:p>
          <a:p>
            <a:pPr algn="r"/>
            <a:r>
              <a:rPr lang="ru-RU" sz="2000" dirty="0"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Андреева Анастасия Олеговна</a:t>
            </a:r>
            <a:r>
              <a:rPr lang="ru-RU" sz="200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 </a:t>
            </a:r>
          </a:p>
          <a:p>
            <a:pPr algn="r"/>
            <a:r>
              <a:rPr lang="ru-RU" sz="2000" dirty="0"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Орешкина Светлана Денисовна</a:t>
            </a:r>
          </a:p>
          <a:p>
            <a:pPr algn="r"/>
            <a:endParaRPr lang="ru-RU" sz="1800" dirty="0">
              <a:latin typeface="Architun" panose="02000603000000000000" pitchFamily="2" charset="0"/>
              <a:ea typeface="Times New Roman" panose="02020603050405020304" pitchFamily="18" charset="0"/>
              <a:cs typeface="Architun" panose="02000603000000000000" pitchFamily="2" charset="0"/>
            </a:endParaRPr>
          </a:p>
          <a:p>
            <a:pPr algn="r"/>
            <a:r>
              <a:rPr lang="ru-RU" sz="200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Научный руководитель – учитель математики </a:t>
            </a:r>
          </a:p>
          <a:p>
            <a:pPr algn="r"/>
            <a:r>
              <a:rPr lang="ru-RU" sz="200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Токач Мария Геннадьевна</a:t>
            </a:r>
            <a:endParaRPr lang="ru-RU" sz="1800" dirty="0">
              <a:solidFill>
                <a:schemeClr val="bg2">
                  <a:lumMod val="75000"/>
                </a:schemeClr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3" name="Google Shape;2129;p38">
            <a:extLst>
              <a:ext uri="{FF2B5EF4-FFF2-40B4-BE49-F238E27FC236}">
                <a16:creationId xmlns:a16="http://schemas.microsoft.com/office/drawing/2014/main" id="{72BD904C-84AD-2B64-76EA-B54B018E0D0B}"/>
              </a:ext>
            </a:extLst>
          </p:cNvPr>
          <p:cNvSpPr txBox="1">
            <a:spLocks/>
          </p:cNvSpPr>
          <p:nvPr/>
        </p:nvSpPr>
        <p:spPr>
          <a:xfrm>
            <a:off x="521567" y="4369622"/>
            <a:ext cx="7307983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6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п. Песочное</a:t>
            </a:r>
          </a:p>
          <a:p>
            <a:pPr marL="0" indent="0"/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2024 год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" name="Google Shape;2631;p57"/>
          <p:cNvSpPr txBox="1">
            <a:spLocks noGrp="1"/>
          </p:cNvSpPr>
          <p:nvPr>
            <p:ph type="ctrTitle"/>
          </p:nvPr>
        </p:nvSpPr>
        <p:spPr>
          <a:xfrm>
            <a:off x="110837" y="83128"/>
            <a:ext cx="8832271" cy="151960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Beauty Box</a:t>
            </a:r>
            <a:r>
              <a:rPr lang="ru-RU" sz="28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 №1  </a:t>
            </a:r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(бюджетный вариант) </a:t>
            </a:r>
            <a:r>
              <a:rPr lang="ru-RU" sz="28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3210 рублей</a:t>
            </a:r>
            <a:b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</a:br>
            <a:r>
              <a:rPr lang="en-US" sz="28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Beauty Box</a:t>
            </a:r>
            <a:r>
              <a:rPr lang="ru-RU" sz="28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 №2 </a:t>
            </a:r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(средняя ценовая категория) </a:t>
            </a:r>
            <a:r>
              <a:rPr lang="ru-RU" sz="28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7680 рублей</a:t>
            </a:r>
            <a:b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</a:br>
            <a:r>
              <a:rPr lang="en-US" sz="28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Beauty Box</a:t>
            </a:r>
            <a:r>
              <a:rPr lang="ru-RU" sz="28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 №3 </a:t>
            </a:r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(премиальная ценовая категория) </a:t>
            </a:r>
            <a:r>
              <a:rPr lang="ru-RU" sz="28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19280рублей</a:t>
            </a:r>
            <a:endParaRPr sz="2800" dirty="0">
              <a:solidFill>
                <a:srgbClr val="0000FF"/>
              </a:solidFill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C815A6C7-C69A-1EE8-05A9-F84C910A47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674700"/>
              </p:ext>
            </p:extLst>
          </p:nvPr>
        </p:nvGraphicFramePr>
        <p:xfrm>
          <a:off x="242455" y="1681710"/>
          <a:ext cx="8541324" cy="330592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11777">
                  <a:extLst>
                    <a:ext uri="{9D8B030D-6E8A-4147-A177-3AD203B41FA5}">
                      <a16:colId xmlns:a16="http://schemas.microsoft.com/office/drawing/2014/main" val="920808860"/>
                    </a:ext>
                  </a:extLst>
                </a:gridCol>
                <a:gridCol w="672234">
                  <a:extLst>
                    <a:ext uri="{9D8B030D-6E8A-4147-A177-3AD203B41FA5}">
                      <a16:colId xmlns:a16="http://schemas.microsoft.com/office/drawing/2014/main" val="1503110315"/>
                    </a:ext>
                  </a:extLst>
                </a:gridCol>
                <a:gridCol w="751320">
                  <a:extLst>
                    <a:ext uri="{9D8B030D-6E8A-4147-A177-3AD203B41FA5}">
                      <a16:colId xmlns:a16="http://schemas.microsoft.com/office/drawing/2014/main" val="251761954"/>
                    </a:ext>
                  </a:extLst>
                </a:gridCol>
                <a:gridCol w="711777">
                  <a:extLst>
                    <a:ext uri="{9D8B030D-6E8A-4147-A177-3AD203B41FA5}">
                      <a16:colId xmlns:a16="http://schemas.microsoft.com/office/drawing/2014/main" val="695688451"/>
                    </a:ext>
                  </a:extLst>
                </a:gridCol>
                <a:gridCol w="711777">
                  <a:extLst>
                    <a:ext uri="{9D8B030D-6E8A-4147-A177-3AD203B41FA5}">
                      <a16:colId xmlns:a16="http://schemas.microsoft.com/office/drawing/2014/main" val="3704850189"/>
                    </a:ext>
                  </a:extLst>
                </a:gridCol>
                <a:gridCol w="711777">
                  <a:extLst>
                    <a:ext uri="{9D8B030D-6E8A-4147-A177-3AD203B41FA5}">
                      <a16:colId xmlns:a16="http://schemas.microsoft.com/office/drawing/2014/main" val="201258536"/>
                    </a:ext>
                  </a:extLst>
                </a:gridCol>
                <a:gridCol w="711777">
                  <a:extLst>
                    <a:ext uri="{9D8B030D-6E8A-4147-A177-3AD203B41FA5}">
                      <a16:colId xmlns:a16="http://schemas.microsoft.com/office/drawing/2014/main" val="2094655732"/>
                    </a:ext>
                  </a:extLst>
                </a:gridCol>
                <a:gridCol w="711777">
                  <a:extLst>
                    <a:ext uri="{9D8B030D-6E8A-4147-A177-3AD203B41FA5}">
                      <a16:colId xmlns:a16="http://schemas.microsoft.com/office/drawing/2014/main" val="3050718347"/>
                    </a:ext>
                  </a:extLst>
                </a:gridCol>
                <a:gridCol w="711777">
                  <a:extLst>
                    <a:ext uri="{9D8B030D-6E8A-4147-A177-3AD203B41FA5}">
                      <a16:colId xmlns:a16="http://schemas.microsoft.com/office/drawing/2014/main" val="2677803211"/>
                    </a:ext>
                  </a:extLst>
                </a:gridCol>
                <a:gridCol w="711777">
                  <a:extLst>
                    <a:ext uri="{9D8B030D-6E8A-4147-A177-3AD203B41FA5}">
                      <a16:colId xmlns:a16="http://schemas.microsoft.com/office/drawing/2014/main" val="2306923481"/>
                    </a:ext>
                  </a:extLst>
                </a:gridCol>
                <a:gridCol w="711777">
                  <a:extLst>
                    <a:ext uri="{9D8B030D-6E8A-4147-A177-3AD203B41FA5}">
                      <a16:colId xmlns:a16="http://schemas.microsoft.com/office/drawing/2014/main" val="3582044252"/>
                    </a:ext>
                  </a:extLst>
                </a:gridCol>
                <a:gridCol w="711777">
                  <a:extLst>
                    <a:ext uri="{9D8B030D-6E8A-4147-A177-3AD203B41FA5}">
                      <a16:colId xmlns:a16="http://schemas.microsoft.com/office/drawing/2014/main" val="433812260"/>
                    </a:ext>
                  </a:extLst>
                </a:gridCol>
              </a:tblGrid>
              <a:tr h="1934326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0000FF"/>
                        </a:solidFill>
                        <a:latin typeface="Architun" panose="02000603000000000000" pitchFamily="2" charset="0"/>
                        <a:cs typeface="Architun" panose="02000603000000000000" pitchFamily="2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0000FF"/>
                        </a:solidFill>
                        <a:latin typeface="Architun" panose="02000603000000000000" pitchFamily="2" charset="0"/>
                        <a:cs typeface="Architun" panose="02000603000000000000" pitchFamily="2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0000FF"/>
                        </a:solidFill>
                        <a:latin typeface="Architun" panose="02000603000000000000" pitchFamily="2" charset="0"/>
                        <a:cs typeface="Architun" panose="02000603000000000000" pitchFamily="2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0000FF"/>
                        </a:solidFill>
                        <a:latin typeface="Architun" panose="02000603000000000000" pitchFamily="2" charset="0"/>
                        <a:cs typeface="Architun" panose="02000603000000000000" pitchFamily="2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0000FF"/>
                        </a:solidFill>
                        <a:latin typeface="Architun" panose="02000603000000000000" pitchFamily="2" charset="0"/>
                        <a:cs typeface="Architun" panose="02000603000000000000" pitchFamily="2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0000FF"/>
                        </a:solidFill>
                        <a:latin typeface="Architun" panose="02000603000000000000" pitchFamily="2" charset="0"/>
                        <a:cs typeface="Architun" panose="02000603000000000000" pitchFamily="2" charset="0"/>
                      </a:endParaRPr>
                    </a:p>
                    <a:p>
                      <a:pPr algn="ctr"/>
                      <a:r>
                        <a:rPr lang="en-US" sz="1400" dirty="0">
                          <a:solidFill>
                            <a:srgbClr val="0000FF"/>
                          </a:solidFill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Beauty Box</a:t>
                      </a:r>
                      <a:r>
                        <a:rPr lang="ru-RU" sz="1400" dirty="0">
                          <a:solidFill>
                            <a:srgbClr val="0000FF"/>
                          </a:solidFill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Минеральное масло </a:t>
                      </a:r>
                      <a:r>
                        <a:rPr lang="ru-RU" sz="14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(сыпь, забивает поры)</a:t>
                      </a:r>
                      <a:endParaRPr lang="ru-RU" sz="1600" b="0" dirty="0">
                        <a:latin typeface="Architun" panose="02000603000000000000" pitchFamily="2" charset="0"/>
                        <a:cs typeface="Architun" panose="02000603000000000000" pitchFamily="2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err="1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Парабены</a:t>
                      </a:r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 (рост раковых клеток)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err="1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Полиэтиленгликоль</a:t>
                      </a:r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 (раздражение кожи)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Спирт (раздражение, шелушение кожи)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Тальк (забивает поры)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err="1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Лаурил</a:t>
                      </a:r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 (зуд, аллергия)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Глицерин (сухость)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err="1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Диметикон</a:t>
                      </a:r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 (забивает поры) 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err="1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Бутиленгликоль</a:t>
                      </a:r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 (контактный дерматит)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Пропиленгликоль (раздражение глаз и кожи)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Парафин (забивает поры)</a:t>
                      </a:r>
                    </a:p>
                  </a:txBody>
                  <a:tcPr vert="vert270" anchor="ctr"/>
                </a:tc>
                <a:extLst>
                  <a:ext uri="{0D108BD9-81ED-4DB2-BD59-A6C34878D82A}">
                    <a16:rowId xmlns:a16="http://schemas.microsoft.com/office/drawing/2014/main" val="3432092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0000FF"/>
                          </a:solidFill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№1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9441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0000FF"/>
                          </a:solidFill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№2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83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0000FF"/>
                          </a:solidFill>
                          <a:latin typeface="Architun" panose="02000603000000000000" pitchFamily="2" charset="0"/>
                          <a:cs typeface="Architun" panose="02000603000000000000" pitchFamily="2" charset="0"/>
                        </a:rPr>
                        <a:t>№3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kumimoji="0" lang="ru-RU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sym typeface="Arial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361398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DE6CFEAD-A68F-7CB9-71EC-D6F327FDF0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944346"/>
              </p:ext>
            </p:extLst>
          </p:nvPr>
        </p:nvGraphicFramePr>
        <p:xfrm>
          <a:off x="4904509" y="730028"/>
          <a:ext cx="2836496" cy="2829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9722411" imgH="9697353" progId="">
                  <p:embed/>
                </p:oleObj>
              </mc:Choice>
              <mc:Fallback>
                <p:oleObj r:id="rId3" imgW="9722411" imgH="9697353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04509" y="730028"/>
                        <a:ext cx="2836496" cy="2829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98E67C52-3C2B-DADB-D7DA-1E9C89AA21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954175"/>
              </p:ext>
            </p:extLst>
          </p:nvPr>
        </p:nvGraphicFramePr>
        <p:xfrm>
          <a:off x="791009" y="769248"/>
          <a:ext cx="2657700" cy="2790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20525090" imgH="21549674" progId="">
                  <p:embed/>
                </p:oleObj>
              </mc:Choice>
              <mc:Fallback>
                <p:oleObj r:id="rId5" imgW="20525090" imgH="21549674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1009" y="769248"/>
                        <a:ext cx="2657700" cy="2790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80" name="Google Shape;2680;p60"/>
          <p:cNvSpPr txBox="1">
            <a:spLocks noGrp="1"/>
          </p:cNvSpPr>
          <p:nvPr>
            <p:ph type="subTitle" idx="2"/>
          </p:nvPr>
        </p:nvSpPr>
        <p:spPr>
          <a:xfrm>
            <a:off x="138545" y="4139773"/>
            <a:ext cx="3671455" cy="10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Architun" panose="02000603000000000000" pitchFamily="2" charset="0"/>
                <a:cs typeface="Architun" panose="02000603000000000000" pitchFamily="2" charset="0"/>
              </a:rPr>
              <a:t>зерновой кофе, мёд, миндальное масло, апельсиновое масло, </a:t>
            </a:r>
            <a:r>
              <a:rPr lang="ru-RU" sz="1800" dirty="0" err="1">
                <a:latin typeface="Architun" panose="02000603000000000000" pitchFamily="2" charset="0"/>
                <a:cs typeface="Architun" panose="02000603000000000000" pitchFamily="2" charset="0"/>
              </a:rPr>
              <a:t>шиммер</a:t>
            </a:r>
            <a:endParaRPr sz="18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681" name="Google Shape;2681;p60"/>
          <p:cNvSpPr txBox="1">
            <a:spLocks noGrp="1"/>
          </p:cNvSpPr>
          <p:nvPr>
            <p:ph type="subTitle" idx="4"/>
          </p:nvPr>
        </p:nvSpPr>
        <p:spPr>
          <a:xfrm flipH="1">
            <a:off x="4267200" y="4130100"/>
            <a:ext cx="4738254" cy="10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Architun" panose="02000603000000000000" pitchFamily="2" charset="0"/>
                <a:cs typeface="Architun" panose="02000603000000000000" pitchFamily="2" charset="0"/>
              </a:rPr>
              <a:t>Скраб способствует бережному удалению ороговевших участков кожи, питает и увлажняет кожу</a:t>
            </a:r>
            <a:endParaRPr sz="18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683" name="Google Shape;2683;p60"/>
          <p:cNvSpPr txBox="1">
            <a:spLocks noGrp="1"/>
          </p:cNvSpPr>
          <p:nvPr>
            <p:ph type="ctrTitle"/>
          </p:nvPr>
        </p:nvSpPr>
        <p:spPr>
          <a:xfrm>
            <a:off x="617742" y="122942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latin typeface="Architun" panose="02000603000000000000" pitchFamily="2" charset="0"/>
                <a:cs typeface="Architun" panose="02000603000000000000" pitchFamily="2" charset="0"/>
              </a:rPr>
              <a:t>Кофейный скраб</a:t>
            </a:r>
            <a:endParaRPr sz="36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pic>
        <p:nvPicPr>
          <p:cNvPr id="2684" name="Google Shape;2684;p60"/>
          <p:cNvPicPr preferRelativeResize="0"/>
          <p:nvPr/>
        </p:nvPicPr>
        <p:blipFill>
          <a:blip r:embed="rId7">
            <a:alphaModFix amt="52000"/>
          </a:blip>
          <a:stretch>
            <a:fillRect/>
          </a:stretch>
        </p:blipFill>
        <p:spPr>
          <a:xfrm rot="-1128981" flipH="1">
            <a:off x="988200" y="3416286"/>
            <a:ext cx="1916811" cy="9678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5" name="Google Shape;2685;p60"/>
          <p:cNvPicPr preferRelativeResize="0"/>
          <p:nvPr/>
        </p:nvPicPr>
        <p:blipFill>
          <a:blip r:embed="rId8">
            <a:alphaModFix amt="52000"/>
          </a:blip>
          <a:stretch>
            <a:fillRect/>
          </a:stretch>
        </p:blipFill>
        <p:spPr>
          <a:xfrm rot="1128968">
            <a:off x="5487696" y="3419954"/>
            <a:ext cx="1772548" cy="98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686" name="Google Shape;2686;p60"/>
          <p:cNvSpPr txBox="1">
            <a:spLocks noGrp="1"/>
          </p:cNvSpPr>
          <p:nvPr>
            <p:ph type="subTitle" idx="1"/>
          </p:nvPr>
        </p:nvSpPr>
        <p:spPr>
          <a:xfrm>
            <a:off x="1180392" y="3660673"/>
            <a:ext cx="1532400" cy="47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Architun" panose="02000603000000000000" pitchFamily="2" charset="0"/>
                <a:cs typeface="Architun" panose="02000603000000000000" pitchFamily="2" charset="0"/>
              </a:rPr>
              <a:t>Ингредиенты</a:t>
            </a:r>
            <a:endParaRPr sz="2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687" name="Google Shape;2687;p60"/>
          <p:cNvSpPr txBox="1">
            <a:spLocks noGrp="1"/>
          </p:cNvSpPr>
          <p:nvPr>
            <p:ph type="subTitle" idx="3"/>
          </p:nvPr>
        </p:nvSpPr>
        <p:spPr>
          <a:xfrm flipH="1">
            <a:off x="5301329" y="3674405"/>
            <a:ext cx="2221651" cy="47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Architun" panose="02000603000000000000" pitchFamily="2" charset="0"/>
                <a:cs typeface="Architun" panose="02000603000000000000" pitchFamily="2" charset="0"/>
              </a:rPr>
              <a:t>Готовый продукт</a:t>
            </a:r>
            <a:endParaRPr sz="2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pic>
        <p:nvPicPr>
          <p:cNvPr id="4" name="Google Shape;2288;p48">
            <a:extLst>
              <a:ext uri="{FF2B5EF4-FFF2-40B4-BE49-F238E27FC236}">
                <a16:creationId xmlns:a16="http://schemas.microsoft.com/office/drawing/2014/main" id="{EFB2CEC0-33FD-3CFD-F909-F1B479928E83}"/>
              </a:ext>
            </a:extLst>
          </p:cNvPr>
          <p:cNvPicPr preferRelativeResize="0"/>
          <p:nvPr/>
        </p:nvPicPr>
        <p:blipFill>
          <a:blip r:embed="rId9">
            <a:alphaModFix amt="77000"/>
          </a:blip>
          <a:stretch>
            <a:fillRect/>
          </a:stretch>
        </p:blipFill>
        <p:spPr>
          <a:xfrm flipH="1">
            <a:off x="3628125" y="1787404"/>
            <a:ext cx="1208879" cy="714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486F0A3C-DE9A-DB33-BA62-24F2976EE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48" y="994929"/>
            <a:ext cx="4730461" cy="31536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6" name="Google Shape;2216;p45"/>
          <p:cNvSpPr txBox="1">
            <a:spLocks noGrp="1"/>
          </p:cNvSpPr>
          <p:nvPr>
            <p:ph type="ctrTitle" idx="6"/>
          </p:nvPr>
        </p:nvSpPr>
        <p:spPr>
          <a:xfrm>
            <a:off x="736646" y="373024"/>
            <a:ext cx="7672500" cy="61347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R="69850">
              <a:spcAft>
                <a:spcPts val="0"/>
              </a:spcAft>
            </a:pPr>
            <a:r>
              <a:rPr lang="ru-RU" sz="320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Цель работы: </a:t>
            </a:r>
            <a:br>
              <a:rPr lang="ru-RU" sz="320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</a:br>
            <a:r>
              <a:rPr lang="ru-RU" sz="320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Выяснить, могут ли косметические средства нанести вред здоровью человека.</a:t>
            </a:r>
            <a:endParaRPr lang="ru-RU" sz="3600" dirty="0">
              <a:effectLst/>
              <a:latin typeface="Architun" panose="02000603000000000000" pitchFamily="2" charset="0"/>
              <a:ea typeface="Times New Roman" panose="02020603050405020304" pitchFamily="18" charset="0"/>
              <a:cs typeface="Architun" panose="02000603000000000000" pitchFamily="2" charset="0"/>
            </a:endParaRPr>
          </a:p>
        </p:txBody>
      </p:sp>
      <p:sp>
        <p:nvSpPr>
          <p:cNvPr id="2217" name="Google Shape;2217;p45"/>
          <p:cNvSpPr txBox="1">
            <a:spLocks noGrp="1"/>
          </p:cNvSpPr>
          <p:nvPr>
            <p:ph type="title"/>
          </p:nvPr>
        </p:nvSpPr>
        <p:spPr>
          <a:xfrm>
            <a:off x="-45191" y="2329791"/>
            <a:ext cx="2336400" cy="8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Онлайн - опрос</a:t>
            </a:r>
            <a:endParaRPr sz="2400" dirty="0">
              <a:solidFill>
                <a:srgbClr val="0000FF"/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218" name="Google Shape;2218;p45"/>
          <p:cNvSpPr txBox="1">
            <a:spLocks noGrp="1"/>
          </p:cNvSpPr>
          <p:nvPr>
            <p:ph type="subTitle" idx="1"/>
          </p:nvPr>
        </p:nvSpPr>
        <p:spPr>
          <a:xfrm>
            <a:off x="63765" y="2946528"/>
            <a:ext cx="2336400" cy="213982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64770" indent="0">
              <a:lnSpc>
                <a:spcPct val="115000"/>
              </a:lnSpc>
              <a:buSzPts val="1200"/>
              <a:tabLst>
                <a:tab pos="521970" algn="l"/>
                <a:tab pos="1383030" algn="l"/>
                <a:tab pos="1965960" algn="l"/>
                <a:tab pos="2540000" algn="l"/>
                <a:tab pos="3439795" algn="l"/>
                <a:tab pos="4133215" algn="l"/>
                <a:tab pos="5125085" algn="l"/>
              </a:tabLst>
            </a:pPr>
            <a:r>
              <a:rPr lang="ru-RU" sz="2200" spc="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Провести онлайн-опрос среди учениц 7-10 классов, проанализировать результаты опроса.</a:t>
            </a:r>
          </a:p>
        </p:txBody>
      </p:sp>
      <p:sp>
        <p:nvSpPr>
          <p:cNvPr id="2221" name="Google Shape;2221;p45"/>
          <p:cNvSpPr txBox="1">
            <a:spLocks noGrp="1"/>
          </p:cNvSpPr>
          <p:nvPr>
            <p:ph type="title" idx="4"/>
          </p:nvPr>
        </p:nvSpPr>
        <p:spPr>
          <a:xfrm>
            <a:off x="4324402" y="2340181"/>
            <a:ext cx="2336400" cy="8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Памятка</a:t>
            </a:r>
            <a:endParaRPr sz="2400" dirty="0">
              <a:solidFill>
                <a:srgbClr val="0000FF"/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222" name="Google Shape;2222;p45"/>
          <p:cNvSpPr txBox="1">
            <a:spLocks noGrp="1"/>
          </p:cNvSpPr>
          <p:nvPr>
            <p:ph type="subTitle" idx="5"/>
          </p:nvPr>
        </p:nvSpPr>
        <p:spPr>
          <a:xfrm>
            <a:off x="4582283" y="2983764"/>
            <a:ext cx="2078520" cy="171206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pc="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Разработать буклет-памятку по использованию декоративной косметики</a:t>
            </a:r>
            <a:endParaRPr sz="22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AD556C3-E555-C93D-85F3-1C7CC80BD6EB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2347124" y="2329791"/>
            <a:ext cx="2336400" cy="892500"/>
          </a:xfrm>
        </p:spPr>
        <p:txBody>
          <a:bodyPr/>
          <a:lstStyle/>
          <a:p>
            <a:r>
              <a:rPr lang="en-US" sz="24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Beauty-box</a:t>
            </a:r>
            <a:endParaRPr lang="ru-RU" sz="2400" dirty="0">
              <a:solidFill>
                <a:srgbClr val="0000FF"/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" name="Google Shape;2221;p45">
            <a:extLst>
              <a:ext uri="{FF2B5EF4-FFF2-40B4-BE49-F238E27FC236}">
                <a16:creationId xmlns:a16="http://schemas.microsoft.com/office/drawing/2014/main" id="{A1174CA0-145B-BCD7-9BE5-F9D37937C47B}"/>
              </a:ext>
            </a:extLst>
          </p:cNvPr>
          <p:cNvSpPr txBox="1">
            <a:spLocks/>
          </p:cNvSpPr>
          <p:nvPr/>
        </p:nvSpPr>
        <p:spPr>
          <a:xfrm>
            <a:off x="6552479" y="2340755"/>
            <a:ext cx="2336400" cy="8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verpass Black"/>
              <a:buNone/>
              <a:defRPr sz="16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verpass Black"/>
              <a:buNone/>
              <a:defRPr sz="24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verpass Black"/>
              <a:buNone/>
              <a:defRPr sz="24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verpass Black"/>
              <a:buNone/>
              <a:defRPr sz="24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verpass Black"/>
              <a:buNone/>
              <a:defRPr sz="24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verpass Black"/>
              <a:buNone/>
              <a:defRPr sz="24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verpass Black"/>
              <a:buNone/>
              <a:defRPr sz="24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verpass Black"/>
              <a:buNone/>
              <a:defRPr sz="24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verpass Black"/>
              <a:buNone/>
              <a:defRPr sz="24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r>
              <a:rPr lang="ru-RU" sz="24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Косметика </a:t>
            </a:r>
          </a:p>
        </p:txBody>
      </p:sp>
      <p:sp>
        <p:nvSpPr>
          <p:cNvPr id="4" name="Google Shape;2222;p45">
            <a:extLst>
              <a:ext uri="{FF2B5EF4-FFF2-40B4-BE49-F238E27FC236}">
                <a16:creationId xmlns:a16="http://schemas.microsoft.com/office/drawing/2014/main" id="{7249AF57-2D54-61A9-1BFD-A214C9E300A9}"/>
              </a:ext>
            </a:extLst>
          </p:cNvPr>
          <p:cNvSpPr txBox="1">
            <a:spLocks/>
          </p:cNvSpPr>
          <p:nvPr/>
        </p:nvSpPr>
        <p:spPr>
          <a:xfrm>
            <a:off x="6661435" y="2964122"/>
            <a:ext cx="2336400" cy="1884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>
              <a:lnSpc>
                <a:spcPct val="115000"/>
              </a:lnSpc>
              <a:buSzPts val="1200"/>
              <a:tabLst>
                <a:tab pos="521970" algn="l"/>
              </a:tabLst>
            </a:pPr>
            <a:r>
              <a:rPr lang="ru-RU" sz="2200" spc="0" dirty="0">
                <a:effectLst/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Изготовить собственные косметические средства в домашних условиях.</a:t>
            </a: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BCBB336-1702-1D94-5481-528271E670D6}"/>
              </a:ext>
            </a:extLst>
          </p:cNvPr>
          <p:cNvGrpSpPr/>
          <p:nvPr/>
        </p:nvGrpSpPr>
        <p:grpSpPr>
          <a:xfrm>
            <a:off x="476792" y="1483931"/>
            <a:ext cx="1370198" cy="1131135"/>
            <a:chOff x="381729" y="1722454"/>
            <a:chExt cx="1370198" cy="1131135"/>
          </a:xfrm>
        </p:grpSpPr>
        <p:pic>
          <p:nvPicPr>
            <p:cNvPr id="2223" name="Google Shape;2223;p45"/>
            <p:cNvPicPr preferRelativeResize="0"/>
            <p:nvPr/>
          </p:nvPicPr>
          <p:blipFill>
            <a:blip r:embed="rId3">
              <a:alphaModFix amt="47000"/>
            </a:blip>
            <a:stretch>
              <a:fillRect/>
            </a:stretch>
          </p:blipFill>
          <p:spPr>
            <a:xfrm>
              <a:off x="381729" y="1722454"/>
              <a:ext cx="1370198" cy="113113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9" name="Google Shape;3413;p70">
              <a:extLst>
                <a:ext uri="{FF2B5EF4-FFF2-40B4-BE49-F238E27FC236}">
                  <a16:creationId xmlns:a16="http://schemas.microsoft.com/office/drawing/2014/main" id="{76710C3D-5E83-E604-FA9E-665782A5E87E}"/>
                </a:ext>
              </a:extLst>
            </p:cNvPr>
            <p:cNvGrpSpPr/>
            <p:nvPr/>
          </p:nvGrpSpPr>
          <p:grpSpPr>
            <a:xfrm>
              <a:off x="662386" y="1968422"/>
              <a:ext cx="714125" cy="603328"/>
              <a:chOff x="3501175" y="1261675"/>
              <a:chExt cx="436350" cy="368650"/>
            </a:xfrm>
          </p:grpSpPr>
          <p:sp>
            <p:nvSpPr>
              <p:cNvPr id="20" name="Google Shape;3414;p70">
                <a:extLst>
                  <a:ext uri="{FF2B5EF4-FFF2-40B4-BE49-F238E27FC236}">
                    <a16:creationId xmlns:a16="http://schemas.microsoft.com/office/drawing/2014/main" id="{A1714531-B939-1B43-7855-C05232C96BFC}"/>
                  </a:ext>
                </a:extLst>
              </p:cNvPr>
              <p:cNvSpPr/>
              <p:nvPr/>
            </p:nvSpPr>
            <p:spPr>
              <a:xfrm>
                <a:off x="3501175" y="1265725"/>
                <a:ext cx="372025" cy="364600"/>
              </a:xfrm>
              <a:custGeom>
                <a:avLst/>
                <a:gdLst/>
                <a:ahLst/>
                <a:cxnLst/>
                <a:rect l="l" t="t" r="r" b="b"/>
                <a:pathLst>
                  <a:path w="14881" h="14584" extrusionOk="0">
                    <a:moveTo>
                      <a:pt x="7577" y="493"/>
                    </a:moveTo>
                    <a:cubicBezTo>
                      <a:pt x="8866" y="493"/>
                      <a:pt x="10143" y="857"/>
                      <a:pt x="11255" y="1569"/>
                    </a:cubicBezTo>
                    <a:lnTo>
                      <a:pt x="7659" y="6760"/>
                    </a:lnTo>
                    <a:lnTo>
                      <a:pt x="6500" y="3570"/>
                    </a:lnTo>
                    <a:cubicBezTo>
                      <a:pt x="6455" y="3451"/>
                      <a:pt x="6358" y="3400"/>
                      <a:pt x="6262" y="3400"/>
                    </a:cubicBezTo>
                    <a:cubicBezTo>
                      <a:pt x="6102" y="3400"/>
                      <a:pt x="5944" y="3539"/>
                      <a:pt x="6019" y="3736"/>
                    </a:cubicBezTo>
                    <a:lnTo>
                      <a:pt x="7268" y="7136"/>
                    </a:lnTo>
                    <a:lnTo>
                      <a:pt x="1039" y="9107"/>
                    </a:lnTo>
                    <a:cubicBezTo>
                      <a:pt x="241" y="6203"/>
                      <a:pt x="1445" y="3119"/>
                      <a:pt x="4003" y="1524"/>
                    </a:cubicBezTo>
                    <a:cubicBezTo>
                      <a:pt x="4213" y="1373"/>
                      <a:pt x="4439" y="1253"/>
                      <a:pt x="4680" y="1148"/>
                    </a:cubicBezTo>
                    <a:cubicBezTo>
                      <a:pt x="4785" y="1087"/>
                      <a:pt x="4905" y="1042"/>
                      <a:pt x="5026" y="982"/>
                    </a:cubicBezTo>
                    <a:lnTo>
                      <a:pt x="5628" y="2637"/>
                    </a:lnTo>
                    <a:cubicBezTo>
                      <a:pt x="5658" y="2727"/>
                      <a:pt x="5748" y="2803"/>
                      <a:pt x="5853" y="2803"/>
                    </a:cubicBezTo>
                    <a:cubicBezTo>
                      <a:pt x="5883" y="2803"/>
                      <a:pt x="5913" y="2788"/>
                      <a:pt x="5943" y="2788"/>
                    </a:cubicBezTo>
                    <a:cubicBezTo>
                      <a:pt x="6079" y="2727"/>
                      <a:pt x="6139" y="2592"/>
                      <a:pt x="6094" y="2457"/>
                    </a:cubicBezTo>
                    <a:lnTo>
                      <a:pt x="5492" y="817"/>
                    </a:lnTo>
                    <a:cubicBezTo>
                      <a:pt x="6175" y="600"/>
                      <a:pt x="6878" y="493"/>
                      <a:pt x="7577" y="493"/>
                    </a:cubicBezTo>
                    <a:close/>
                    <a:moveTo>
                      <a:pt x="7587" y="1"/>
                    </a:moveTo>
                    <a:cubicBezTo>
                      <a:pt x="6521" y="1"/>
                      <a:pt x="5450" y="236"/>
                      <a:pt x="4454" y="711"/>
                    </a:cubicBezTo>
                    <a:cubicBezTo>
                      <a:pt x="4213" y="817"/>
                      <a:pt x="3972" y="952"/>
                      <a:pt x="3732" y="1103"/>
                    </a:cubicBezTo>
                    <a:cubicBezTo>
                      <a:pt x="1324" y="2592"/>
                      <a:pt x="0" y="5345"/>
                      <a:pt x="346" y="8159"/>
                    </a:cubicBezTo>
                    <a:cubicBezTo>
                      <a:pt x="677" y="10973"/>
                      <a:pt x="2603" y="13335"/>
                      <a:pt x="5297" y="14222"/>
                    </a:cubicBezTo>
                    <a:cubicBezTo>
                      <a:pt x="5334" y="14238"/>
                      <a:pt x="5369" y="14245"/>
                      <a:pt x="5402" y="14245"/>
                    </a:cubicBezTo>
                    <a:cubicBezTo>
                      <a:pt x="5658" y="14245"/>
                      <a:pt x="5754" y="13821"/>
                      <a:pt x="5447" y="13741"/>
                    </a:cubicBezTo>
                    <a:cubicBezTo>
                      <a:pt x="3476" y="13094"/>
                      <a:pt x="1911" y="11559"/>
                      <a:pt x="1189" y="9603"/>
                    </a:cubicBezTo>
                    <a:lnTo>
                      <a:pt x="7629" y="7557"/>
                    </a:lnTo>
                    <a:lnTo>
                      <a:pt x="14369" y="7557"/>
                    </a:lnTo>
                    <a:cubicBezTo>
                      <a:pt x="14232" y="11249"/>
                      <a:pt x="11175" y="14084"/>
                      <a:pt x="7602" y="14084"/>
                    </a:cubicBezTo>
                    <a:cubicBezTo>
                      <a:pt x="7244" y="14084"/>
                      <a:pt x="6881" y="14056"/>
                      <a:pt x="6515" y="13997"/>
                    </a:cubicBezTo>
                    <a:cubicBezTo>
                      <a:pt x="6510" y="13997"/>
                      <a:pt x="6505" y="13996"/>
                      <a:pt x="6500" y="13996"/>
                    </a:cubicBezTo>
                    <a:cubicBezTo>
                      <a:pt x="6197" y="13996"/>
                      <a:pt x="6129" y="14434"/>
                      <a:pt x="6425" y="14493"/>
                    </a:cubicBezTo>
                    <a:cubicBezTo>
                      <a:pt x="6816" y="14553"/>
                      <a:pt x="7192" y="14584"/>
                      <a:pt x="7583" y="14584"/>
                    </a:cubicBezTo>
                    <a:cubicBezTo>
                      <a:pt x="7606" y="14584"/>
                      <a:pt x="7628" y="14584"/>
                      <a:pt x="7651" y="14584"/>
                    </a:cubicBezTo>
                    <a:cubicBezTo>
                      <a:pt x="9237" y="14584"/>
                      <a:pt x="10776" y="14058"/>
                      <a:pt x="12037" y="13079"/>
                    </a:cubicBezTo>
                    <a:cubicBezTo>
                      <a:pt x="13827" y="11710"/>
                      <a:pt x="14881" y="9573"/>
                      <a:pt x="14881" y="7301"/>
                    </a:cubicBezTo>
                    <a:cubicBezTo>
                      <a:pt x="14881" y="7166"/>
                      <a:pt x="14775" y="7046"/>
                      <a:pt x="14625" y="7046"/>
                    </a:cubicBezTo>
                    <a:lnTo>
                      <a:pt x="8065" y="7046"/>
                    </a:lnTo>
                    <a:lnTo>
                      <a:pt x="11811" y="1659"/>
                    </a:lnTo>
                    <a:cubicBezTo>
                      <a:pt x="11887" y="1539"/>
                      <a:pt x="11872" y="1388"/>
                      <a:pt x="11751" y="1313"/>
                    </a:cubicBezTo>
                    <a:cubicBezTo>
                      <a:pt x="10507" y="443"/>
                      <a:pt x="9051" y="1"/>
                      <a:pt x="75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415;p70">
                <a:extLst>
                  <a:ext uri="{FF2B5EF4-FFF2-40B4-BE49-F238E27FC236}">
                    <a16:creationId xmlns:a16="http://schemas.microsoft.com/office/drawing/2014/main" id="{F1AD23C5-A89F-A9D6-B0CF-1051CB50D330}"/>
                  </a:ext>
                </a:extLst>
              </p:cNvPr>
              <p:cNvSpPr/>
              <p:nvPr/>
            </p:nvSpPr>
            <p:spPr>
              <a:xfrm>
                <a:off x="3748300" y="1261675"/>
                <a:ext cx="189225" cy="157250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6290" extrusionOk="0">
                    <a:moveTo>
                      <a:pt x="4243" y="1"/>
                    </a:moveTo>
                    <a:cubicBezTo>
                      <a:pt x="4183" y="16"/>
                      <a:pt x="4123" y="61"/>
                      <a:pt x="4093" y="106"/>
                    </a:cubicBezTo>
                    <a:lnTo>
                      <a:pt x="61" y="5899"/>
                    </a:lnTo>
                    <a:cubicBezTo>
                      <a:pt x="16" y="5974"/>
                      <a:pt x="0" y="6064"/>
                      <a:pt x="46" y="6154"/>
                    </a:cubicBezTo>
                    <a:cubicBezTo>
                      <a:pt x="91" y="6245"/>
                      <a:pt x="181" y="6290"/>
                      <a:pt x="271" y="6290"/>
                    </a:cubicBezTo>
                    <a:lnTo>
                      <a:pt x="4349" y="6290"/>
                    </a:lnTo>
                    <a:cubicBezTo>
                      <a:pt x="4695" y="6290"/>
                      <a:pt x="4695" y="5793"/>
                      <a:pt x="4349" y="5793"/>
                    </a:cubicBezTo>
                    <a:lnTo>
                      <a:pt x="753" y="5793"/>
                    </a:lnTo>
                    <a:lnTo>
                      <a:pt x="4349" y="602"/>
                    </a:lnTo>
                    <a:cubicBezTo>
                      <a:pt x="5989" y="1836"/>
                      <a:pt x="6982" y="3747"/>
                      <a:pt x="7057" y="5793"/>
                    </a:cubicBezTo>
                    <a:lnTo>
                      <a:pt x="5447" y="5793"/>
                    </a:lnTo>
                    <a:cubicBezTo>
                      <a:pt x="5116" y="5793"/>
                      <a:pt x="5116" y="6290"/>
                      <a:pt x="5447" y="6290"/>
                    </a:cubicBezTo>
                    <a:lnTo>
                      <a:pt x="7313" y="6290"/>
                    </a:lnTo>
                    <a:cubicBezTo>
                      <a:pt x="7448" y="6290"/>
                      <a:pt x="7569" y="6169"/>
                      <a:pt x="7569" y="6034"/>
                    </a:cubicBezTo>
                    <a:cubicBezTo>
                      <a:pt x="7569" y="3657"/>
                      <a:pt x="6395" y="1415"/>
                      <a:pt x="4439" y="46"/>
                    </a:cubicBezTo>
                    <a:cubicBezTo>
                      <a:pt x="4379" y="16"/>
                      <a:pt x="4319" y="1"/>
                      <a:pt x="42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2F55CCB3-54AE-B92A-2459-863C92E8B79F}"/>
              </a:ext>
            </a:extLst>
          </p:cNvPr>
          <p:cNvGrpSpPr/>
          <p:nvPr/>
        </p:nvGrpSpPr>
        <p:grpSpPr>
          <a:xfrm>
            <a:off x="2735427" y="1483930"/>
            <a:ext cx="1370198" cy="1131135"/>
            <a:chOff x="2883360" y="1736205"/>
            <a:chExt cx="1370198" cy="1131135"/>
          </a:xfrm>
        </p:grpSpPr>
        <p:pic>
          <p:nvPicPr>
            <p:cNvPr id="2224" name="Google Shape;2224;p45"/>
            <p:cNvPicPr preferRelativeResize="0"/>
            <p:nvPr/>
          </p:nvPicPr>
          <p:blipFill>
            <a:blip r:embed="rId3">
              <a:alphaModFix amt="47000"/>
            </a:blip>
            <a:stretch>
              <a:fillRect/>
            </a:stretch>
          </p:blipFill>
          <p:spPr>
            <a:xfrm>
              <a:off x="2883360" y="1736205"/>
              <a:ext cx="1370198" cy="113113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3" name="Google Shape;3234;p70">
              <a:extLst>
                <a:ext uri="{FF2B5EF4-FFF2-40B4-BE49-F238E27FC236}">
                  <a16:creationId xmlns:a16="http://schemas.microsoft.com/office/drawing/2014/main" id="{1292602A-DA0A-E1BD-87F0-E46B92735054}"/>
                </a:ext>
              </a:extLst>
            </p:cNvPr>
            <p:cNvGrpSpPr/>
            <p:nvPr/>
          </p:nvGrpSpPr>
          <p:grpSpPr>
            <a:xfrm>
              <a:off x="3139804" y="1996914"/>
              <a:ext cx="651146" cy="600826"/>
              <a:chOff x="6505075" y="1245025"/>
              <a:chExt cx="436725" cy="402975"/>
            </a:xfrm>
          </p:grpSpPr>
          <p:sp>
            <p:nvSpPr>
              <p:cNvPr id="24" name="Google Shape;3235;p70">
                <a:extLst>
                  <a:ext uri="{FF2B5EF4-FFF2-40B4-BE49-F238E27FC236}">
                    <a16:creationId xmlns:a16="http://schemas.microsoft.com/office/drawing/2014/main" id="{87B68088-C904-3527-8D62-141A35AB143B}"/>
                  </a:ext>
                </a:extLst>
              </p:cNvPr>
              <p:cNvSpPr/>
              <p:nvPr/>
            </p:nvSpPr>
            <p:spPr>
              <a:xfrm>
                <a:off x="6505075" y="1245025"/>
                <a:ext cx="436725" cy="402975"/>
              </a:xfrm>
              <a:custGeom>
                <a:avLst/>
                <a:gdLst/>
                <a:ahLst/>
                <a:cxnLst/>
                <a:rect l="l" t="t" r="r" b="b"/>
                <a:pathLst>
                  <a:path w="17469" h="16119" extrusionOk="0">
                    <a:moveTo>
                      <a:pt x="13151" y="501"/>
                    </a:moveTo>
                    <a:cubicBezTo>
                      <a:pt x="13161" y="501"/>
                      <a:pt x="13171" y="501"/>
                      <a:pt x="13180" y="501"/>
                    </a:cubicBezTo>
                    <a:cubicBezTo>
                      <a:pt x="13511" y="501"/>
                      <a:pt x="13782" y="742"/>
                      <a:pt x="13827" y="1073"/>
                    </a:cubicBezTo>
                    <a:lnTo>
                      <a:pt x="12518" y="1073"/>
                    </a:lnTo>
                    <a:cubicBezTo>
                      <a:pt x="12562" y="751"/>
                      <a:pt x="12819" y="501"/>
                      <a:pt x="13151" y="501"/>
                    </a:cubicBezTo>
                    <a:close/>
                    <a:moveTo>
                      <a:pt x="9554" y="2532"/>
                    </a:moveTo>
                    <a:cubicBezTo>
                      <a:pt x="9900" y="2532"/>
                      <a:pt x="10186" y="2803"/>
                      <a:pt x="10216" y="3149"/>
                    </a:cubicBezTo>
                    <a:lnTo>
                      <a:pt x="8892" y="3149"/>
                    </a:lnTo>
                    <a:cubicBezTo>
                      <a:pt x="8922" y="2803"/>
                      <a:pt x="9208" y="2532"/>
                      <a:pt x="9554" y="2532"/>
                    </a:cubicBezTo>
                    <a:close/>
                    <a:moveTo>
                      <a:pt x="3115" y="2713"/>
                    </a:moveTo>
                    <a:cubicBezTo>
                      <a:pt x="3250" y="2713"/>
                      <a:pt x="3355" y="2818"/>
                      <a:pt x="3355" y="2954"/>
                    </a:cubicBezTo>
                    <a:cubicBezTo>
                      <a:pt x="3355" y="3029"/>
                      <a:pt x="3340" y="3089"/>
                      <a:pt x="3295" y="3134"/>
                    </a:cubicBezTo>
                    <a:cubicBezTo>
                      <a:pt x="3250" y="3179"/>
                      <a:pt x="3175" y="3209"/>
                      <a:pt x="3115" y="3209"/>
                    </a:cubicBezTo>
                    <a:lnTo>
                      <a:pt x="1008" y="3209"/>
                    </a:lnTo>
                    <a:cubicBezTo>
                      <a:pt x="677" y="3209"/>
                      <a:pt x="677" y="2713"/>
                      <a:pt x="1008" y="2713"/>
                    </a:cubicBezTo>
                    <a:close/>
                    <a:moveTo>
                      <a:pt x="12563" y="3661"/>
                    </a:moveTo>
                    <a:lnTo>
                      <a:pt x="12563" y="4804"/>
                    </a:lnTo>
                    <a:lnTo>
                      <a:pt x="6575" y="4804"/>
                    </a:lnTo>
                    <a:lnTo>
                      <a:pt x="6560" y="3661"/>
                    </a:lnTo>
                    <a:lnTo>
                      <a:pt x="8396" y="3661"/>
                    </a:lnTo>
                    <a:lnTo>
                      <a:pt x="8396" y="4112"/>
                    </a:lnTo>
                    <a:cubicBezTo>
                      <a:pt x="8411" y="4263"/>
                      <a:pt x="8531" y="4338"/>
                      <a:pt x="8652" y="4338"/>
                    </a:cubicBezTo>
                    <a:cubicBezTo>
                      <a:pt x="8772" y="4338"/>
                      <a:pt x="8892" y="4263"/>
                      <a:pt x="8907" y="4112"/>
                    </a:cubicBezTo>
                    <a:lnTo>
                      <a:pt x="8907" y="3661"/>
                    </a:lnTo>
                    <a:lnTo>
                      <a:pt x="10216" y="3661"/>
                    </a:lnTo>
                    <a:lnTo>
                      <a:pt x="10216" y="4097"/>
                    </a:lnTo>
                    <a:cubicBezTo>
                      <a:pt x="10216" y="4263"/>
                      <a:pt x="10344" y="4345"/>
                      <a:pt x="10472" y="4345"/>
                    </a:cubicBezTo>
                    <a:cubicBezTo>
                      <a:pt x="10600" y="4345"/>
                      <a:pt x="10728" y="4263"/>
                      <a:pt x="10728" y="4097"/>
                    </a:cubicBezTo>
                    <a:lnTo>
                      <a:pt x="10728" y="3661"/>
                    </a:lnTo>
                    <a:close/>
                    <a:moveTo>
                      <a:pt x="8621" y="13110"/>
                    </a:moveTo>
                    <a:cubicBezTo>
                      <a:pt x="9314" y="13110"/>
                      <a:pt x="9870" y="13666"/>
                      <a:pt x="9870" y="14358"/>
                    </a:cubicBezTo>
                    <a:cubicBezTo>
                      <a:pt x="9870" y="15109"/>
                      <a:pt x="9261" y="15607"/>
                      <a:pt x="8625" y="15607"/>
                    </a:cubicBezTo>
                    <a:cubicBezTo>
                      <a:pt x="8317" y="15607"/>
                      <a:pt x="8004" y="15491"/>
                      <a:pt x="7749" y="15231"/>
                    </a:cubicBezTo>
                    <a:cubicBezTo>
                      <a:pt x="6951" y="14449"/>
                      <a:pt x="7508" y="13110"/>
                      <a:pt x="8621" y="13110"/>
                    </a:cubicBezTo>
                    <a:close/>
                    <a:moveTo>
                      <a:pt x="13301" y="13110"/>
                    </a:moveTo>
                    <a:cubicBezTo>
                      <a:pt x="13993" y="13110"/>
                      <a:pt x="14550" y="13666"/>
                      <a:pt x="14550" y="14358"/>
                    </a:cubicBezTo>
                    <a:cubicBezTo>
                      <a:pt x="14550" y="15109"/>
                      <a:pt x="13941" y="15607"/>
                      <a:pt x="13304" y="15607"/>
                    </a:cubicBezTo>
                    <a:cubicBezTo>
                      <a:pt x="12997" y="15607"/>
                      <a:pt x="12683" y="15491"/>
                      <a:pt x="12428" y="15231"/>
                    </a:cubicBezTo>
                    <a:cubicBezTo>
                      <a:pt x="11631" y="14449"/>
                      <a:pt x="12187" y="13110"/>
                      <a:pt x="13301" y="13110"/>
                    </a:cubicBezTo>
                    <a:close/>
                    <a:moveTo>
                      <a:pt x="13180" y="1"/>
                    </a:moveTo>
                    <a:cubicBezTo>
                      <a:pt x="12627" y="1"/>
                      <a:pt x="12074" y="358"/>
                      <a:pt x="12022" y="1073"/>
                    </a:cubicBezTo>
                    <a:lnTo>
                      <a:pt x="10472" y="1073"/>
                    </a:lnTo>
                    <a:cubicBezTo>
                      <a:pt x="10337" y="1073"/>
                      <a:pt x="10216" y="1193"/>
                      <a:pt x="10216" y="1329"/>
                    </a:cubicBezTo>
                    <a:lnTo>
                      <a:pt x="10216" y="2231"/>
                    </a:lnTo>
                    <a:cubicBezTo>
                      <a:pt x="10011" y="2092"/>
                      <a:pt x="9786" y="2029"/>
                      <a:pt x="9567" y="2029"/>
                    </a:cubicBezTo>
                    <a:cubicBezTo>
                      <a:pt x="8980" y="2029"/>
                      <a:pt x="8433" y="2481"/>
                      <a:pt x="8411" y="3149"/>
                    </a:cubicBezTo>
                    <a:lnTo>
                      <a:pt x="6319" y="3149"/>
                    </a:lnTo>
                    <a:cubicBezTo>
                      <a:pt x="6169" y="3149"/>
                      <a:pt x="6049" y="3270"/>
                      <a:pt x="6064" y="3420"/>
                    </a:cubicBezTo>
                    <a:lnTo>
                      <a:pt x="6064" y="4804"/>
                    </a:lnTo>
                    <a:lnTo>
                      <a:pt x="4920" y="4804"/>
                    </a:lnTo>
                    <a:lnTo>
                      <a:pt x="4574" y="3495"/>
                    </a:lnTo>
                    <a:cubicBezTo>
                      <a:pt x="4484" y="3119"/>
                      <a:pt x="4198" y="2833"/>
                      <a:pt x="3822" y="2743"/>
                    </a:cubicBezTo>
                    <a:cubicBezTo>
                      <a:pt x="3717" y="2427"/>
                      <a:pt x="3431" y="2216"/>
                      <a:pt x="3115" y="2216"/>
                    </a:cubicBezTo>
                    <a:lnTo>
                      <a:pt x="1008" y="2216"/>
                    </a:lnTo>
                    <a:cubicBezTo>
                      <a:pt x="0" y="2216"/>
                      <a:pt x="0" y="3721"/>
                      <a:pt x="1008" y="3721"/>
                    </a:cubicBezTo>
                    <a:lnTo>
                      <a:pt x="3115" y="3721"/>
                    </a:lnTo>
                    <a:cubicBezTo>
                      <a:pt x="3310" y="3721"/>
                      <a:pt x="3506" y="3646"/>
                      <a:pt x="3641" y="3495"/>
                    </a:cubicBezTo>
                    <a:cubicBezTo>
                      <a:pt x="3702" y="3435"/>
                      <a:pt x="3762" y="3345"/>
                      <a:pt x="3807" y="3270"/>
                    </a:cubicBezTo>
                    <a:cubicBezTo>
                      <a:pt x="3942" y="3330"/>
                      <a:pt x="4048" y="3465"/>
                      <a:pt x="4078" y="3616"/>
                    </a:cubicBezTo>
                    <a:lnTo>
                      <a:pt x="5507" y="9077"/>
                    </a:lnTo>
                    <a:cubicBezTo>
                      <a:pt x="5538" y="9218"/>
                      <a:pt x="5645" y="9279"/>
                      <a:pt x="5753" y="9279"/>
                    </a:cubicBezTo>
                    <a:cubicBezTo>
                      <a:pt x="5913" y="9279"/>
                      <a:pt x="6075" y="9148"/>
                      <a:pt x="6004" y="8942"/>
                    </a:cubicBezTo>
                    <a:lnTo>
                      <a:pt x="5041" y="5316"/>
                    </a:lnTo>
                    <a:lnTo>
                      <a:pt x="16505" y="5316"/>
                    </a:lnTo>
                    <a:cubicBezTo>
                      <a:pt x="16776" y="5316"/>
                      <a:pt x="16972" y="5587"/>
                      <a:pt x="16897" y="5842"/>
                    </a:cubicBezTo>
                    <a:lnTo>
                      <a:pt x="15663" y="10507"/>
                    </a:lnTo>
                    <a:cubicBezTo>
                      <a:pt x="15618" y="10687"/>
                      <a:pt x="15452" y="10808"/>
                      <a:pt x="15257" y="10808"/>
                    </a:cubicBezTo>
                    <a:lnTo>
                      <a:pt x="6500" y="10808"/>
                    </a:lnTo>
                    <a:lnTo>
                      <a:pt x="6289" y="10040"/>
                    </a:lnTo>
                    <a:cubicBezTo>
                      <a:pt x="6253" y="9906"/>
                      <a:pt x="6152" y="9849"/>
                      <a:pt x="6051" y="9849"/>
                    </a:cubicBezTo>
                    <a:cubicBezTo>
                      <a:pt x="5903" y="9849"/>
                      <a:pt x="5754" y="9973"/>
                      <a:pt x="5808" y="10161"/>
                    </a:cubicBezTo>
                    <a:lnTo>
                      <a:pt x="6335" y="12192"/>
                    </a:lnTo>
                    <a:cubicBezTo>
                      <a:pt x="6470" y="12688"/>
                      <a:pt x="6891" y="13049"/>
                      <a:pt x="7403" y="13110"/>
                    </a:cubicBezTo>
                    <a:cubicBezTo>
                      <a:pt x="6274" y="14193"/>
                      <a:pt x="7042" y="16104"/>
                      <a:pt x="8606" y="16119"/>
                    </a:cubicBezTo>
                    <a:cubicBezTo>
                      <a:pt x="10186" y="16119"/>
                      <a:pt x="10969" y="14223"/>
                      <a:pt x="9840" y="13110"/>
                    </a:cubicBezTo>
                    <a:lnTo>
                      <a:pt x="12067" y="13110"/>
                    </a:lnTo>
                    <a:cubicBezTo>
                      <a:pt x="10954" y="14208"/>
                      <a:pt x="11721" y="16119"/>
                      <a:pt x="13301" y="16119"/>
                    </a:cubicBezTo>
                    <a:cubicBezTo>
                      <a:pt x="14865" y="16119"/>
                      <a:pt x="15648" y="14208"/>
                      <a:pt x="14519" y="13110"/>
                    </a:cubicBezTo>
                    <a:lnTo>
                      <a:pt x="15151" y="13110"/>
                    </a:lnTo>
                    <a:cubicBezTo>
                      <a:pt x="15165" y="13111"/>
                      <a:pt x="15178" y="13112"/>
                      <a:pt x="15191" y="13112"/>
                    </a:cubicBezTo>
                    <a:cubicBezTo>
                      <a:pt x="15503" y="13112"/>
                      <a:pt x="15499" y="12612"/>
                      <a:pt x="15178" y="12612"/>
                    </a:cubicBezTo>
                    <a:cubicBezTo>
                      <a:pt x="15170" y="12612"/>
                      <a:pt x="15161" y="12612"/>
                      <a:pt x="15151" y="12613"/>
                    </a:cubicBezTo>
                    <a:lnTo>
                      <a:pt x="7538" y="12613"/>
                    </a:lnTo>
                    <a:cubicBezTo>
                      <a:pt x="7207" y="12613"/>
                      <a:pt x="6906" y="12387"/>
                      <a:pt x="6816" y="12056"/>
                    </a:cubicBezTo>
                    <a:lnTo>
                      <a:pt x="6635" y="11304"/>
                    </a:lnTo>
                    <a:lnTo>
                      <a:pt x="15272" y="11304"/>
                    </a:lnTo>
                    <a:cubicBezTo>
                      <a:pt x="15678" y="11304"/>
                      <a:pt x="16039" y="11018"/>
                      <a:pt x="16144" y="10612"/>
                    </a:cubicBezTo>
                    <a:lnTo>
                      <a:pt x="17393" y="5948"/>
                    </a:lnTo>
                    <a:cubicBezTo>
                      <a:pt x="17468" y="5677"/>
                      <a:pt x="17408" y="5391"/>
                      <a:pt x="17228" y="5165"/>
                    </a:cubicBezTo>
                    <a:cubicBezTo>
                      <a:pt x="17062" y="4940"/>
                      <a:pt x="16791" y="4804"/>
                      <a:pt x="16505" y="4804"/>
                    </a:cubicBezTo>
                    <a:lnTo>
                      <a:pt x="16129" y="4804"/>
                    </a:lnTo>
                    <a:lnTo>
                      <a:pt x="16129" y="3510"/>
                    </a:lnTo>
                    <a:cubicBezTo>
                      <a:pt x="16144" y="3330"/>
                      <a:pt x="16013" y="3239"/>
                      <a:pt x="15881" y="3239"/>
                    </a:cubicBezTo>
                    <a:cubicBezTo>
                      <a:pt x="15749" y="3239"/>
                      <a:pt x="15618" y="3330"/>
                      <a:pt x="15633" y="3510"/>
                    </a:cubicBezTo>
                    <a:lnTo>
                      <a:pt x="15633" y="4804"/>
                    </a:lnTo>
                    <a:lnTo>
                      <a:pt x="13060" y="4804"/>
                    </a:lnTo>
                    <a:lnTo>
                      <a:pt x="13060" y="3420"/>
                    </a:lnTo>
                    <a:cubicBezTo>
                      <a:pt x="13060" y="3315"/>
                      <a:pt x="13000" y="3239"/>
                      <a:pt x="12925" y="3194"/>
                    </a:cubicBezTo>
                    <a:cubicBezTo>
                      <a:pt x="12879" y="3164"/>
                      <a:pt x="12849" y="3164"/>
                      <a:pt x="12804" y="3164"/>
                    </a:cubicBezTo>
                    <a:lnTo>
                      <a:pt x="10713" y="3164"/>
                    </a:lnTo>
                    <a:lnTo>
                      <a:pt x="10713" y="1584"/>
                    </a:lnTo>
                    <a:lnTo>
                      <a:pt x="12007" y="1584"/>
                    </a:lnTo>
                    <a:lnTo>
                      <a:pt x="12007" y="2051"/>
                    </a:lnTo>
                    <a:cubicBezTo>
                      <a:pt x="11992" y="2239"/>
                      <a:pt x="12127" y="2333"/>
                      <a:pt x="12263" y="2333"/>
                    </a:cubicBezTo>
                    <a:cubicBezTo>
                      <a:pt x="12398" y="2333"/>
                      <a:pt x="12533" y="2239"/>
                      <a:pt x="12518" y="2051"/>
                    </a:cubicBezTo>
                    <a:lnTo>
                      <a:pt x="12518" y="1584"/>
                    </a:lnTo>
                    <a:lnTo>
                      <a:pt x="13827" y="1584"/>
                    </a:lnTo>
                    <a:lnTo>
                      <a:pt x="13827" y="2051"/>
                    </a:lnTo>
                    <a:cubicBezTo>
                      <a:pt x="13827" y="2224"/>
                      <a:pt x="13955" y="2310"/>
                      <a:pt x="14083" y="2310"/>
                    </a:cubicBezTo>
                    <a:cubicBezTo>
                      <a:pt x="14211" y="2310"/>
                      <a:pt x="14339" y="2224"/>
                      <a:pt x="14339" y="2051"/>
                    </a:cubicBezTo>
                    <a:lnTo>
                      <a:pt x="14339" y="1584"/>
                    </a:lnTo>
                    <a:lnTo>
                      <a:pt x="15633" y="1584"/>
                    </a:lnTo>
                    <a:lnTo>
                      <a:pt x="15633" y="2412"/>
                    </a:lnTo>
                    <a:cubicBezTo>
                      <a:pt x="15648" y="2570"/>
                      <a:pt x="15768" y="2649"/>
                      <a:pt x="15887" y="2649"/>
                    </a:cubicBezTo>
                    <a:cubicBezTo>
                      <a:pt x="16005" y="2649"/>
                      <a:pt x="16122" y="2570"/>
                      <a:pt x="16129" y="2412"/>
                    </a:cubicBezTo>
                    <a:lnTo>
                      <a:pt x="16129" y="1329"/>
                    </a:lnTo>
                    <a:cubicBezTo>
                      <a:pt x="16129" y="1193"/>
                      <a:pt x="16024" y="1073"/>
                      <a:pt x="15889" y="1073"/>
                    </a:cubicBezTo>
                    <a:lnTo>
                      <a:pt x="14339" y="1073"/>
                    </a:lnTo>
                    <a:cubicBezTo>
                      <a:pt x="14286" y="358"/>
                      <a:pt x="13733" y="1"/>
                      <a:pt x="13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" name="Google Shape;3236;p70">
                <a:extLst>
                  <a:ext uri="{FF2B5EF4-FFF2-40B4-BE49-F238E27FC236}">
                    <a16:creationId xmlns:a16="http://schemas.microsoft.com/office/drawing/2014/main" id="{D167968F-D329-B802-50F0-BEC70A6272E2}"/>
                  </a:ext>
                </a:extLst>
              </p:cNvPr>
              <p:cNvGrpSpPr/>
              <p:nvPr/>
            </p:nvGrpSpPr>
            <p:grpSpPr>
              <a:xfrm>
                <a:off x="6664175" y="1402350"/>
                <a:ext cx="232850" cy="220075"/>
                <a:chOff x="6664175" y="1402350"/>
                <a:chExt cx="232850" cy="220075"/>
              </a:xfrm>
            </p:grpSpPr>
            <p:sp>
              <p:nvSpPr>
                <p:cNvPr id="26" name="Google Shape;3237;p70">
                  <a:extLst>
                    <a:ext uri="{FF2B5EF4-FFF2-40B4-BE49-F238E27FC236}">
                      <a16:creationId xmlns:a16="http://schemas.microsoft.com/office/drawing/2014/main" id="{92F425D6-450D-5A84-04C8-195BC60241BF}"/>
                    </a:ext>
                  </a:extLst>
                </p:cNvPr>
                <p:cNvSpPr/>
                <p:nvPr/>
              </p:nvSpPr>
              <p:spPr>
                <a:xfrm>
                  <a:off x="6683350" y="1477575"/>
                  <a:ext cx="196000" cy="1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0" h="513" extrusionOk="0">
                      <a:moveTo>
                        <a:pt x="332" y="1"/>
                      </a:moveTo>
                      <a:cubicBezTo>
                        <a:pt x="1" y="1"/>
                        <a:pt x="1" y="513"/>
                        <a:pt x="332" y="513"/>
                      </a:cubicBezTo>
                      <a:lnTo>
                        <a:pt x="7494" y="513"/>
                      </a:lnTo>
                      <a:cubicBezTo>
                        <a:pt x="7840" y="513"/>
                        <a:pt x="7840" y="1"/>
                        <a:pt x="749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3238;p70">
                  <a:extLst>
                    <a:ext uri="{FF2B5EF4-FFF2-40B4-BE49-F238E27FC236}">
                      <a16:creationId xmlns:a16="http://schemas.microsoft.com/office/drawing/2014/main" id="{E36180BC-D78B-4FED-0808-BB32782B8D7E}"/>
                    </a:ext>
                  </a:extLst>
                </p:cNvPr>
                <p:cNvSpPr/>
                <p:nvPr/>
              </p:nvSpPr>
              <p:spPr>
                <a:xfrm>
                  <a:off x="6664175" y="1402350"/>
                  <a:ext cx="232850" cy="1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14" h="513" extrusionOk="0">
                      <a:moveTo>
                        <a:pt x="302" y="1"/>
                      </a:moveTo>
                      <a:cubicBezTo>
                        <a:pt x="1" y="31"/>
                        <a:pt x="1" y="482"/>
                        <a:pt x="302" y="512"/>
                      </a:cubicBezTo>
                      <a:lnTo>
                        <a:pt x="9058" y="512"/>
                      </a:lnTo>
                      <a:cubicBezTo>
                        <a:pt x="9194" y="512"/>
                        <a:pt x="9314" y="392"/>
                        <a:pt x="9314" y="257"/>
                      </a:cubicBezTo>
                      <a:cubicBezTo>
                        <a:pt x="9314" y="121"/>
                        <a:pt x="9194" y="1"/>
                        <a:pt x="90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3239;p70">
                  <a:extLst>
                    <a:ext uri="{FF2B5EF4-FFF2-40B4-BE49-F238E27FC236}">
                      <a16:creationId xmlns:a16="http://schemas.microsoft.com/office/drawing/2014/main" id="{14CC4AA4-0E69-899F-74AD-E13D44EB54A7}"/>
                    </a:ext>
                  </a:extLst>
                </p:cNvPr>
                <p:cNvSpPr/>
                <p:nvPr/>
              </p:nvSpPr>
              <p:spPr>
                <a:xfrm>
                  <a:off x="6701800" y="1584800"/>
                  <a:ext cx="44025" cy="3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1" h="1505" extrusionOk="0">
                      <a:moveTo>
                        <a:pt x="752" y="512"/>
                      </a:moveTo>
                      <a:cubicBezTo>
                        <a:pt x="978" y="512"/>
                        <a:pt x="1083" y="782"/>
                        <a:pt x="933" y="933"/>
                      </a:cubicBezTo>
                      <a:cubicBezTo>
                        <a:pt x="885" y="981"/>
                        <a:pt x="824" y="1003"/>
                        <a:pt x="764" y="1003"/>
                      </a:cubicBezTo>
                      <a:cubicBezTo>
                        <a:pt x="636" y="1003"/>
                        <a:pt x="512" y="905"/>
                        <a:pt x="512" y="752"/>
                      </a:cubicBezTo>
                      <a:cubicBezTo>
                        <a:pt x="512" y="617"/>
                        <a:pt x="617" y="512"/>
                        <a:pt x="752" y="512"/>
                      </a:cubicBezTo>
                      <a:close/>
                      <a:moveTo>
                        <a:pt x="762" y="1"/>
                      </a:moveTo>
                      <a:cubicBezTo>
                        <a:pt x="372" y="1"/>
                        <a:pt x="0" y="304"/>
                        <a:pt x="0" y="752"/>
                      </a:cubicBezTo>
                      <a:cubicBezTo>
                        <a:pt x="0" y="1174"/>
                        <a:pt x="346" y="1505"/>
                        <a:pt x="752" y="1505"/>
                      </a:cubicBezTo>
                      <a:cubicBezTo>
                        <a:pt x="1430" y="1505"/>
                        <a:pt x="1761" y="692"/>
                        <a:pt x="1294" y="226"/>
                      </a:cubicBezTo>
                      <a:cubicBezTo>
                        <a:pt x="1139" y="70"/>
                        <a:pt x="948" y="1"/>
                        <a:pt x="76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3240;p70">
                  <a:extLst>
                    <a:ext uri="{FF2B5EF4-FFF2-40B4-BE49-F238E27FC236}">
                      <a16:creationId xmlns:a16="http://schemas.microsoft.com/office/drawing/2014/main" id="{128C2A9A-9819-24B8-0776-617E1A9F9640}"/>
                    </a:ext>
                  </a:extLst>
                </p:cNvPr>
                <p:cNvSpPr/>
                <p:nvPr/>
              </p:nvSpPr>
              <p:spPr>
                <a:xfrm>
                  <a:off x="6818775" y="1584800"/>
                  <a:ext cx="44025" cy="3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1" h="1505" extrusionOk="0">
                      <a:moveTo>
                        <a:pt x="753" y="512"/>
                      </a:moveTo>
                      <a:cubicBezTo>
                        <a:pt x="978" y="512"/>
                        <a:pt x="1084" y="782"/>
                        <a:pt x="933" y="933"/>
                      </a:cubicBezTo>
                      <a:cubicBezTo>
                        <a:pt x="880" y="981"/>
                        <a:pt x="818" y="1003"/>
                        <a:pt x="757" y="1003"/>
                      </a:cubicBezTo>
                      <a:cubicBezTo>
                        <a:pt x="630" y="1003"/>
                        <a:pt x="512" y="905"/>
                        <a:pt x="512" y="752"/>
                      </a:cubicBezTo>
                      <a:cubicBezTo>
                        <a:pt x="512" y="617"/>
                        <a:pt x="617" y="512"/>
                        <a:pt x="753" y="512"/>
                      </a:cubicBezTo>
                      <a:close/>
                      <a:moveTo>
                        <a:pt x="758" y="1"/>
                      </a:moveTo>
                      <a:cubicBezTo>
                        <a:pt x="373" y="1"/>
                        <a:pt x="0" y="304"/>
                        <a:pt x="0" y="752"/>
                      </a:cubicBezTo>
                      <a:cubicBezTo>
                        <a:pt x="0" y="1174"/>
                        <a:pt x="346" y="1505"/>
                        <a:pt x="753" y="1505"/>
                      </a:cubicBezTo>
                      <a:cubicBezTo>
                        <a:pt x="1430" y="1505"/>
                        <a:pt x="1761" y="692"/>
                        <a:pt x="1279" y="226"/>
                      </a:cubicBezTo>
                      <a:cubicBezTo>
                        <a:pt x="1129" y="70"/>
                        <a:pt x="942" y="1"/>
                        <a:pt x="7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3241;p70">
                  <a:extLst>
                    <a:ext uri="{FF2B5EF4-FFF2-40B4-BE49-F238E27FC236}">
                      <a16:creationId xmlns:a16="http://schemas.microsoft.com/office/drawing/2014/main" id="{0B2785AC-BA87-7EF4-A4FE-5448AD4FCD44}"/>
                    </a:ext>
                  </a:extLst>
                </p:cNvPr>
                <p:cNvSpPr/>
                <p:nvPr/>
              </p:nvSpPr>
              <p:spPr>
                <a:xfrm>
                  <a:off x="6672700" y="1439950"/>
                  <a:ext cx="93425" cy="1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7" h="500" extrusionOk="0">
                      <a:moveTo>
                        <a:pt x="338" y="0"/>
                      </a:moveTo>
                      <a:cubicBezTo>
                        <a:pt x="0" y="0"/>
                        <a:pt x="0" y="499"/>
                        <a:pt x="338" y="499"/>
                      </a:cubicBezTo>
                      <a:cubicBezTo>
                        <a:pt x="347" y="499"/>
                        <a:pt x="357" y="499"/>
                        <a:pt x="367" y="498"/>
                      </a:cubicBezTo>
                      <a:lnTo>
                        <a:pt x="3481" y="498"/>
                      </a:lnTo>
                      <a:cubicBezTo>
                        <a:pt x="3617" y="498"/>
                        <a:pt x="3737" y="393"/>
                        <a:pt x="3737" y="257"/>
                      </a:cubicBezTo>
                      <a:cubicBezTo>
                        <a:pt x="3737" y="107"/>
                        <a:pt x="3617" y="1"/>
                        <a:pt x="3481" y="1"/>
                      </a:cubicBezTo>
                      <a:lnTo>
                        <a:pt x="367" y="1"/>
                      </a:lnTo>
                      <a:cubicBezTo>
                        <a:pt x="357" y="1"/>
                        <a:pt x="34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3242;p70">
                  <a:extLst>
                    <a:ext uri="{FF2B5EF4-FFF2-40B4-BE49-F238E27FC236}">
                      <a16:creationId xmlns:a16="http://schemas.microsoft.com/office/drawing/2014/main" id="{891346B2-32F7-A76E-EF53-417ECFF35100}"/>
                    </a:ext>
                  </a:extLst>
                </p:cNvPr>
                <p:cNvSpPr/>
                <p:nvPr/>
              </p:nvSpPr>
              <p:spPr>
                <a:xfrm>
                  <a:off x="6779650" y="1439975"/>
                  <a:ext cx="107225" cy="1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9" h="497" extrusionOk="0">
                      <a:moveTo>
                        <a:pt x="302" y="0"/>
                      </a:moveTo>
                      <a:cubicBezTo>
                        <a:pt x="1" y="30"/>
                        <a:pt x="1" y="482"/>
                        <a:pt x="302" y="497"/>
                      </a:cubicBezTo>
                      <a:lnTo>
                        <a:pt x="4048" y="497"/>
                      </a:lnTo>
                      <a:cubicBezTo>
                        <a:pt x="4183" y="497"/>
                        <a:pt x="4289" y="392"/>
                        <a:pt x="4289" y="256"/>
                      </a:cubicBezTo>
                      <a:cubicBezTo>
                        <a:pt x="4289" y="106"/>
                        <a:pt x="4183" y="0"/>
                        <a:pt x="404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3BA3A984-B347-32BE-45F1-C39A4BB32D91}"/>
              </a:ext>
            </a:extLst>
          </p:cNvPr>
          <p:cNvGrpSpPr/>
          <p:nvPr/>
        </p:nvGrpSpPr>
        <p:grpSpPr>
          <a:xfrm>
            <a:off x="4807503" y="1483930"/>
            <a:ext cx="1370198" cy="1131135"/>
            <a:chOff x="5172436" y="1714033"/>
            <a:chExt cx="1370198" cy="1131135"/>
          </a:xfrm>
        </p:grpSpPr>
        <p:pic>
          <p:nvPicPr>
            <p:cNvPr id="2225" name="Google Shape;2225;p45"/>
            <p:cNvPicPr preferRelativeResize="0"/>
            <p:nvPr/>
          </p:nvPicPr>
          <p:blipFill>
            <a:blip r:embed="rId3">
              <a:alphaModFix amt="47000"/>
            </a:blip>
            <a:stretch>
              <a:fillRect/>
            </a:stretch>
          </p:blipFill>
          <p:spPr>
            <a:xfrm>
              <a:off x="5172436" y="1714033"/>
              <a:ext cx="1370198" cy="113113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9" name="Google Shape;3452;p70">
              <a:extLst>
                <a:ext uri="{FF2B5EF4-FFF2-40B4-BE49-F238E27FC236}">
                  <a16:creationId xmlns:a16="http://schemas.microsoft.com/office/drawing/2014/main" id="{5C81A36C-004E-13E0-150B-A38A88F53213}"/>
                </a:ext>
              </a:extLst>
            </p:cNvPr>
            <p:cNvGrpSpPr/>
            <p:nvPr/>
          </p:nvGrpSpPr>
          <p:grpSpPr>
            <a:xfrm>
              <a:off x="5458480" y="1998712"/>
              <a:ext cx="676030" cy="560898"/>
              <a:chOff x="934350" y="1268175"/>
              <a:chExt cx="429225" cy="356125"/>
            </a:xfrm>
          </p:grpSpPr>
          <p:sp>
            <p:nvSpPr>
              <p:cNvPr id="40" name="Google Shape;3453;p70">
                <a:extLst>
                  <a:ext uri="{FF2B5EF4-FFF2-40B4-BE49-F238E27FC236}">
                    <a16:creationId xmlns:a16="http://schemas.microsoft.com/office/drawing/2014/main" id="{10968A5E-2EA6-3245-F7F5-0FEC814E96A6}"/>
                  </a:ext>
                </a:extLst>
              </p:cNvPr>
              <p:cNvSpPr/>
              <p:nvPr/>
            </p:nvSpPr>
            <p:spPr>
              <a:xfrm>
                <a:off x="965200" y="1356475"/>
                <a:ext cx="96700" cy="123775"/>
              </a:xfrm>
              <a:custGeom>
                <a:avLst/>
                <a:gdLst/>
                <a:ahLst/>
                <a:cxnLst/>
                <a:rect l="l" t="t" r="r" b="b"/>
                <a:pathLst>
                  <a:path w="3868" h="4951" extrusionOk="0">
                    <a:moveTo>
                      <a:pt x="1926" y="527"/>
                    </a:moveTo>
                    <a:cubicBezTo>
                      <a:pt x="2084" y="527"/>
                      <a:pt x="2242" y="632"/>
                      <a:pt x="2257" y="843"/>
                    </a:cubicBezTo>
                    <a:lnTo>
                      <a:pt x="2257" y="963"/>
                    </a:lnTo>
                    <a:lnTo>
                      <a:pt x="1595" y="963"/>
                    </a:lnTo>
                    <a:lnTo>
                      <a:pt x="1595" y="843"/>
                    </a:lnTo>
                    <a:cubicBezTo>
                      <a:pt x="1610" y="632"/>
                      <a:pt x="1768" y="527"/>
                      <a:pt x="1926" y="527"/>
                    </a:cubicBezTo>
                    <a:close/>
                    <a:moveTo>
                      <a:pt x="2769" y="1460"/>
                    </a:moveTo>
                    <a:lnTo>
                      <a:pt x="3160" y="1475"/>
                    </a:lnTo>
                    <a:lnTo>
                      <a:pt x="3341" y="4439"/>
                    </a:lnTo>
                    <a:lnTo>
                      <a:pt x="527" y="4439"/>
                    </a:lnTo>
                    <a:lnTo>
                      <a:pt x="708" y="1475"/>
                    </a:lnTo>
                    <a:lnTo>
                      <a:pt x="1099" y="1475"/>
                    </a:lnTo>
                    <a:lnTo>
                      <a:pt x="1099" y="1806"/>
                    </a:lnTo>
                    <a:cubicBezTo>
                      <a:pt x="1084" y="1994"/>
                      <a:pt x="1215" y="2088"/>
                      <a:pt x="1347" y="2088"/>
                    </a:cubicBezTo>
                    <a:cubicBezTo>
                      <a:pt x="1479" y="2088"/>
                      <a:pt x="1610" y="1994"/>
                      <a:pt x="1595" y="1806"/>
                    </a:cubicBezTo>
                    <a:lnTo>
                      <a:pt x="1595" y="1460"/>
                    </a:lnTo>
                    <a:lnTo>
                      <a:pt x="2257" y="1460"/>
                    </a:lnTo>
                    <a:lnTo>
                      <a:pt x="2257" y="1806"/>
                    </a:lnTo>
                    <a:cubicBezTo>
                      <a:pt x="2257" y="1971"/>
                      <a:pt x="2385" y="2054"/>
                      <a:pt x="2513" y="2054"/>
                    </a:cubicBezTo>
                    <a:cubicBezTo>
                      <a:pt x="2641" y="2054"/>
                      <a:pt x="2769" y="1971"/>
                      <a:pt x="2769" y="1806"/>
                    </a:cubicBezTo>
                    <a:lnTo>
                      <a:pt x="2769" y="1460"/>
                    </a:lnTo>
                    <a:close/>
                    <a:moveTo>
                      <a:pt x="1926" y="0"/>
                    </a:moveTo>
                    <a:cubicBezTo>
                      <a:pt x="1475" y="0"/>
                      <a:pt x="1099" y="376"/>
                      <a:pt x="1099" y="843"/>
                    </a:cubicBezTo>
                    <a:lnTo>
                      <a:pt x="1099" y="963"/>
                    </a:lnTo>
                    <a:lnTo>
                      <a:pt x="467" y="963"/>
                    </a:lnTo>
                    <a:cubicBezTo>
                      <a:pt x="332" y="963"/>
                      <a:pt x="226" y="1068"/>
                      <a:pt x="226" y="1204"/>
                    </a:cubicBezTo>
                    <a:lnTo>
                      <a:pt x="1" y="4679"/>
                    </a:lnTo>
                    <a:cubicBezTo>
                      <a:pt x="1" y="4755"/>
                      <a:pt x="31" y="4815"/>
                      <a:pt x="76" y="4875"/>
                    </a:cubicBezTo>
                    <a:cubicBezTo>
                      <a:pt x="121" y="4920"/>
                      <a:pt x="196" y="4950"/>
                      <a:pt x="256" y="4950"/>
                    </a:cubicBezTo>
                    <a:lnTo>
                      <a:pt x="3612" y="4950"/>
                    </a:lnTo>
                    <a:cubicBezTo>
                      <a:pt x="3687" y="4950"/>
                      <a:pt x="3747" y="4920"/>
                      <a:pt x="3807" y="4875"/>
                    </a:cubicBezTo>
                    <a:cubicBezTo>
                      <a:pt x="3852" y="4815"/>
                      <a:pt x="3867" y="4755"/>
                      <a:pt x="3867" y="4679"/>
                    </a:cubicBezTo>
                    <a:lnTo>
                      <a:pt x="3642" y="1189"/>
                    </a:lnTo>
                    <a:cubicBezTo>
                      <a:pt x="3627" y="1068"/>
                      <a:pt x="3521" y="963"/>
                      <a:pt x="3386" y="963"/>
                    </a:cubicBezTo>
                    <a:lnTo>
                      <a:pt x="2769" y="963"/>
                    </a:lnTo>
                    <a:lnTo>
                      <a:pt x="2769" y="843"/>
                    </a:lnTo>
                    <a:cubicBezTo>
                      <a:pt x="2769" y="376"/>
                      <a:pt x="2393" y="0"/>
                      <a:pt x="19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454;p70">
                <a:extLst>
                  <a:ext uri="{FF2B5EF4-FFF2-40B4-BE49-F238E27FC236}">
                    <a16:creationId xmlns:a16="http://schemas.microsoft.com/office/drawing/2014/main" id="{1F27B874-5751-F108-102B-0454CE0E7413}"/>
                  </a:ext>
                </a:extLst>
              </p:cNvPr>
              <p:cNvSpPr/>
              <p:nvPr/>
            </p:nvSpPr>
            <p:spPr>
              <a:xfrm>
                <a:off x="1243325" y="1506850"/>
                <a:ext cx="9465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3786" h="1524" extrusionOk="0">
                    <a:moveTo>
                      <a:pt x="363" y="0"/>
                    </a:moveTo>
                    <a:cubicBezTo>
                      <a:pt x="101" y="0"/>
                      <a:pt x="0" y="419"/>
                      <a:pt x="310" y="500"/>
                    </a:cubicBezTo>
                    <a:lnTo>
                      <a:pt x="3350" y="1508"/>
                    </a:lnTo>
                    <a:cubicBezTo>
                      <a:pt x="3380" y="1508"/>
                      <a:pt x="3395" y="1523"/>
                      <a:pt x="3425" y="1523"/>
                    </a:cubicBezTo>
                    <a:cubicBezTo>
                      <a:pt x="3711" y="1523"/>
                      <a:pt x="3786" y="1117"/>
                      <a:pt x="3500" y="1027"/>
                    </a:cubicBezTo>
                    <a:lnTo>
                      <a:pt x="461" y="19"/>
                    </a:lnTo>
                    <a:cubicBezTo>
                      <a:pt x="426" y="6"/>
                      <a:pt x="394" y="0"/>
                      <a:pt x="3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455;p70">
                <a:extLst>
                  <a:ext uri="{FF2B5EF4-FFF2-40B4-BE49-F238E27FC236}">
                    <a16:creationId xmlns:a16="http://schemas.microsoft.com/office/drawing/2014/main" id="{7E796741-8D63-1C47-C947-B68943C86C18}"/>
                  </a:ext>
                </a:extLst>
              </p:cNvPr>
              <p:cNvSpPr/>
              <p:nvPr/>
            </p:nvSpPr>
            <p:spPr>
              <a:xfrm>
                <a:off x="963325" y="1507300"/>
                <a:ext cx="99325" cy="12450"/>
              </a:xfrm>
              <a:custGeom>
                <a:avLst/>
                <a:gdLst/>
                <a:ahLst/>
                <a:cxnLst/>
                <a:rect l="l" t="t" r="r" b="b"/>
                <a:pathLst>
                  <a:path w="3973" h="498" extrusionOk="0">
                    <a:moveTo>
                      <a:pt x="331" y="1"/>
                    </a:moveTo>
                    <a:cubicBezTo>
                      <a:pt x="0" y="1"/>
                      <a:pt x="0" y="497"/>
                      <a:pt x="331" y="497"/>
                    </a:cubicBezTo>
                    <a:lnTo>
                      <a:pt x="3626" y="497"/>
                    </a:lnTo>
                    <a:cubicBezTo>
                      <a:pt x="3972" y="497"/>
                      <a:pt x="3972" y="1"/>
                      <a:pt x="362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456;p70">
                <a:extLst>
                  <a:ext uri="{FF2B5EF4-FFF2-40B4-BE49-F238E27FC236}">
                    <a16:creationId xmlns:a16="http://schemas.microsoft.com/office/drawing/2014/main" id="{E6448D32-3126-2B76-1F78-91583659B362}"/>
                  </a:ext>
                </a:extLst>
              </p:cNvPr>
              <p:cNvSpPr/>
              <p:nvPr/>
            </p:nvSpPr>
            <p:spPr>
              <a:xfrm>
                <a:off x="963325" y="1546800"/>
                <a:ext cx="99325" cy="12800"/>
              </a:xfrm>
              <a:custGeom>
                <a:avLst/>
                <a:gdLst/>
                <a:ahLst/>
                <a:cxnLst/>
                <a:rect l="l" t="t" r="r" b="b"/>
                <a:pathLst>
                  <a:path w="3973" h="512" extrusionOk="0">
                    <a:moveTo>
                      <a:pt x="331" y="0"/>
                    </a:moveTo>
                    <a:cubicBezTo>
                      <a:pt x="0" y="0"/>
                      <a:pt x="0" y="512"/>
                      <a:pt x="331" y="512"/>
                    </a:cubicBezTo>
                    <a:lnTo>
                      <a:pt x="3626" y="512"/>
                    </a:lnTo>
                    <a:cubicBezTo>
                      <a:pt x="3972" y="512"/>
                      <a:pt x="3972" y="0"/>
                      <a:pt x="36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457;p70">
                <a:extLst>
                  <a:ext uri="{FF2B5EF4-FFF2-40B4-BE49-F238E27FC236}">
                    <a16:creationId xmlns:a16="http://schemas.microsoft.com/office/drawing/2014/main" id="{CB614CEE-FC19-118B-2534-3B20BC428AED}"/>
                  </a:ext>
                </a:extLst>
              </p:cNvPr>
              <p:cNvSpPr/>
              <p:nvPr/>
            </p:nvSpPr>
            <p:spPr>
              <a:xfrm>
                <a:off x="1112275" y="1406825"/>
                <a:ext cx="88050" cy="89225"/>
              </a:xfrm>
              <a:custGeom>
                <a:avLst/>
                <a:gdLst/>
                <a:ahLst/>
                <a:cxnLst/>
                <a:rect l="l" t="t" r="r" b="b"/>
                <a:pathLst>
                  <a:path w="3522" h="3569" extrusionOk="0">
                    <a:moveTo>
                      <a:pt x="1791" y="529"/>
                    </a:moveTo>
                    <a:lnTo>
                      <a:pt x="2017" y="950"/>
                    </a:lnTo>
                    <a:cubicBezTo>
                      <a:pt x="2099" y="1088"/>
                      <a:pt x="2245" y="1163"/>
                      <a:pt x="2396" y="1163"/>
                    </a:cubicBezTo>
                    <a:cubicBezTo>
                      <a:pt x="2410" y="1163"/>
                      <a:pt x="2424" y="1162"/>
                      <a:pt x="2438" y="1161"/>
                    </a:cubicBezTo>
                    <a:lnTo>
                      <a:pt x="2919" y="1101"/>
                    </a:lnTo>
                    <a:lnTo>
                      <a:pt x="2919" y="1101"/>
                    </a:lnTo>
                    <a:lnTo>
                      <a:pt x="2513" y="1597"/>
                    </a:lnTo>
                    <a:cubicBezTo>
                      <a:pt x="2423" y="1718"/>
                      <a:pt x="2378" y="1868"/>
                      <a:pt x="2408" y="2018"/>
                    </a:cubicBezTo>
                    <a:lnTo>
                      <a:pt x="2513" y="2620"/>
                    </a:lnTo>
                    <a:cubicBezTo>
                      <a:pt x="2498" y="2635"/>
                      <a:pt x="2498" y="2650"/>
                      <a:pt x="2483" y="2650"/>
                    </a:cubicBezTo>
                    <a:lnTo>
                      <a:pt x="1926" y="2515"/>
                    </a:lnTo>
                    <a:cubicBezTo>
                      <a:pt x="1890" y="2508"/>
                      <a:pt x="1852" y="2504"/>
                      <a:pt x="1815" y="2504"/>
                    </a:cubicBezTo>
                    <a:cubicBezTo>
                      <a:pt x="1698" y="2504"/>
                      <a:pt x="1581" y="2541"/>
                      <a:pt x="1490" y="2620"/>
                    </a:cubicBezTo>
                    <a:lnTo>
                      <a:pt x="1024" y="2996"/>
                    </a:lnTo>
                    <a:lnTo>
                      <a:pt x="1024" y="2996"/>
                    </a:lnTo>
                    <a:lnTo>
                      <a:pt x="1114" y="2500"/>
                    </a:lnTo>
                    <a:cubicBezTo>
                      <a:pt x="1144" y="2334"/>
                      <a:pt x="1084" y="2169"/>
                      <a:pt x="948" y="2079"/>
                    </a:cubicBezTo>
                    <a:lnTo>
                      <a:pt x="542" y="1778"/>
                    </a:lnTo>
                    <a:cubicBezTo>
                      <a:pt x="542" y="1778"/>
                      <a:pt x="557" y="1763"/>
                      <a:pt x="557" y="1763"/>
                    </a:cubicBezTo>
                    <a:lnTo>
                      <a:pt x="1189" y="1507"/>
                    </a:lnTo>
                    <a:cubicBezTo>
                      <a:pt x="1324" y="1447"/>
                      <a:pt x="1445" y="1341"/>
                      <a:pt x="1505" y="1206"/>
                    </a:cubicBezTo>
                    <a:lnTo>
                      <a:pt x="1505" y="1191"/>
                    </a:lnTo>
                    <a:lnTo>
                      <a:pt x="1791" y="529"/>
                    </a:lnTo>
                    <a:close/>
                    <a:moveTo>
                      <a:pt x="1812" y="1"/>
                    </a:moveTo>
                    <a:cubicBezTo>
                      <a:pt x="1800" y="1"/>
                      <a:pt x="1788" y="1"/>
                      <a:pt x="1776" y="2"/>
                    </a:cubicBezTo>
                    <a:cubicBezTo>
                      <a:pt x="1580" y="32"/>
                      <a:pt x="1415" y="153"/>
                      <a:pt x="1340" y="333"/>
                    </a:cubicBezTo>
                    <a:lnTo>
                      <a:pt x="1039" y="980"/>
                    </a:lnTo>
                    <a:cubicBezTo>
                      <a:pt x="1039" y="995"/>
                      <a:pt x="1024" y="1010"/>
                      <a:pt x="1009" y="1025"/>
                    </a:cubicBezTo>
                    <a:lnTo>
                      <a:pt x="377" y="1281"/>
                    </a:lnTo>
                    <a:cubicBezTo>
                      <a:pt x="181" y="1356"/>
                      <a:pt x="46" y="1537"/>
                      <a:pt x="16" y="1733"/>
                    </a:cubicBezTo>
                    <a:cubicBezTo>
                      <a:pt x="0" y="1898"/>
                      <a:pt x="61" y="2049"/>
                      <a:pt x="196" y="2139"/>
                    </a:cubicBezTo>
                    <a:lnTo>
                      <a:pt x="602" y="2440"/>
                    </a:lnTo>
                    <a:lnTo>
                      <a:pt x="497" y="3072"/>
                    </a:lnTo>
                    <a:cubicBezTo>
                      <a:pt x="467" y="3237"/>
                      <a:pt x="542" y="3418"/>
                      <a:pt x="693" y="3508"/>
                    </a:cubicBezTo>
                    <a:cubicBezTo>
                      <a:pt x="753" y="3553"/>
                      <a:pt x="828" y="3568"/>
                      <a:pt x="903" y="3568"/>
                    </a:cubicBezTo>
                    <a:cubicBezTo>
                      <a:pt x="1024" y="3568"/>
                      <a:pt x="1129" y="3523"/>
                      <a:pt x="1234" y="3448"/>
                    </a:cubicBezTo>
                    <a:lnTo>
                      <a:pt x="1791" y="2996"/>
                    </a:lnTo>
                    <a:lnTo>
                      <a:pt x="1806" y="2996"/>
                    </a:lnTo>
                    <a:lnTo>
                      <a:pt x="2348" y="3147"/>
                    </a:lnTo>
                    <a:cubicBezTo>
                      <a:pt x="2381" y="3153"/>
                      <a:pt x="2414" y="3156"/>
                      <a:pt x="2448" y="3156"/>
                    </a:cubicBezTo>
                    <a:cubicBezTo>
                      <a:pt x="2583" y="3156"/>
                      <a:pt x="2718" y="3108"/>
                      <a:pt x="2814" y="3012"/>
                    </a:cubicBezTo>
                    <a:cubicBezTo>
                      <a:pt x="2949" y="2891"/>
                      <a:pt x="3010" y="2711"/>
                      <a:pt x="2995" y="2530"/>
                    </a:cubicBezTo>
                    <a:lnTo>
                      <a:pt x="2889" y="1928"/>
                    </a:lnTo>
                    <a:cubicBezTo>
                      <a:pt x="2889" y="1928"/>
                      <a:pt x="2889" y="1913"/>
                      <a:pt x="2889" y="1913"/>
                    </a:cubicBezTo>
                    <a:lnTo>
                      <a:pt x="3356" y="1341"/>
                    </a:lnTo>
                    <a:cubicBezTo>
                      <a:pt x="3491" y="1191"/>
                      <a:pt x="3521" y="980"/>
                      <a:pt x="3431" y="800"/>
                    </a:cubicBezTo>
                    <a:cubicBezTo>
                      <a:pt x="3354" y="658"/>
                      <a:pt x="3221" y="583"/>
                      <a:pt x="3081" y="583"/>
                    </a:cubicBezTo>
                    <a:cubicBezTo>
                      <a:pt x="3057" y="583"/>
                      <a:pt x="3034" y="585"/>
                      <a:pt x="3010" y="589"/>
                    </a:cubicBezTo>
                    <a:lnTo>
                      <a:pt x="2423" y="664"/>
                    </a:lnTo>
                    <a:lnTo>
                      <a:pt x="2167" y="213"/>
                    </a:lnTo>
                    <a:cubicBezTo>
                      <a:pt x="2083" y="87"/>
                      <a:pt x="1961" y="1"/>
                      <a:pt x="18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458;p70">
                <a:extLst>
                  <a:ext uri="{FF2B5EF4-FFF2-40B4-BE49-F238E27FC236}">
                    <a16:creationId xmlns:a16="http://schemas.microsoft.com/office/drawing/2014/main" id="{F7D09ED7-B8A8-3210-3D4D-9738CEEBF710}"/>
                  </a:ext>
                </a:extLst>
              </p:cNvPr>
              <p:cNvSpPr/>
              <p:nvPr/>
            </p:nvSpPr>
            <p:spPr>
              <a:xfrm>
                <a:off x="934350" y="1268175"/>
                <a:ext cx="429225" cy="356125"/>
              </a:xfrm>
              <a:custGeom>
                <a:avLst/>
                <a:gdLst/>
                <a:ahLst/>
                <a:cxnLst/>
                <a:rect l="l" t="t" r="r" b="b"/>
                <a:pathLst>
                  <a:path w="17169" h="14245" extrusionOk="0">
                    <a:moveTo>
                      <a:pt x="11782" y="583"/>
                    </a:moveTo>
                    <a:lnTo>
                      <a:pt x="16657" y="2118"/>
                    </a:lnTo>
                    <a:lnTo>
                      <a:pt x="16657" y="8753"/>
                    </a:lnTo>
                    <a:lnTo>
                      <a:pt x="11782" y="5067"/>
                    </a:lnTo>
                    <a:lnTo>
                      <a:pt x="11782" y="583"/>
                    </a:lnTo>
                    <a:close/>
                    <a:moveTo>
                      <a:pt x="11528" y="0"/>
                    </a:moveTo>
                    <a:cubicBezTo>
                      <a:pt x="11500" y="0"/>
                      <a:pt x="11473" y="4"/>
                      <a:pt x="11451" y="11"/>
                    </a:cubicBezTo>
                    <a:lnTo>
                      <a:pt x="9314" y="674"/>
                    </a:lnTo>
                    <a:cubicBezTo>
                      <a:pt x="9047" y="786"/>
                      <a:pt x="9148" y="1161"/>
                      <a:pt x="9407" y="1161"/>
                    </a:cubicBezTo>
                    <a:cubicBezTo>
                      <a:pt x="9426" y="1161"/>
                      <a:pt x="9445" y="1159"/>
                      <a:pt x="9465" y="1155"/>
                    </a:cubicBezTo>
                    <a:lnTo>
                      <a:pt x="11285" y="583"/>
                    </a:lnTo>
                    <a:lnTo>
                      <a:pt x="11285" y="12123"/>
                    </a:lnTo>
                    <a:lnTo>
                      <a:pt x="6410" y="13643"/>
                    </a:lnTo>
                    <a:lnTo>
                      <a:pt x="6410" y="2118"/>
                    </a:lnTo>
                    <a:lnTo>
                      <a:pt x="8381" y="1501"/>
                    </a:lnTo>
                    <a:cubicBezTo>
                      <a:pt x="8666" y="1406"/>
                      <a:pt x="8572" y="1005"/>
                      <a:pt x="8318" y="1005"/>
                    </a:cubicBezTo>
                    <a:cubicBezTo>
                      <a:pt x="8291" y="1005"/>
                      <a:pt x="8262" y="1009"/>
                      <a:pt x="8231" y="1020"/>
                    </a:cubicBezTo>
                    <a:lnTo>
                      <a:pt x="6124" y="1682"/>
                    </a:lnTo>
                    <a:lnTo>
                      <a:pt x="257" y="1682"/>
                    </a:lnTo>
                    <a:cubicBezTo>
                      <a:pt x="248" y="1681"/>
                      <a:pt x="240" y="1680"/>
                      <a:pt x="231" y="1680"/>
                    </a:cubicBezTo>
                    <a:cubicBezTo>
                      <a:pt x="94" y="1680"/>
                      <a:pt x="1" y="1795"/>
                      <a:pt x="1" y="1922"/>
                    </a:cubicBezTo>
                    <a:lnTo>
                      <a:pt x="1" y="10724"/>
                    </a:lnTo>
                    <a:cubicBezTo>
                      <a:pt x="1" y="10890"/>
                      <a:pt x="125" y="10972"/>
                      <a:pt x="249" y="10972"/>
                    </a:cubicBezTo>
                    <a:cubicBezTo>
                      <a:pt x="373" y="10972"/>
                      <a:pt x="497" y="10890"/>
                      <a:pt x="497" y="10724"/>
                    </a:cubicBezTo>
                    <a:lnTo>
                      <a:pt x="497" y="2178"/>
                    </a:lnTo>
                    <a:lnTo>
                      <a:pt x="5914" y="2178"/>
                    </a:lnTo>
                    <a:lnTo>
                      <a:pt x="5914" y="13733"/>
                    </a:lnTo>
                    <a:lnTo>
                      <a:pt x="497" y="13733"/>
                    </a:lnTo>
                    <a:lnTo>
                      <a:pt x="497" y="11822"/>
                    </a:lnTo>
                    <a:cubicBezTo>
                      <a:pt x="497" y="11649"/>
                      <a:pt x="373" y="11563"/>
                      <a:pt x="249" y="11563"/>
                    </a:cubicBezTo>
                    <a:cubicBezTo>
                      <a:pt x="125" y="11563"/>
                      <a:pt x="1" y="11649"/>
                      <a:pt x="1" y="11822"/>
                    </a:cubicBezTo>
                    <a:lnTo>
                      <a:pt x="1" y="13989"/>
                    </a:lnTo>
                    <a:cubicBezTo>
                      <a:pt x="1" y="14124"/>
                      <a:pt x="106" y="14245"/>
                      <a:pt x="257" y="14245"/>
                    </a:cubicBezTo>
                    <a:lnTo>
                      <a:pt x="6155" y="14245"/>
                    </a:lnTo>
                    <a:cubicBezTo>
                      <a:pt x="6185" y="14245"/>
                      <a:pt x="6215" y="14230"/>
                      <a:pt x="6245" y="14230"/>
                    </a:cubicBezTo>
                    <a:lnTo>
                      <a:pt x="11541" y="12575"/>
                    </a:lnTo>
                    <a:lnTo>
                      <a:pt x="13602" y="13222"/>
                    </a:lnTo>
                    <a:cubicBezTo>
                      <a:pt x="13630" y="13230"/>
                      <a:pt x="13656" y="13233"/>
                      <a:pt x="13681" y="13233"/>
                    </a:cubicBezTo>
                    <a:cubicBezTo>
                      <a:pt x="13941" y="13233"/>
                      <a:pt x="14041" y="12836"/>
                      <a:pt x="13753" y="12740"/>
                    </a:cubicBezTo>
                    <a:lnTo>
                      <a:pt x="11797" y="12123"/>
                    </a:lnTo>
                    <a:lnTo>
                      <a:pt x="11797" y="5684"/>
                    </a:lnTo>
                    <a:lnTo>
                      <a:pt x="16657" y="9385"/>
                    </a:lnTo>
                    <a:lnTo>
                      <a:pt x="16657" y="13643"/>
                    </a:lnTo>
                    <a:lnTo>
                      <a:pt x="14851" y="13086"/>
                    </a:lnTo>
                    <a:cubicBezTo>
                      <a:pt x="14819" y="13076"/>
                      <a:pt x="14788" y="13071"/>
                      <a:pt x="14760" y="13071"/>
                    </a:cubicBezTo>
                    <a:cubicBezTo>
                      <a:pt x="14495" y="13071"/>
                      <a:pt x="14402" y="13473"/>
                      <a:pt x="14701" y="13568"/>
                    </a:cubicBezTo>
                    <a:lnTo>
                      <a:pt x="16837" y="14230"/>
                    </a:lnTo>
                    <a:cubicBezTo>
                      <a:pt x="16861" y="14236"/>
                      <a:pt x="16885" y="14239"/>
                      <a:pt x="16908" y="14239"/>
                    </a:cubicBezTo>
                    <a:cubicBezTo>
                      <a:pt x="17047" y="14239"/>
                      <a:pt x="17168" y="14131"/>
                      <a:pt x="17168" y="13989"/>
                    </a:cubicBezTo>
                    <a:lnTo>
                      <a:pt x="17168" y="1922"/>
                    </a:lnTo>
                    <a:cubicBezTo>
                      <a:pt x="17168" y="1817"/>
                      <a:pt x="17093" y="1712"/>
                      <a:pt x="16988" y="1682"/>
                    </a:cubicBezTo>
                    <a:lnTo>
                      <a:pt x="11616" y="11"/>
                    </a:lnTo>
                    <a:cubicBezTo>
                      <a:pt x="11586" y="4"/>
                      <a:pt x="11556" y="0"/>
                      <a:pt x="115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6BF01BEA-CD8C-C9EF-4D1F-05EBCEFA5259}"/>
              </a:ext>
            </a:extLst>
          </p:cNvPr>
          <p:cNvGrpSpPr/>
          <p:nvPr/>
        </p:nvGrpSpPr>
        <p:grpSpPr>
          <a:xfrm>
            <a:off x="7083622" y="1469309"/>
            <a:ext cx="1370198" cy="1131135"/>
            <a:chOff x="6687894" y="1547186"/>
            <a:chExt cx="1370198" cy="1131135"/>
          </a:xfrm>
        </p:grpSpPr>
        <p:pic>
          <p:nvPicPr>
            <p:cNvPr id="53" name="Google Shape;2225;p45">
              <a:extLst>
                <a:ext uri="{FF2B5EF4-FFF2-40B4-BE49-F238E27FC236}">
                  <a16:creationId xmlns:a16="http://schemas.microsoft.com/office/drawing/2014/main" id="{CC78DFA5-3471-74CC-0E8B-A8375CE68988}"/>
                </a:ext>
              </a:extLst>
            </p:cNvPr>
            <p:cNvPicPr preferRelativeResize="0"/>
            <p:nvPr/>
          </p:nvPicPr>
          <p:blipFill>
            <a:blip r:embed="rId3">
              <a:alphaModFix amt="47000"/>
            </a:blip>
            <a:stretch>
              <a:fillRect/>
            </a:stretch>
          </p:blipFill>
          <p:spPr>
            <a:xfrm>
              <a:off x="6687894" y="1547186"/>
              <a:ext cx="1370198" cy="113113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8" name="Google Shape;3227;p70">
              <a:extLst>
                <a:ext uri="{FF2B5EF4-FFF2-40B4-BE49-F238E27FC236}">
                  <a16:creationId xmlns:a16="http://schemas.microsoft.com/office/drawing/2014/main" id="{BE712D14-43F1-E0C8-9E6F-F0B56A50E00F}"/>
                </a:ext>
              </a:extLst>
            </p:cNvPr>
            <p:cNvGrpSpPr/>
            <p:nvPr/>
          </p:nvGrpSpPr>
          <p:grpSpPr>
            <a:xfrm>
              <a:off x="7025735" y="1865304"/>
              <a:ext cx="668285" cy="553158"/>
              <a:chOff x="288150" y="4073750"/>
              <a:chExt cx="433325" cy="358675"/>
            </a:xfrm>
          </p:grpSpPr>
          <p:sp>
            <p:nvSpPr>
              <p:cNvPr id="49" name="Google Shape;3228;p70">
                <a:extLst>
                  <a:ext uri="{FF2B5EF4-FFF2-40B4-BE49-F238E27FC236}">
                    <a16:creationId xmlns:a16="http://schemas.microsoft.com/office/drawing/2014/main" id="{1DA8C412-33A6-5771-5B6D-C65597C9A8B9}"/>
                  </a:ext>
                </a:extLst>
              </p:cNvPr>
              <p:cNvSpPr/>
              <p:nvPr/>
            </p:nvSpPr>
            <p:spPr>
              <a:xfrm>
                <a:off x="288150" y="4073750"/>
                <a:ext cx="433325" cy="358675"/>
              </a:xfrm>
              <a:custGeom>
                <a:avLst/>
                <a:gdLst/>
                <a:ahLst/>
                <a:cxnLst/>
                <a:rect l="l" t="t" r="r" b="b"/>
                <a:pathLst>
                  <a:path w="17333" h="14347" extrusionOk="0">
                    <a:moveTo>
                      <a:pt x="1730" y="8757"/>
                    </a:moveTo>
                    <a:lnTo>
                      <a:pt x="5612" y="12654"/>
                    </a:lnTo>
                    <a:lnTo>
                      <a:pt x="4529" y="13752"/>
                    </a:lnTo>
                    <a:lnTo>
                      <a:pt x="632" y="9840"/>
                    </a:lnTo>
                    <a:lnTo>
                      <a:pt x="1730" y="8757"/>
                    </a:lnTo>
                    <a:close/>
                    <a:moveTo>
                      <a:pt x="11420" y="0"/>
                    </a:moveTo>
                    <a:cubicBezTo>
                      <a:pt x="11089" y="0"/>
                      <a:pt x="11089" y="497"/>
                      <a:pt x="11420" y="497"/>
                    </a:cubicBezTo>
                    <a:lnTo>
                      <a:pt x="12353" y="497"/>
                    </a:lnTo>
                    <a:lnTo>
                      <a:pt x="12669" y="7493"/>
                    </a:lnTo>
                    <a:lnTo>
                      <a:pt x="11661" y="8065"/>
                    </a:lnTo>
                    <a:cubicBezTo>
                      <a:pt x="11570" y="7568"/>
                      <a:pt x="11134" y="7222"/>
                      <a:pt x="10622" y="7222"/>
                    </a:cubicBezTo>
                    <a:lnTo>
                      <a:pt x="8772" y="7222"/>
                    </a:lnTo>
                    <a:lnTo>
                      <a:pt x="7854" y="6876"/>
                    </a:lnTo>
                    <a:cubicBezTo>
                      <a:pt x="7388" y="6696"/>
                      <a:pt x="6891" y="6605"/>
                      <a:pt x="6395" y="6605"/>
                    </a:cubicBezTo>
                    <a:cubicBezTo>
                      <a:pt x="5748" y="6605"/>
                      <a:pt x="5116" y="6771"/>
                      <a:pt x="4559" y="7102"/>
                    </a:cubicBezTo>
                    <a:lnTo>
                      <a:pt x="4619" y="5702"/>
                    </a:lnTo>
                    <a:cubicBezTo>
                      <a:pt x="4619" y="5541"/>
                      <a:pt x="4497" y="5458"/>
                      <a:pt x="4374" y="5458"/>
                    </a:cubicBezTo>
                    <a:cubicBezTo>
                      <a:pt x="4256" y="5458"/>
                      <a:pt x="4137" y="5533"/>
                      <a:pt x="4123" y="5687"/>
                    </a:cubicBezTo>
                    <a:lnTo>
                      <a:pt x="4032" y="7463"/>
                    </a:lnTo>
                    <a:cubicBezTo>
                      <a:pt x="3837" y="7613"/>
                      <a:pt x="3641" y="7794"/>
                      <a:pt x="3476" y="7974"/>
                    </a:cubicBezTo>
                    <a:cubicBezTo>
                      <a:pt x="3175" y="8290"/>
                      <a:pt x="2919" y="8636"/>
                      <a:pt x="2708" y="9013"/>
                    </a:cubicBezTo>
                    <a:lnTo>
                      <a:pt x="1911" y="8215"/>
                    </a:lnTo>
                    <a:cubicBezTo>
                      <a:pt x="1866" y="8170"/>
                      <a:pt x="1791" y="8155"/>
                      <a:pt x="1730" y="8140"/>
                    </a:cubicBezTo>
                    <a:cubicBezTo>
                      <a:pt x="1655" y="8155"/>
                      <a:pt x="1595" y="8170"/>
                      <a:pt x="1550" y="8215"/>
                    </a:cubicBezTo>
                    <a:lnTo>
                      <a:pt x="105" y="9675"/>
                    </a:lnTo>
                    <a:cubicBezTo>
                      <a:pt x="0" y="9765"/>
                      <a:pt x="0" y="9930"/>
                      <a:pt x="105" y="10021"/>
                    </a:cubicBezTo>
                    <a:lnTo>
                      <a:pt x="4348" y="14279"/>
                    </a:lnTo>
                    <a:cubicBezTo>
                      <a:pt x="4401" y="14324"/>
                      <a:pt x="4469" y="14346"/>
                      <a:pt x="4535" y="14346"/>
                    </a:cubicBezTo>
                    <a:cubicBezTo>
                      <a:pt x="4600" y="14346"/>
                      <a:pt x="4664" y="14324"/>
                      <a:pt x="4709" y="14279"/>
                    </a:cubicBezTo>
                    <a:lnTo>
                      <a:pt x="6154" y="12834"/>
                    </a:lnTo>
                    <a:cubicBezTo>
                      <a:pt x="6259" y="12729"/>
                      <a:pt x="6259" y="12578"/>
                      <a:pt x="6154" y="12473"/>
                    </a:cubicBezTo>
                    <a:lnTo>
                      <a:pt x="5763" y="12082"/>
                    </a:lnTo>
                    <a:lnTo>
                      <a:pt x="7463" y="12082"/>
                    </a:lnTo>
                    <a:cubicBezTo>
                      <a:pt x="7764" y="12052"/>
                      <a:pt x="7764" y="11600"/>
                      <a:pt x="7463" y="11585"/>
                    </a:cubicBezTo>
                    <a:lnTo>
                      <a:pt x="5266" y="11585"/>
                    </a:lnTo>
                    <a:lnTo>
                      <a:pt x="3069" y="9389"/>
                    </a:lnTo>
                    <a:cubicBezTo>
                      <a:pt x="3355" y="8847"/>
                      <a:pt x="4484" y="7102"/>
                      <a:pt x="6395" y="7102"/>
                    </a:cubicBezTo>
                    <a:cubicBezTo>
                      <a:pt x="6426" y="7101"/>
                      <a:pt x="6458" y="7100"/>
                      <a:pt x="6490" y="7100"/>
                    </a:cubicBezTo>
                    <a:cubicBezTo>
                      <a:pt x="6894" y="7100"/>
                      <a:pt x="7296" y="7188"/>
                      <a:pt x="7658" y="7327"/>
                    </a:cubicBezTo>
                    <a:lnTo>
                      <a:pt x="8621" y="7704"/>
                    </a:lnTo>
                    <a:cubicBezTo>
                      <a:pt x="8651" y="7719"/>
                      <a:pt x="8682" y="7719"/>
                      <a:pt x="8712" y="7719"/>
                    </a:cubicBezTo>
                    <a:lnTo>
                      <a:pt x="10622" y="7719"/>
                    </a:lnTo>
                    <a:cubicBezTo>
                      <a:pt x="11239" y="7839"/>
                      <a:pt x="11239" y="8727"/>
                      <a:pt x="10622" y="8832"/>
                    </a:cubicBezTo>
                    <a:lnTo>
                      <a:pt x="6966" y="8832"/>
                    </a:lnTo>
                    <a:cubicBezTo>
                      <a:pt x="6635" y="8832"/>
                      <a:pt x="6635" y="9344"/>
                      <a:pt x="6966" y="9344"/>
                    </a:cubicBezTo>
                    <a:lnTo>
                      <a:pt x="10622" y="9344"/>
                    </a:lnTo>
                    <a:cubicBezTo>
                      <a:pt x="11044" y="9344"/>
                      <a:pt x="11435" y="9088"/>
                      <a:pt x="11600" y="8682"/>
                    </a:cubicBezTo>
                    <a:lnTo>
                      <a:pt x="15843" y="6244"/>
                    </a:lnTo>
                    <a:cubicBezTo>
                      <a:pt x="15932" y="6195"/>
                      <a:pt x="16026" y="6172"/>
                      <a:pt x="16119" y="6172"/>
                    </a:cubicBezTo>
                    <a:cubicBezTo>
                      <a:pt x="16311" y="6172"/>
                      <a:pt x="16494" y="6272"/>
                      <a:pt x="16596" y="6455"/>
                    </a:cubicBezTo>
                    <a:cubicBezTo>
                      <a:pt x="16746" y="6711"/>
                      <a:pt x="16656" y="7042"/>
                      <a:pt x="16400" y="7207"/>
                    </a:cubicBezTo>
                    <a:lnTo>
                      <a:pt x="16370" y="7222"/>
                    </a:lnTo>
                    <a:lnTo>
                      <a:pt x="11269" y="11209"/>
                    </a:lnTo>
                    <a:cubicBezTo>
                      <a:pt x="10953" y="11450"/>
                      <a:pt x="10577" y="11585"/>
                      <a:pt x="10186" y="11585"/>
                    </a:cubicBezTo>
                    <a:lnTo>
                      <a:pt x="8561" y="11585"/>
                    </a:lnTo>
                    <a:cubicBezTo>
                      <a:pt x="8245" y="11615"/>
                      <a:pt x="8245" y="12052"/>
                      <a:pt x="8561" y="12082"/>
                    </a:cubicBezTo>
                    <a:lnTo>
                      <a:pt x="10186" y="12082"/>
                    </a:lnTo>
                    <a:cubicBezTo>
                      <a:pt x="10683" y="12082"/>
                      <a:pt x="11179" y="11916"/>
                      <a:pt x="11570" y="11600"/>
                    </a:cubicBezTo>
                    <a:lnTo>
                      <a:pt x="16671" y="7628"/>
                    </a:lnTo>
                    <a:cubicBezTo>
                      <a:pt x="17167" y="7327"/>
                      <a:pt x="17333" y="6680"/>
                      <a:pt x="17047" y="6184"/>
                    </a:cubicBezTo>
                    <a:cubicBezTo>
                      <a:pt x="16845" y="5841"/>
                      <a:pt x="16488" y="5653"/>
                      <a:pt x="16124" y="5653"/>
                    </a:cubicBezTo>
                    <a:cubicBezTo>
                      <a:pt x="15946" y="5653"/>
                      <a:pt x="15766" y="5699"/>
                      <a:pt x="15603" y="5793"/>
                    </a:cubicBezTo>
                    <a:lnTo>
                      <a:pt x="13150" y="7207"/>
                    </a:lnTo>
                    <a:lnTo>
                      <a:pt x="12834" y="406"/>
                    </a:lnTo>
                    <a:cubicBezTo>
                      <a:pt x="12834" y="181"/>
                      <a:pt x="12639" y="0"/>
                      <a:pt x="1241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229;p70">
                <a:extLst>
                  <a:ext uri="{FF2B5EF4-FFF2-40B4-BE49-F238E27FC236}">
                    <a16:creationId xmlns:a16="http://schemas.microsoft.com/office/drawing/2014/main" id="{798EDCB5-C361-0217-DBCB-8F7F7CEBEB8F}"/>
                  </a:ext>
                </a:extLst>
              </p:cNvPr>
              <p:cNvSpPr/>
              <p:nvPr/>
            </p:nvSpPr>
            <p:spPr>
              <a:xfrm>
                <a:off x="392325" y="4073750"/>
                <a:ext cx="162525" cy="121125"/>
              </a:xfrm>
              <a:custGeom>
                <a:avLst/>
                <a:gdLst/>
                <a:ahLst/>
                <a:cxnLst/>
                <a:rect l="l" t="t" r="r" b="b"/>
                <a:pathLst>
                  <a:path w="6501" h="4845" extrusionOk="0">
                    <a:moveTo>
                      <a:pt x="618" y="0"/>
                    </a:moveTo>
                    <a:cubicBezTo>
                      <a:pt x="392" y="0"/>
                      <a:pt x="196" y="181"/>
                      <a:pt x="196" y="406"/>
                    </a:cubicBezTo>
                    <a:lnTo>
                      <a:pt x="16" y="4574"/>
                    </a:lnTo>
                    <a:cubicBezTo>
                      <a:pt x="1" y="4709"/>
                      <a:pt x="106" y="4830"/>
                      <a:pt x="257" y="4845"/>
                    </a:cubicBezTo>
                    <a:cubicBezTo>
                      <a:pt x="392" y="4845"/>
                      <a:pt x="497" y="4740"/>
                      <a:pt x="497" y="4604"/>
                    </a:cubicBezTo>
                    <a:lnTo>
                      <a:pt x="693" y="497"/>
                    </a:lnTo>
                    <a:lnTo>
                      <a:pt x="6170" y="497"/>
                    </a:lnTo>
                    <a:cubicBezTo>
                      <a:pt x="6501" y="497"/>
                      <a:pt x="6501" y="0"/>
                      <a:pt x="6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3230;p70">
                <a:extLst>
                  <a:ext uri="{FF2B5EF4-FFF2-40B4-BE49-F238E27FC236}">
                    <a16:creationId xmlns:a16="http://schemas.microsoft.com/office/drawing/2014/main" id="{56E75D7C-41D2-E91E-6544-2ABE6C8F46A3}"/>
                  </a:ext>
                </a:extLst>
              </p:cNvPr>
              <p:cNvSpPr/>
              <p:nvPr/>
            </p:nvSpPr>
            <p:spPr>
              <a:xfrm>
                <a:off x="457400" y="4118500"/>
                <a:ext cx="97450" cy="70375"/>
              </a:xfrm>
              <a:custGeom>
                <a:avLst/>
                <a:gdLst/>
                <a:ahLst/>
                <a:cxnLst/>
                <a:rect l="l" t="t" r="r" b="b"/>
                <a:pathLst>
                  <a:path w="3898" h="2815" extrusionOk="0">
                    <a:moveTo>
                      <a:pt x="249" y="1"/>
                    </a:moveTo>
                    <a:cubicBezTo>
                      <a:pt x="132" y="1"/>
                      <a:pt x="16" y="76"/>
                      <a:pt x="1" y="226"/>
                    </a:cubicBezTo>
                    <a:lnTo>
                      <a:pt x="1" y="918"/>
                    </a:lnTo>
                    <a:cubicBezTo>
                      <a:pt x="31" y="1972"/>
                      <a:pt x="888" y="2814"/>
                      <a:pt x="1942" y="2814"/>
                    </a:cubicBezTo>
                    <a:cubicBezTo>
                      <a:pt x="2995" y="2814"/>
                      <a:pt x="3867" y="1972"/>
                      <a:pt x="3898" y="918"/>
                    </a:cubicBezTo>
                    <a:lnTo>
                      <a:pt x="3898" y="226"/>
                    </a:lnTo>
                    <a:cubicBezTo>
                      <a:pt x="3883" y="76"/>
                      <a:pt x="3762" y="1"/>
                      <a:pt x="3644" y="1"/>
                    </a:cubicBezTo>
                    <a:cubicBezTo>
                      <a:pt x="3525" y="1"/>
                      <a:pt x="3409" y="76"/>
                      <a:pt x="3401" y="226"/>
                    </a:cubicBezTo>
                    <a:lnTo>
                      <a:pt x="3401" y="918"/>
                    </a:lnTo>
                    <a:cubicBezTo>
                      <a:pt x="3371" y="1701"/>
                      <a:pt x="2724" y="2318"/>
                      <a:pt x="1942" y="2318"/>
                    </a:cubicBezTo>
                    <a:cubicBezTo>
                      <a:pt x="1174" y="2318"/>
                      <a:pt x="527" y="1701"/>
                      <a:pt x="497" y="918"/>
                    </a:cubicBezTo>
                    <a:lnTo>
                      <a:pt x="497" y="226"/>
                    </a:lnTo>
                    <a:cubicBezTo>
                      <a:pt x="482" y="76"/>
                      <a:pt x="366" y="1"/>
                      <a:pt x="2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44" name="Google Shape;2218;p45">
            <a:extLst>
              <a:ext uri="{FF2B5EF4-FFF2-40B4-BE49-F238E27FC236}">
                <a16:creationId xmlns:a16="http://schemas.microsoft.com/office/drawing/2014/main" id="{B895D4D1-D50A-02C6-F785-73CCE037F341}"/>
              </a:ext>
            </a:extLst>
          </p:cNvPr>
          <p:cNvSpPr txBox="1">
            <a:spLocks/>
          </p:cNvSpPr>
          <p:nvPr/>
        </p:nvSpPr>
        <p:spPr>
          <a:xfrm>
            <a:off x="2392925" y="2875774"/>
            <a:ext cx="2336400" cy="2155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marR="64770" indent="0">
              <a:lnSpc>
                <a:spcPct val="115000"/>
              </a:lnSpc>
              <a:buSzPts val="1200"/>
              <a:tabLst>
                <a:tab pos="521970" algn="l"/>
                <a:tab pos="1383030" algn="l"/>
                <a:tab pos="1965960" algn="l"/>
                <a:tab pos="2540000" algn="l"/>
                <a:tab pos="3439795" algn="l"/>
                <a:tab pos="4133215" algn="l"/>
                <a:tab pos="5125085" algn="l"/>
              </a:tabLst>
            </a:pPr>
            <a:r>
              <a:rPr lang="ru-RU" sz="2200" dirty="0">
                <a:latin typeface="Architun" panose="02000603000000000000" pitchFamily="2" charset="0"/>
                <a:ea typeface="Times New Roman" panose="02020603050405020304" pitchFamily="18" charset="0"/>
                <a:cs typeface="Architun" panose="02000603000000000000" pitchFamily="2" charset="0"/>
              </a:rPr>
              <a:t>Составить три варианта бьюти-боксов в разных ценовых категориях и изучить их состав .</a:t>
            </a:r>
          </a:p>
        </p:txBody>
      </p:sp>
    </p:spTree>
    <p:extLst>
      <p:ext uri="{BB962C8B-B14F-4D97-AF65-F5344CB8AC3E}">
        <p14:creationId xmlns:p14="http://schemas.microsoft.com/office/powerpoint/2010/main" val="925181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8" name="Google Shape;2578;p55"/>
          <p:cNvPicPr preferRelativeResize="0"/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 rot="20237335" flipH="1">
            <a:off x="120773" y="1863126"/>
            <a:ext cx="1769987" cy="1310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9" name="Google Shape;2579;p55"/>
          <p:cNvPicPr preferRelativeResize="0"/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 rot="-1128982" flipH="1">
            <a:off x="6015989" y="2375158"/>
            <a:ext cx="3372791" cy="2747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0" name="Google Shape;2580;p55"/>
          <p:cNvPicPr preferRelativeResize="0"/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 rot="18551251" flipH="1">
            <a:off x="6061502" y="341575"/>
            <a:ext cx="2917406" cy="2652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1" name="Google Shape;2581;p55"/>
          <p:cNvPicPr preferRelativeResize="0"/>
          <p:nvPr/>
        </p:nvPicPr>
        <p:blipFill rotWithShape="1">
          <a:blip r:embed="rId4">
            <a:alphaModFix amt="80000"/>
          </a:blip>
          <a:srcRect r="39773"/>
          <a:stretch/>
        </p:blipFill>
        <p:spPr>
          <a:xfrm flipH="1">
            <a:off x="4577988" y="2970119"/>
            <a:ext cx="1181352" cy="91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2" name="Google Shape;2582;p55"/>
          <p:cNvPicPr preferRelativeResize="0"/>
          <p:nvPr/>
        </p:nvPicPr>
        <p:blipFill rotWithShape="1">
          <a:blip r:embed="rId5">
            <a:alphaModFix amt="77000"/>
          </a:blip>
          <a:srcRect r="40691"/>
          <a:stretch/>
        </p:blipFill>
        <p:spPr>
          <a:xfrm flipH="1">
            <a:off x="4569289" y="1282761"/>
            <a:ext cx="1163376" cy="910299"/>
          </a:xfrm>
          <a:prstGeom prst="rect">
            <a:avLst/>
          </a:prstGeom>
          <a:noFill/>
          <a:ln>
            <a:noFill/>
          </a:ln>
        </p:spPr>
      </p:pic>
      <p:sp>
        <p:nvSpPr>
          <p:cNvPr id="2583" name="Google Shape;2583;p55"/>
          <p:cNvSpPr txBox="1">
            <a:spLocks noGrp="1"/>
          </p:cNvSpPr>
          <p:nvPr>
            <p:ph type="title" idx="4294967295"/>
          </p:nvPr>
        </p:nvSpPr>
        <p:spPr>
          <a:xfrm>
            <a:off x="2445412" y="1231545"/>
            <a:ext cx="2007903" cy="10436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err="1">
                <a:latin typeface="Architun" panose="02000603000000000000" pitchFamily="2" charset="0"/>
                <a:cs typeface="Architun" panose="02000603000000000000" pitchFamily="2" charset="0"/>
              </a:rPr>
              <a:t>Уходовая</a:t>
            </a:r>
            <a:r>
              <a:rPr lang="ru-RU" sz="3200" dirty="0">
                <a:latin typeface="Architun" panose="02000603000000000000" pitchFamily="2" charset="0"/>
                <a:cs typeface="Architun" panose="02000603000000000000" pitchFamily="2" charset="0"/>
              </a:rPr>
              <a:t> косметика</a:t>
            </a:r>
            <a:endParaRPr sz="32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585" name="Google Shape;2585;p55"/>
          <p:cNvSpPr txBox="1">
            <a:spLocks noGrp="1"/>
          </p:cNvSpPr>
          <p:nvPr>
            <p:ph type="title" idx="4294967295"/>
          </p:nvPr>
        </p:nvSpPr>
        <p:spPr>
          <a:xfrm>
            <a:off x="2314575" y="2843745"/>
            <a:ext cx="2316033" cy="10436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Декоративная косметика</a:t>
            </a:r>
            <a:endParaRPr sz="32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588" name="Google Shape;2588;p55"/>
          <p:cNvSpPr txBox="1">
            <a:spLocks noGrp="1"/>
          </p:cNvSpPr>
          <p:nvPr>
            <p:ph type="subTitle" idx="4294967295"/>
          </p:nvPr>
        </p:nvSpPr>
        <p:spPr>
          <a:xfrm>
            <a:off x="5732665" y="2757369"/>
            <a:ext cx="2773517" cy="17778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32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окрашивает губы, кожу, ресницы</a:t>
            </a:r>
            <a:endParaRPr sz="32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590" name="Google Shape;2590;p55"/>
          <p:cNvSpPr txBox="1">
            <a:spLocks noGrp="1"/>
          </p:cNvSpPr>
          <p:nvPr>
            <p:ph type="subTitle" idx="4294967295"/>
          </p:nvPr>
        </p:nvSpPr>
        <p:spPr>
          <a:xfrm>
            <a:off x="5732665" y="973932"/>
            <a:ext cx="2987899" cy="13013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32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поддерживает здоровье кожи, волос и тела</a:t>
            </a:r>
            <a:endParaRPr sz="32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591" name="Google Shape;2591;p55"/>
          <p:cNvSpPr txBox="1">
            <a:spLocks noGrp="1"/>
          </p:cNvSpPr>
          <p:nvPr>
            <p:ph type="title" idx="4294967295"/>
          </p:nvPr>
        </p:nvSpPr>
        <p:spPr>
          <a:xfrm>
            <a:off x="171809" y="2091092"/>
            <a:ext cx="2206890" cy="4712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latin typeface="Architun" panose="02000603000000000000" pitchFamily="2" charset="0"/>
                <a:cs typeface="Architun" panose="02000603000000000000" pitchFamily="2" charset="0"/>
              </a:rPr>
              <a:t>Косметика</a:t>
            </a:r>
            <a:endParaRPr sz="36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593" name="Google Shape;2593;p55"/>
          <p:cNvSpPr/>
          <p:nvPr/>
        </p:nvSpPr>
        <p:spPr>
          <a:xfrm>
            <a:off x="2075133" y="973931"/>
            <a:ext cx="379139" cy="3131344"/>
          </a:xfrm>
          <a:custGeom>
            <a:avLst/>
            <a:gdLst/>
            <a:ahLst/>
            <a:cxnLst/>
            <a:rect l="l" t="t" r="r" b="b"/>
            <a:pathLst>
              <a:path w="23711" h="61995" extrusionOk="0">
                <a:moveTo>
                  <a:pt x="23711" y="63"/>
                </a:moveTo>
                <a:cubicBezTo>
                  <a:pt x="16610" y="-444"/>
                  <a:pt x="7687" y="3693"/>
                  <a:pt x="4949" y="10264"/>
                </a:cubicBezTo>
                <a:cubicBezTo>
                  <a:pt x="2609" y="15879"/>
                  <a:pt x="9417" y="23418"/>
                  <a:pt x="6042" y="28479"/>
                </a:cubicBezTo>
                <a:cubicBezTo>
                  <a:pt x="4971" y="30084"/>
                  <a:pt x="1938" y="28595"/>
                  <a:pt x="395" y="29754"/>
                </a:cubicBezTo>
                <a:cubicBezTo>
                  <a:pt x="-1926" y="31498"/>
                  <a:pt x="7580" y="32146"/>
                  <a:pt x="7317" y="35037"/>
                </a:cubicBezTo>
                <a:cubicBezTo>
                  <a:pt x="6836" y="40326"/>
                  <a:pt x="2360" y="45799"/>
                  <a:pt x="4403" y="50702"/>
                </a:cubicBezTo>
                <a:cubicBezTo>
                  <a:pt x="7033" y="57013"/>
                  <a:pt x="14821" y="60656"/>
                  <a:pt x="21525" y="61995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147518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>
            <a:extLst>
              <a:ext uri="{FF2B5EF4-FFF2-40B4-BE49-F238E27FC236}">
                <a16:creationId xmlns:a16="http://schemas.microsoft.com/office/drawing/2014/main" id="{066EB73E-209E-DF32-C2B2-BC8B1D8591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1" t="3362" r="10964" b="11882"/>
          <a:stretch/>
        </p:blipFill>
        <p:spPr bwMode="auto">
          <a:xfrm>
            <a:off x="6923367" y="329969"/>
            <a:ext cx="2291028" cy="3896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2893762-CC6C-4F43-BB91-A4314D73FC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4" r="31554"/>
          <a:stretch/>
        </p:blipFill>
        <p:spPr bwMode="auto">
          <a:xfrm>
            <a:off x="-18944" y="1557696"/>
            <a:ext cx="2541396" cy="3386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80CE7C8E-7FDA-0B29-103C-283696738D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2"/>
          <a:stretch/>
        </p:blipFill>
        <p:spPr bwMode="auto">
          <a:xfrm>
            <a:off x="4622169" y="1291574"/>
            <a:ext cx="2385439" cy="3301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BE8E70C-AFE3-551D-2551-18CB6BD155EB}"/>
              </a:ext>
            </a:extLst>
          </p:cNvPr>
          <p:cNvGrpSpPr/>
          <p:nvPr/>
        </p:nvGrpSpPr>
        <p:grpSpPr>
          <a:xfrm>
            <a:off x="545891" y="634561"/>
            <a:ext cx="1774304" cy="1548146"/>
            <a:chOff x="334974" y="374385"/>
            <a:chExt cx="1774304" cy="1548146"/>
          </a:xfrm>
        </p:grpSpPr>
        <p:pic>
          <p:nvPicPr>
            <p:cNvPr id="2192" name="Google Shape;2192;p44"/>
            <p:cNvPicPr preferRelativeResize="0"/>
            <p:nvPr/>
          </p:nvPicPr>
          <p:blipFill>
            <a:blip r:embed="rId6">
              <a:alphaModFix amt="44000"/>
            </a:blip>
            <a:stretch>
              <a:fillRect/>
            </a:stretch>
          </p:blipFill>
          <p:spPr>
            <a:xfrm>
              <a:off x="334974" y="374385"/>
              <a:ext cx="1774304" cy="154814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94" name="Google Shape;2194;p44"/>
            <p:cNvSpPr txBox="1"/>
            <p:nvPr/>
          </p:nvSpPr>
          <p:spPr>
            <a:xfrm>
              <a:off x="467326" y="705255"/>
              <a:ext cx="1509600" cy="4432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dirty="0">
                  <a:solidFill>
                    <a:schemeClr val="dk2"/>
                  </a:solidFill>
                  <a:latin typeface="Architun" panose="02000603000000000000" pitchFamily="2" charset="0"/>
                  <a:ea typeface="Open Sans ExtraBold"/>
                  <a:cs typeface="Architun" panose="02000603000000000000" pitchFamily="2" charset="0"/>
                  <a:sym typeface="Open Sans ExtraBold"/>
                </a:rPr>
                <a:t>Древний Египет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764302C-E841-A72E-27A0-100D34F03E08}"/>
              </a:ext>
            </a:extLst>
          </p:cNvPr>
          <p:cNvGrpSpPr/>
          <p:nvPr/>
        </p:nvGrpSpPr>
        <p:grpSpPr>
          <a:xfrm>
            <a:off x="7516864" y="3216145"/>
            <a:ext cx="1774317" cy="1548160"/>
            <a:chOff x="6768614" y="387538"/>
            <a:chExt cx="1774317" cy="1548160"/>
          </a:xfrm>
        </p:grpSpPr>
        <p:pic>
          <p:nvPicPr>
            <p:cNvPr id="2201" name="Google Shape;2201;p44"/>
            <p:cNvPicPr preferRelativeResize="0"/>
            <p:nvPr/>
          </p:nvPicPr>
          <p:blipFill>
            <a:blip r:embed="rId7">
              <a:alphaModFix amt="83000"/>
            </a:blip>
            <a:stretch>
              <a:fillRect/>
            </a:stretch>
          </p:blipFill>
          <p:spPr>
            <a:xfrm>
              <a:off x="6768614" y="387538"/>
              <a:ext cx="1774317" cy="15481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02" name="Google Shape;2202;p44"/>
            <p:cNvSpPr txBox="1"/>
            <p:nvPr/>
          </p:nvSpPr>
          <p:spPr>
            <a:xfrm>
              <a:off x="6903507" y="705255"/>
              <a:ext cx="1343400" cy="6091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dirty="0">
                  <a:solidFill>
                    <a:schemeClr val="dk2"/>
                  </a:solidFill>
                  <a:latin typeface="Architun" panose="02000603000000000000" pitchFamily="2" charset="0"/>
                  <a:ea typeface="Open Sans ExtraBold"/>
                  <a:cs typeface="Architun" panose="02000603000000000000" pitchFamily="2" charset="0"/>
                  <a:sym typeface="Open Sans ExtraBold"/>
                </a:rPr>
                <a:t>Древняя Русь</a:t>
              </a:r>
              <a:endParaRPr sz="2800" dirty="0">
                <a:solidFill>
                  <a:schemeClr val="dk2"/>
                </a:solidFill>
                <a:latin typeface="Architun" panose="02000603000000000000" pitchFamily="2" charset="0"/>
                <a:ea typeface="Open Sans ExtraBold"/>
                <a:cs typeface="Architun" panose="02000603000000000000" pitchFamily="2" charset="0"/>
                <a:sym typeface="Open Sans ExtraBold"/>
              </a:endParaRPr>
            </a:p>
          </p:txBody>
        </p: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F2137348-A439-16F9-DB0A-3F79571FF1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" r="15948"/>
          <a:stretch/>
        </p:blipFill>
        <p:spPr bwMode="auto">
          <a:xfrm>
            <a:off x="2415382" y="172903"/>
            <a:ext cx="2291028" cy="3932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A19C49E2-D02F-1114-7154-4AFCBAE72F78}"/>
              </a:ext>
            </a:extLst>
          </p:cNvPr>
          <p:cNvGrpSpPr/>
          <p:nvPr/>
        </p:nvGrpSpPr>
        <p:grpSpPr>
          <a:xfrm>
            <a:off x="4900672" y="-34694"/>
            <a:ext cx="1774317" cy="1548160"/>
            <a:chOff x="2614975" y="375286"/>
            <a:chExt cx="1774317" cy="1548160"/>
          </a:xfrm>
        </p:grpSpPr>
        <p:pic>
          <p:nvPicPr>
            <p:cNvPr id="2193" name="Google Shape;2193;p44"/>
            <p:cNvPicPr preferRelativeResize="0"/>
            <p:nvPr/>
          </p:nvPicPr>
          <p:blipFill>
            <a:blip r:embed="rId9">
              <a:alphaModFix amt="55000"/>
            </a:blip>
            <a:stretch>
              <a:fillRect/>
            </a:stretch>
          </p:blipFill>
          <p:spPr>
            <a:xfrm>
              <a:off x="2614975" y="375286"/>
              <a:ext cx="1774317" cy="15481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96" name="Google Shape;2196;p44"/>
            <p:cNvSpPr txBox="1"/>
            <p:nvPr/>
          </p:nvSpPr>
          <p:spPr>
            <a:xfrm>
              <a:off x="2793951" y="705255"/>
              <a:ext cx="1343400" cy="6091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dirty="0">
                  <a:solidFill>
                    <a:schemeClr val="dk2"/>
                  </a:solidFill>
                  <a:latin typeface="Architun" panose="02000603000000000000" pitchFamily="2" charset="0"/>
                  <a:ea typeface="Open Sans ExtraBold"/>
                  <a:cs typeface="Architun" panose="02000603000000000000" pitchFamily="2" charset="0"/>
                  <a:sym typeface="Open Sans ExtraBold"/>
                </a:rPr>
                <a:t>Древняя Греция</a:t>
              </a:r>
              <a:endParaRPr sz="2800" dirty="0">
                <a:solidFill>
                  <a:schemeClr val="dk2"/>
                </a:solidFill>
                <a:latin typeface="Architun" panose="02000603000000000000" pitchFamily="2" charset="0"/>
                <a:ea typeface="Open Sans ExtraBold"/>
                <a:cs typeface="Architun" panose="02000603000000000000" pitchFamily="2" charset="0"/>
                <a:sym typeface="Open Sans ExtraBold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3E883B64-FA5E-C8EC-FE80-6585D949920F}"/>
              </a:ext>
            </a:extLst>
          </p:cNvPr>
          <p:cNvGrpSpPr/>
          <p:nvPr/>
        </p:nvGrpSpPr>
        <p:grpSpPr>
          <a:xfrm>
            <a:off x="2797683" y="3532672"/>
            <a:ext cx="1774317" cy="1548160"/>
            <a:chOff x="4600865" y="374381"/>
            <a:chExt cx="1774317" cy="1548160"/>
          </a:xfrm>
        </p:grpSpPr>
        <p:pic>
          <p:nvPicPr>
            <p:cNvPr id="2199" name="Google Shape;2199;p44"/>
            <p:cNvPicPr preferRelativeResize="0"/>
            <p:nvPr/>
          </p:nvPicPr>
          <p:blipFill>
            <a:blip r:embed="rId10">
              <a:alphaModFix amt="68000"/>
            </a:blip>
            <a:stretch>
              <a:fillRect/>
            </a:stretch>
          </p:blipFill>
          <p:spPr>
            <a:xfrm>
              <a:off x="4600865" y="374381"/>
              <a:ext cx="1774317" cy="15481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00" name="Google Shape;2200;p44"/>
            <p:cNvSpPr txBox="1"/>
            <p:nvPr/>
          </p:nvSpPr>
          <p:spPr>
            <a:xfrm>
              <a:off x="4822420" y="705255"/>
              <a:ext cx="1343400" cy="6091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dirty="0">
                  <a:solidFill>
                    <a:schemeClr val="dk2"/>
                  </a:solidFill>
                  <a:latin typeface="Architun" panose="02000603000000000000" pitchFamily="2" charset="0"/>
                  <a:ea typeface="Open Sans ExtraBold"/>
                  <a:cs typeface="Architun" panose="02000603000000000000" pitchFamily="2" charset="0"/>
                  <a:sym typeface="Open Sans ExtraBold"/>
                </a:rPr>
                <a:t>Древний Рим</a:t>
              </a:r>
              <a:endParaRPr sz="2800" dirty="0">
                <a:solidFill>
                  <a:schemeClr val="dk2"/>
                </a:solidFill>
                <a:latin typeface="Architun" panose="02000603000000000000" pitchFamily="2" charset="0"/>
                <a:ea typeface="Open Sans ExtraBold"/>
                <a:cs typeface="Architun" panose="02000603000000000000" pitchFamily="2" charset="0"/>
                <a:sym typeface="Open Sans ExtraBold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" name="Google Shape;2639;p58"/>
          <p:cNvSpPr txBox="1"/>
          <p:nvPr/>
        </p:nvSpPr>
        <p:spPr>
          <a:xfrm>
            <a:off x="4573268" y="2361750"/>
            <a:ext cx="1270200" cy="8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rPr>
              <a:t>40%</a:t>
            </a:r>
            <a:endParaRPr sz="2800" b="1" dirty="0">
              <a:solidFill>
                <a:schemeClr val="lt1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640" name="Google Shape;2640;p58"/>
          <p:cNvSpPr txBox="1"/>
          <p:nvPr/>
        </p:nvSpPr>
        <p:spPr>
          <a:xfrm>
            <a:off x="3303068" y="2856050"/>
            <a:ext cx="1270200" cy="8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rPr>
              <a:t>60%</a:t>
            </a:r>
            <a:endParaRPr sz="2800" b="1" dirty="0">
              <a:solidFill>
                <a:schemeClr val="lt1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641" name="Google Shape;2641;p58"/>
          <p:cNvSpPr txBox="1"/>
          <p:nvPr/>
        </p:nvSpPr>
        <p:spPr>
          <a:xfrm>
            <a:off x="6302932" y="1467519"/>
            <a:ext cx="2325124" cy="420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rgbClr val="0000FF"/>
                </a:solidFill>
                <a:latin typeface="Architun" panose="02000603000000000000" pitchFamily="2" charset="0"/>
                <a:ea typeface="Overpass Black"/>
                <a:cs typeface="Architun" panose="02000603000000000000" pitchFamily="2" charset="0"/>
                <a:sym typeface="Overpass Black"/>
              </a:rPr>
              <a:t>Основа</a:t>
            </a:r>
            <a:endParaRPr sz="3200" dirty="0">
              <a:solidFill>
                <a:srgbClr val="0000FF"/>
              </a:solidFill>
              <a:latin typeface="Architun" panose="02000603000000000000" pitchFamily="2" charset="0"/>
              <a:ea typeface="Overpass Black"/>
              <a:cs typeface="Architun" panose="02000603000000000000" pitchFamily="2" charset="0"/>
              <a:sym typeface="Overpass Black"/>
            </a:endParaRPr>
          </a:p>
        </p:txBody>
      </p:sp>
      <p:sp>
        <p:nvSpPr>
          <p:cNvPr id="2642" name="Google Shape;2642;p58"/>
          <p:cNvSpPr txBox="1"/>
          <p:nvPr/>
        </p:nvSpPr>
        <p:spPr>
          <a:xfrm>
            <a:off x="6302932" y="1919722"/>
            <a:ext cx="2401324" cy="1839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Architun" panose="02000603000000000000" pitchFamily="2" charset="0"/>
                <a:ea typeface="Open Sans"/>
                <a:cs typeface="Architun" panose="02000603000000000000" pitchFamily="2" charset="0"/>
                <a:sym typeface="Open Sans"/>
              </a:rPr>
              <a:t>80-90%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Architun" panose="02000603000000000000" pitchFamily="2" charset="0"/>
                <a:ea typeface="Open Sans"/>
                <a:cs typeface="Architun" panose="02000603000000000000" pitchFamily="2" charset="0"/>
                <a:sym typeface="Open Sans"/>
              </a:rPr>
              <a:t>Натуральные жиры и масла, синтетические или полусинтетические жиры</a:t>
            </a:r>
            <a:endParaRPr sz="2000" dirty="0">
              <a:solidFill>
                <a:schemeClr val="dk2"/>
              </a:solidFill>
              <a:latin typeface="Architun" panose="02000603000000000000" pitchFamily="2" charset="0"/>
              <a:ea typeface="Open Sans"/>
              <a:cs typeface="Architun" panose="02000603000000000000" pitchFamily="2" charset="0"/>
              <a:sym typeface="Open Sans"/>
            </a:endParaRPr>
          </a:p>
        </p:txBody>
      </p:sp>
      <p:sp>
        <p:nvSpPr>
          <p:cNvPr id="2646" name="Google Shape;2646;p58"/>
          <p:cNvSpPr/>
          <p:nvPr/>
        </p:nvSpPr>
        <p:spPr>
          <a:xfrm rot="8389260">
            <a:off x="7061918" y="3942098"/>
            <a:ext cx="2820614" cy="1657545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7" name="Google Shape;2647;p58"/>
          <p:cNvSpPr txBox="1">
            <a:spLocks noGrp="1"/>
          </p:cNvSpPr>
          <p:nvPr>
            <p:ph type="ctrTitle"/>
          </p:nvPr>
        </p:nvSpPr>
        <p:spPr>
          <a:xfrm>
            <a:off x="749850" y="297617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>
                <a:solidFill>
                  <a:srgbClr val="0000FF"/>
                </a:solidFill>
                <a:latin typeface="Architun" panose="02000603000000000000" pitchFamily="2" charset="0"/>
                <a:cs typeface="Architun" panose="02000603000000000000" pitchFamily="2" charset="0"/>
              </a:rPr>
              <a:t>Состав косметики</a:t>
            </a:r>
            <a:endParaRPr sz="4400" dirty="0">
              <a:solidFill>
                <a:srgbClr val="0000FF"/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9BC9D825-42AB-8681-0809-39C7AAFAF6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0476640"/>
              </p:ext>
            </p:extLst>
          </p:nvPr>
        </p:nvGraphicFramePr>
        <p:xfrm>
          <a:off x="2516269" y="1169173"/>
          <a:ext cx="4200526" cy="3070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Google Shape;2641;p58">
            <a:extLst>
              <a:ext uri="{FF2B5EF4-FFF2-40B4-BE49-F238E27FC236}">
                <a16:creationId xmlns:a16="http://schemas.microsoft.com/office/drawing/2014/main" id="{10F80869-E7C2-9945-5A05-2DD9D6EC6C98}"/>
              </a:ext>
            </a:extLst>
          </p:cNvPr>
          <p:cNvSpPr txBox="1"/>
          <p:nvPr/>
        </p:nvSpPr>
        <p:spPr>
          <a:xfrm>
            <a:off x="710112" y="3227763"/>
            <a:ext cx="2325124" cy="420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rgbClr val="0000FF"/>
                </a:solidFill>
                <a:latin typeface="Architun" panose="02000603000000000000" pitchFamily="2" charset="0"/>
                <a:ea typeface="Overpass Black"/>
                <a:cs typeface="Architun" panose="02000603000000000000" pitchFamily="2" charset="0"/>
                <a:sym typeface="Overpass Black"/>
              </a:rPr>
              <a:t>Активные компоненты</a:t>
            </a:r>
            <a:endParaRPr sz="2800" dirty="0">
              <a:solidFill>
                <a:srgbClr val="0000FF"/>
              </a:solidFill>
              <a:latin typeface="Architun" panose="02000603000000000000" pitchFamily="2" charset="0"/>
              <a:ea typeface="Overpass Black"/>
              <a:cs typeface="Architun" panose="02000603000000000000" pitchFamily="2" charset="0"/>
              <a:sym typeface="Overpass Black"/>
            </a:endParaRPr>
          </a:p>
        </p:txBody>
      </p:sp>
      <p:sp>
        <p:nvSpPr>
          <p:cNvPr id="6" name="Google Shape;2642;p58">
            <a:extLst>
              <a:ext uri="{FF2B5EF4-FFF2-40B4-BE49-F238E27FC236}">
                <a16:creationId xmlns:a16="http://schemas.microsoft.com/office/drawing/2014/main" id="{58F33911-1CA3-B19B-2E0B-F7D785DEE10E}"/>
              </a:ext>
            </a:extLst>
          </p:cNvPr>
          <p:cNvSpPr txBox="1"/>
          <p:nvPr/>
        </p:nvSpPr>
        <p:spPr>
          <a:xfrm>
            <a:off x="672012" y="3815925"/>
            <a:ext cx="2401324" cy="1039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2"/>
                </a:solidFill>
                <a:latin typeface="Architun" panose="02000603000000000000" pitchFamily="2" charset="0"/>
                <a:ea typeface="Open Sans"/>
                <a:cs typeface="Architun" panose="02000603000000000000" pitchFamily="2" charset="0"/>
                <a:sym typeface="Open Sans"/>
              </a:rPr>
              <a:t>10-15%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2"/>
                </a:solidFill>
                <a:latin typeface="Architun" panose="02000603000000000000" pitchFamily="2" charset="0"/>
                <a:ea typeface="Open Sans"/>
                <a:cs typeface="Architun" panose="02000603000000000000" pitchFamily="2" charset="0"/>
                <a:sym typeface="Open Sans"/>
              </a:rPr>
              <a:t>Синтетические или натуральные</a:t>
            </a:r>
            <a:endParaRPr sz="1800" dirty="0">
              <a:solidFill>
                <a:schemeClr val="dk2"/>
              </a:solidFill>
              <a:latin typeface="Architun" panose="02000603000000000000" pitchFamily="2" charset="0"/>
              <a:ea typeface="Open Sans"/>
              <a:cs typeface="Architun" panose="02000603000000000000" pitchFamily="2" charset="0"/>
              <a:sym typeface="Open Sans"/>
            </a:endParaRPr>
          </a:p>
        </p:txBody>
      </p:sp>
      <p:sp>
        <p:nvSpPr>
          <p:cNvPr id="7" name="Google Shape;2641;p58">
            <a:extLst>
              <a:ext uri="{FF2B5EF4-FFF2-40B4-BE49-F238E27FC236}">
                <a16:creationId xmlns:a16="http://schemas.microsoft.com/office/drawing/2014/main" id="{D34757F6-50B9-23A0-D8BF-0E15BCCD41C5}"/>
              </a:ext>
            </a:extLst>
          </p:cNvPr>
          <p:cNvSpPr txBox="1"/>
          <p:nvPr/>
        </p:nvSpPr>
        <p:spPr>
          <a:xfrm>
            <a:off x="748212" y="1629226"/>
            <a:ext cx="2325124" cy="420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rgbClr val="0000FF"/>
                </a:solidFill>
                <a:latin typeface="Architun" panose="02000603000000000000" pitchFamily="2" charset="0"/>
                <a:ea typeface="Overpass Black"/>
                <a:cs typeface="Architun" panose="02000603000000000000" pitchFamily="2" charset="0"/>
                <a:sym typeface="Overpass Black"/>
              </a:rPr>
              <a:t>Консерванты и отдушки</a:t>
            </a:r>
            <a:endParaRPr sz="2800" dirty="0">
              <a:solidFill>
                <a:srgbClr val="0000FF"/>
              </a:solidFill>
              <a:latin typeface="Architun" panose="02000603000000000000" pitchFamily="2" charset="0"/>
              <a:ea typeface="Overpass Black"/>
              <a:cs typeface="Architun" panose="02000603000000000000" pitchFamily="2" charset="0"/>
              <a:sym typeface="Overpass Black"/>
            </a:endParaRPr>
          </a:p>
        </p:txBody>
      </p:sp>
      <p:sp>
        <p:nvSpPr>
          <p:cNvPr id="8" name="Google Shape;2642;p58">
            <a:extLst>
              <a:ext uri="{FF2B5EF4-FFF2-40B4-BE49-F238E27FC236}">
                <a16:creationId xmlns:a16="http://schemas.microsoft.com/office/drawing/2014/main" id="{1DCD3D6D-40A2-DDE3-AB7E-C39B0C850C59}"/>
              </a:ext>
            </a:extLst>
          </p:cNvPr>
          <p:cNvSpPr txBox="1"/>
          <p:nvPr/>
        </p:nvSpPr>
        <p:spPr>
          <a:xfrm>
            <a:off x="710112" y="2292841"/>
            <a:ext cx="2401324" cy="128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2"/>
                </a:solidFill>
                <a:latin typeface="Architun" panose="02000603000000000000" pitchFamily="2" charset="0"/>
                <a:ea typeface="Open Sans"/>
                <a:cs typeface="Architun" panose="02000603000000000000" pitchFamily="2" charset="0"/>
                <a:sym typeface="Open Sans"/>
              </a:rPr>
              <a:t>3-5%</a:t>
            </a:r>
          </a:p>
        </p:txBody>
      </p:sp>
      <p:sp>
        <p:nvSpPr>
          <p:cNvPr id="9" name="Google Shape;2464;p52">
            <a:extLst>
              <a:ext uri="{FF2B5EF4-FFF2-40B4-BE49-F238E27FC236}">
                <a16:creationId xmlns:a16="http://schemas.microsoft.com/office/drawing/2014/main" id="{FA9D80D8-8EFB-183D-4424-4AA25C222A33}"/>
              </a:ext>
            </a:extLst>
          </p:cNvPr>
          <p:cNvSpPr/>
          <p:nvPr/>
        </p:nvSpPr>
        <p:spPr>
          <a:xfrm rot="20730044">
            <a:off x="2401384" y="1372319"/>
            <a:ext cx="2000012" cy="503372"/>
          </a:xfrm>
          <a:custGeom>
            <a:avLst/>
            <a:gdLst/>
            <a:ahLst/>
            <a:cxnLst/>
            <a:rect l="l" t="t" r="r" b="b"/>
            <a:pathLst>
              <a:path w="44470" h="11253" extrusionOk="0">
                <a:moveTo>
                  <a:pt x="0" y="7032"/>
                </a:moveTo>
                <a:cubicBezTo>
                  <a:pt x="3974" y="7702"/>
                  <a:pt x="20584" y="12212"/>
                  <a:pt x="23843" y="11051"/>
                </a:cubicBezTo>
                <a:cubicBezTo>
                  <a:pt x="27102" y="9890"/>
                  <a:pt x="16118" y="603"/>
                  <a:pt x="19556" y="67"/>
                </a:cubicBezTo>
                <a:cubicBezTo>
                  <a:pt x="22994" y="-469"/>
                  <a:pt x="40318" y="6541"/>
                  <a:pt x="44470" y="7836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0" name="Google Shape;2466;p52">
            <a:extLst>
              <a:ext uri="{FF2B5EF4-FFF2-40B4-BE49-F238E27FC236}">
                <a16:creationId xmlns:a16="http://schemas.microsoft.com/office/drawing/2014/main" id="{1A7A34D4-7597-122D-4E75-999EA834321C}"/>
              </a:ext>
            </a:extLst>
          </p:cNvPr>
          <p:cNvSpPr/>
          <p:nvPr/>
        </p:nvSpPr>
        <p:spPr>
          <a:xfrm rot="9612137" flipH="1">
            <a:off x="1750125" y="2595822"/>
            <a:ext cx="2281167" cy="420329"/>
          </a:xfrm>
          <a:custGeom>
            <a:avLst/>
            <a:gdLst/>
            <a:ahLst/>
            <a:cxnLst/>
            <a:rect l="l" t="t" r="r" b="b"/>
            <a:pathLst>
              <a:path w="44470" h="11253" extrusionOk="0">
                <a:moveTo>
                  <a:pt x="0" y="7032"/>
                </a:moveTo>
                <a:cubicBezTo>
                  <a:pt x="3974" y="7702"/>
                  <a:pt x="20584" y="12212"/>
                  <a:pt x="23843" y="11051"/>
                </a:cubicBezTo>
                <a:cubicBezTo>
                  <a:pt x="27102" y="9890"/>
                  <a:pt x="16118" y="603"/>
                  <a:pt x="19556" y="67"/>
                </a:cubicBezTo>
                <a:cubicBezTo>
                  <a:pt x="22994" y="-469"/>
                  <a:pt x="40318" y="6541"/>
                  <a:pt x="44470" y="7836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1" name="Google Shape;2466;p52">
            <a:extLst>
              <a:ext uri="{FF2B5EF4-FFF2-40B4-BE49-F238E27FC236}">
                <a16:creationId xmlns:a16="http://schemas.microsoft.com/office/drawing/2014/main" id="{A4C9498C-1C64-6BE1-132C-180E1EBD73A8}"/>
              </a:ext>
            </a:extLst>
          </p:cNvPr>
          <p:cNvSpPr/>
          <p:nvPr/>
        </p:nvSpPr>
        <p:spPr>
          <a:xfrm rot="437351" flipH="1">
            <a:off x="4866450" y="2936270"/>
            <a:ext cx="2324706" cy="526551"/>
          </a:xfrm>
          <a:custGeom>
            <a:avLst/>
            <a:gdLst/>
            <a:ahLst/>
            <a:cxnLst/>
            <a:rect l="l" t="t" r="r" b="b"/>
            <a:pathLst>
              <a:path w="44470" h="11253" extrusionOk="0">
                <a:moveTo>
                  <a:pt x="0" y="7032"/>
                </a:moveTo>
                <a:cubicBezTo>
                  <a:pt x="3974" y="7702"/>
                  <a:pt x="20584" y="12212"/>
                  <a:pt x="23843" y="11051"/>
                </a:cubicBezTo>
                <a:cubicBezTo>
                  <a:pt x="27102" y="9890"/>
                  <a:pt x="16118" y="603"/>
                  <a:pt x="19556" y="67"/>
                </a:cubicBezTo>
                <a:cubicBezTo>
                  <a:pt x="22994" y="-469"/>
                  <a:pt x="40318" y="6541"/>
                  <a:pt x="44470" y="7836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sp>
    </p:spTree>
    <p:extLst>
      <p:ext uri="{BB962C8B-B14F-4D97-AF65-F5344CB8AC3E}">
        <p14:creationId xmlns:p14="http://schemas.microsoft.com/office/powerpoint/2010/main" val="1102257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2" name="Google Shape;2692;p61"/>
          <p:cNvSpPr/>
          <p:nvPr/>
        </p:nvSpPr>
        <p:spPr>
          <a:xfrm>
            <a:off x="3464300" y="1464575"/>
            <a:ext cx="2215500" cy="2215500"/>
          </a:xfrm>
          <a:prstGeom prst="ellipse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94" name="Google Shape;2694;p61"/>
          <p:cNvPicPr preferRelativeResize="0"/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 rot="-531199" flipH="1">
            <a:off x="942225" y="163003"/>
            <a:ext cx="2348654" cy="73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694;p61">
            <a:extLst>
              <a:ext uri="{FF2B5EF4-FFF2-40B4-BE49-F238E27FC236}">
                <a16:creationId xmlns:a16="http://schemas.microsoft.com/office/drawing/2014/main" id="{C49C9610-0FCD-A20E-795E-5C360452BF18}"/>
              </a:ext>
            </a:extLst>
          </p:cNvPr>
          <p:cNvPicPr preferRelativeResize="0"/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 rot="-531199" flipH="1">
            <a:off x="6169721" y="269852"/>
            <a:ext cx="2882352" cy="78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5" name="Google Shape;2695;p61"/>
          <p:cNvPicPr preferRelativeResize="0"/>
          <p:nvPr/>
        </p:nvPicPr>
        <p:blipFill>
          <a:blip r:embed="rId4">
            <a:alphaModFix amt="52000"/>
          </a:blip>
          <a:stretch>
            <a:fillRect/>
          </a:stretch>
        </p:blipFill>
        <p:spPr>
          <a:xfrm rot="-317847" flipH="1">
            <a:off x="5960095" y="3326382"/>
            <a:ext cx="2779461" cy="757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7" name="Google Shape;2697;p61"/>
          <p:cNvPicPr preferRelativeResize="0"/>
          <p:nvPr/>
        </p:nvPicPr>
        <p:blipFill>
          <a:blip r:embed="rId4">
            <a:alphaModFix amt="52000"/>
          </a:blip>
          <a:stretch>
            <a:fillRect/>
          </a:stretch>
        </p:blipFill>
        <p:spPr>
          <a:xfrm rot="-317847" flipH="1">
            <a:off x="6359546" y="1511805"/>
            <a:ext cx="2314987" cy="630599"/>
          </a:xfrm>
          <a:prstGeom prst="rect">
            <a:avLst/>
          </a:prstGeom>
          <a:noFill/>
          <a:ln>
            <a:noFill/>
          </a:ln>
        </p:spPr>
      </p:pic>
      <p:sp>
        <p:nvSpPr>
          <p:cNvPr id="2698" name="Google Shape;2698;p61"/>
          <p:cNvSpPr txBox="1">
            <a:spLocks noGrp="1"/>
          </p:cNvSpPr>
          <p:nvPr>
            <p:ph type="title" idx="4294967295"/>
          </p:nvPr>
        </p:nvSpPr>
        <p:spPr>
          <a:xfrm>
            <a:off x="822200" y="181329"/>
            <a:ext cx="2642100" cy="62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пропиленгликоль</a:t>
            </a:r>
            <a:endParaRPr sz="2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699" name="Google Shape;2699;p61"/>
          <p:cNvSpPr txBox="1">
            <a:spLocks noGrp="1"/>
          </p:cNvSpPr>
          <p:nvPr>
            <p:ph type="subTitle" idx="4294967295"/>
          </p:nvPr>
        </p:nvSpPr>
        <p:spPr>
          <a:xfrm>
            <a:off x="215977" y="626505"/>
            <a:ext cx="4064486" cy="10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аллергические реакции, крапивницу, экземы</a:t>
            </a:r>
            <a:endParaRPr sz="16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700" name="Google Shape;2700;p61"/>
          <p:cNvSpPr txBox="1">
            <a:spLocks noGrp="1"/>
          </p:cNvSpPr>
          <p:nvPr>
            <p:ph type="title" idx="4294967295"/>
          </p:nvPr>
        </p:nvSpPr>
        <p:spPr>
          <a:xfrm>
            <a:off x="6150437" y="422128"/>
            <a:ext cx="2777586" cy="45987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Синтетический бетаин </a:t>
            </a:r>
            <a:endParaRPr sz="2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701" name="Google Shape;2701;p61"/>
          <p:cNvSpPr txBox="1">
            <a:spLocks noGrp="1"/>
          </p:cNvSpPr>
          <p:nvPr>
            <p:ph type="subTitle" idx="4294967295"/>
          </p:nvPr>
        </p:nvSpPr>
        <p:spPr>
          <a:xfrm>
            <a:off x="6461335" y="593234"/>
            <a:ext cx="2336400" cy="10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раздражение кожи </a:t>
            </a:r>
            <a:endParaRPr sz="16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pic>
        <p:nvPicPr>
          <p:cNvPr id="11" name="Google Shape;2695;p61">
            <a:extLst>
              <a:ext uri="{FF2B5EF4-FFF2-40B4-BE49-F238E27FC236}">
                <a16:creationId xmlns:a16="http://schemas.microsoft.com/office/drawing/2014/main" id="{201472E0-1D72-9F0F-E4CD-45555EC58289}"/>
              </a:ext>
            </a:extLst>
          </p:cNvPr>
          <p:cNvPicPr preferRelativeResize="0"/>
          <p:nvPr/>
        </p:nvPicPr>
        <p:blipFill>
          <a:blip r:embed="rId4">
            <a:alphaModFix amt="52000"/>
          </a:blip>
          <a:stretch>
            <a:fillRect/>
          </a:stretch>
        </p:blipFill>
        <p:spPr>
          <a:xfrm rot="-317847" flipH="1">
            <a:off x="-1838" y="1610918"/>
            <a:ext cx="2860827" cy="903374"/>
          </a:xfrm>
          <a:prstGeom prst="rect">
            <a:avLst/>
          </a:prstGeom>
          <a:noFill/>
          <a:ln>
            <a:noFill/>
          </a:ln>
        </p:spPr>
      </p:pic>
      <p:sp>
        <p:nvSpPr>
          <p:cNvPr id="2702" name="Google Shape;2702;p61"/>
          <p:cNvSpPr txBox="1">
            <a:spLocks noGrp="1"/>
          </p:cNvSpPr>
          <p:nvPr>
            <p:ph type="title" idx="4294967295"/>
          </p:nvPr>
        </p:nvSpPr>
        <p:spPr>
          <a:xfrm>
            <a:off x="6126472" y="3362831"/>
            <a:ext cx="2642100" cy="6306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Изопропиловый спирт </a:t>
            </a:r>
            <a:endParaRPr sz="2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703" name="Google Shape;2703;p61"/>
          <p:cNvSpPr txBox="1">
            <a:spLocks noGrp="1"/>
          </p:cNvSpPr>
          <p:nvPr>
            <p:ph type="subTitle" idx="4294967295"/>
          </p:nvPr>
        </p:nvSpPr>
        <p:spPr>
          <a:xfrm>
            <a:off x="5876874" y="3725534"/>
            <a:ext cx="3267125" cy="141796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вызывать раздражение и оказывать токсическое действие на организм в целом.</a:t>
            </a:r>
            <a:endParaRPr sz="2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704" name="Google Shape;2704;p61"/>
          <p:cNvSpPr txBox="1">
            <a:spLocks noGrp="1"/>
          </p:cNvSpPr>
          <p:nvPr>
            <p:ph type="title" idx="4294967295"/>
          </p:nvPr>
        </p:nvSpPr>
        <p:spPr>
          <a:xfrm>
            <a:off x="14770" y="1745302"/>
            <a:ext cx="2992150" cy="56170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err="1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Лауретсульфат</a:t>
            </a:r>
            <a:r>
              <a:rPr lang="ru-RU" sz="2400" b="1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 натрия</a:t>
            </a:r>
            <a:endParaRPr lang="ru-RU" sz="2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705" name="Google Shape;2705;p61"/>
          <p:cNvSpPr txBox="1">
            <a:spLocks noGrp="1"/>
          </p:cNvSpPr>
          <p:nvPr>
            <p:ph type="subTitle" idx="4294967295"/>
          </p:nvPr>
        </p:nvSpPr>
        <p:spPr>
          <a:xfrm>
            <a:off x="4576" y="2224320"/>
            <a:ext cx="3089192" cy="104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раздражение глаз, шелушение кожи, аллергические реакции</a:t>
            </a:r>
            <a:endParaRPr sz="16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706" name="Google Shape;2706;p61"/>
          <p:cNvSpPr/>
          <p:nvPr/>
        </p:nvSpPr>
        <p:spPr>
          <a:xfrm>
            <a:off x="3089258" y="1247243"/>
            <a:ext cx="676186" cy="567407"/>
          </a:xfrm>
          <a:custGeom>
            <a:avLst/>
            <a:gdLst/>
            <a:ahLst/>
            <a:cxnLst/>
            <a:rect l="l" t="t" r="r" b="b"/>
            <a:pathLst>
              <a:path w="27813" h="18669" extrusionOk="0">
                <a:moveTo>
                  <a:pt x="0" y="0"/>
                </a:moveTo>
                <a:cubicBezTo>
                  <a:pt x="8933" y="6700"/>
                  <a:pt x="17826" y="13675"/>
                  <a:pt x="27813" y="18669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10" name="Google Shape;2696;p61">
            <a:extLst>
              <a:ext uri="{FF2B5EF4-FFF2-40B4-BE49-F238E27FC236}">
                <a16:creationId xmlns:a16="http://schemas.microsoft.com/office/drawing/2014/main" id="{3BCE4E7E-16F9-12BF-D4C8-CBF5AEC2A028}"/>
              </a:ext>
            </a:extLst>
          </p:cNvPr>
          <p:cNvPicPr preferRelativeResize="0"/>
          <p:nvPr/>
        </p:nvPicPr>
        <p:blipFill>
          <a:blip r:embed="rId5">
            <a:alphaModFix amt="52000"/>
          </a:blip>
          <a:stretch>
            <a:fillRect/>
          </a:stretch>
        </p:blipFill>
        <p:spPr>
          <a:xfrm rot="-567114" flipH="1">
            <a:off x="115896" y="3465595"/>
            <a:ext cx="2595530" cy="624049"/>
          </a:xfrm>
          <a:prstGeom prst="rect">
            <a:avLst/>
          </a:prstGeom>
          <a:noFill/>
          <a:ln>
            <a:noFill/>
          </a:ln>
        </p:spPr>
      </p:pic>
      <p:sp>
        <p:nvSpPr>
          <p:cNvPr id="2707" name="Google Shape;2707;p61"/>
          <p:cNvSpPr/>
          <p:nvPr/>
        </p:nvSpPr>
        <p:spPr>
          <a:xfrm flipH="1">
            <a:off x="5382843" y="1016155"/>
            <a:ext cx="1175322" cy="798483"/>
          </a:xfrm>
          <a:custGeom>
            <a:avLst/>
            <a:gdLst/>
            <a:ahLst/>
            <a:cxnLst/>
            <a:rect l="l" t="t" r="r" b="b"/>
            <a:pathLst>
              <a:path w="27813" h="18669" extrusionOk="0">
                <a:moveTo>
                  <a:pt x="0" y="0"/>
                </a:moveTo>
                <a:cubicBezTo>
                  <a:pt x="8933" y="6700"/>
                  <a:pt x="17826" y="13675"/>
                  <a:pt x="27813" y="18669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08" name="Google Shape;2708;p61"/>
          <p:cNvSpPr/>
          <p:nvPr/>
        </p:nvSpPr>
        <p:spPr>
          <a:xfrm rot="10800000">
            <a:off x="5560681" y="3073324"/>
            <a:ext cx="695325" cy="466725"/>
          </a:xfrm>
          <a:custGeom>
            <a:avLst/>
            <a:gdLst/>
            <a:ahLst/>
            <a:cxnLst/>
            <a:rect l="l" t="t" r="r" b="b"/>
            <a:pathLst>
              <a:path w="27813" h="18669" extrusionOk="0">
                <a:moveTo>
                  <a:pt x="0" y="0"/>
                </a:moveTo>
                <a:cubicBezTo>
                  <a:pt x="8933" y="6700"/>
                  <a:pt x="17826" y="13675"/>
                  <a:pt x="27813" y="18669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09" name="Google Shape;2709;p61"/>
          <p:cNvSpPr/>
          <p:nvPr/>
        </p:nvSpPr>
        <p:spPr>
          <a:xfrm rot="10800000" flipH="1" flipV="1">
            <a:off x="2888094" y="2257138"/>
            <a:ext cx="603544" cy="186000"/>
          </a:xfrm>
          <a:custGeom>
            <a:avLst/>
            <a:gdLst/>
            <a:ahLst/>
            <a:cxnLst/>
            <a:rect l="l" t="t" r="r" b="b"/>
            <a:pathLst>
              <a:path w="27813" h="18669" extrusionOk="0">
                <a:moveTo>
                  <a:pt x="0" y="0"/>
                </a:moveTo>
                <a:cubicBezTo>
                  <a:pt x="8933" y="6700"/>
                  <a:pt x="17826" y="13675"/>
                  <a:pt x="27813" y="18669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Google Shape;2704;p61">
            <a:extLst>
              <a:ext uri="{FF2B5EF4-FFF2-40B4-BE49-F238E27FC236}">
                <a16:creationId xmlns:a16="http://schemas.microsoft.com/office/drawing/2014/main" id="{9BA93D55-5831-E139-61D1-C69DA2390DB7}"/>
              </a:ext>
            </a:extLst>
          </p:cNvPr>
          <p:cNvSpPr txBox="1">
            <a:spLocks/>
          </p:cNvSpPr>
          <p:nvPr/>
        </p:nvSpPr>
        <p:spPr>
          <a:xfrm>
            <a:off x="123142" y="3391774"/>
            <a:ext cx="2642100" cy="6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pPr algn="ctr"/>
            <a:r>
              <a:rPr lang="ru-RU" sz="2400" b="1" dirty="0" err="1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Парабены</a:t>
            </a:r>
            <a:r>
              <a:rPr lang="ru-RU" sz="2400" b="1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 </a:t>
            </a:r>
            <a:endParaRPr lang="ru-RU" sz="2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5" name="Google Shape;2704;p61">
            <a:extLst>
              <a:ext uri="{FF2B5EF4-FFF2-40B4-BE49-F238E27FC236}">
                <a16:creationId xmlns:a16="http://schemas.microsoft.com/office/drawing/2014/main" id="{8826A64B-B491-88B7-7DE2-79783FCE1931}"/>
              </a:ext>
            </a:extLst>
          </p:cNvPr>
          <p:cNvSpPr txBox="1">
            <a:spLocks/>
          </p:cNvSpPr>
          <p:nvPr/>
        </p:nvSpPr>
        <p:spPr>
          <a:xfrm>
            <a:off x="6233272" y="1488416"/>
            <a:ext cx="2642100" cy="6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pPr algn="ctr"/>
            <a:r>
              <a:rPr lang="ru-RU" sz="24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Диоксан</a:t>
            </a:r>
            <a:endParaRPr lang="ru-RU" sz="2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5A2521-8519-5B3A-FA92-59AA960B69C7}"/>
              </a:ext>
            </a:extLst>
          </p:cNvPr>
          <p:cNvSpPr txBox="1"/>
          <p:nvPr/>
        </p:nvSpPr>
        <p:spPr>
          <a:xfrm>
            <a:off x="6481215" y="2130409"/>
            <a:ext cx="23195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вещество, вызывающее раковые заболевания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8" name="Google Shape;2705;p61">
            <a:extLst>
              <a:ext uri="{FF2B5EF4-FFF2-40B4-BE49-F238E27FC236}">
                <a16:creationId xmlns:a16="http://schemas.microsoft.com/office/drawing/2014/main" id="{B1161854-9B6C-7AA0-238F-F9F324FB498D}"/>
              </a:ext>
            </a:extLst>
          </p:cNvPr>
          <p:cNvSpPr txBox="1">
            <a:spLocks/>
          </p:cNvSpPr>
          <p:nvPr/>
        </p:nvSpPr>
        <p:spPr>
          <a:xfrm>
            <a:off x="375428" y="3801444"/>
            <a:ext cx="2477784" cy="10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 algn="ctr">
              <a:buFont typeface="Open Sans"/>
              <a:buNone/>
            </a:pPr>
            <a:r>
              <a:rPr lang="ru-RU" sz="2000" dirty="0">
                <a:effectLst/>
                <a:latin typeface="Architun" panose="02000603000000000000" pitchFamily="2" charset="0"/>
                <a:ea typeface="Calibri" panose="020F0502020204030204" pitchFamily="34" charset="0"/>
                <a:cs typeface="Architun" panose="02000603000000000000" pitchFamily="2" charset="0"/>
              </a:rPr>
              <a:t>вызывая мутации и сбои в гормональной системе</a:t>
            </a:r>
            <a:endParaRPr lang="ru-RU" sz="16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12" name="Google Shape;2707;p61">
            <a:extLst>
              <a:ext uri="{FF2B5EF4-FFF2-40B4-BE49-F238E27FC236}">
                <a16:creationId xmlns:a16="http://schemas.microsoft.com/office/drawing/2014/main" id="{8D03D2A7-EE60-8E68-5D29-26FE9416F076}"/>
              </a:ext>
            </a:extLst>
          </p:cNvPr>
          <p:cNvSpPr/>
          <p:nvPr/>
        </p:nvSpPr>
        <p:spPr>
          <a:xfrm flipH="1">
            <a:off x="5683782" y="2119016"/>
            <a:ext cx="1402817" cy="420642"/>
          </a:xfrm>
          <a:custGeom>
            <a:avLst/>
            <a:gdLst/>
            <a:ahLst/>
            <a:cxnLst/>
            <a:rect l="l" t="t" r="r" b="b"/>
            <a:pathLst>
              <a:path w="27813" h="18669" extrusionOk="0">
                <a:moveTo>
                  <a:pt x="0" y="0"/>
                </a:moveTo>
                <a:cubicBezTo>
                  <a:pt x="8933" y="6700"/>
                  <a:pt x="17826" y="13675"/>
                  <a:pt x="27813" y="18669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" name="Google Shape;2709;p61">
            <a:extLst>
              <a:ext uri="{FF2B5EF4-FFF2-40B4-BE49-F238E27FC236}">
                <a16:creationId xmlns:a16="http://schemas.microsoft.com/office/drawing/2014/main" id="{9B84C64F-0265-0E85-8C7B-F5844C4DA4DC}"/>
              </a:ext>
            </a:extLst>
          </p:cNvPr>
          <p:cNvSpPr/>
          <p:nvPr/>
        </p:nvSpPr>
        <p:spPr>
          <a:xfrm rot="10800000" flipH="1">
            <a:off x="2662885" y="3231731"/>
            <a:ext cx="1015217" cy="476488"/>
          </a:xfrm>
          <a:custGeom>
            <a:avLst/>
            <a:gdLst/>
            <a:ahLst/>
            <a:cxnLst/>
            <a:rect l="l" t="t" r="r" b="b"/>
            <a:pathLst>
              <a:path w="27813" h="18669" extrusionOk="0">
                <a:moveTo>
                  <a:pt x="0" y="0"/>
                </a:moveTo>
                <a:cubicBezTo>
                  <a:pt x="8933" y="6700"/>
                  <a:pt x="17826" y="13675"/>
                  <a:pt x="27813" y="18669"/>
                </a:cubicBezTo>
              </a:path>
            </a:pathLst>
          </a:cu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54CB30B1-5D30-D14A-58C6-6B7C123E2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036" y="1350141"/>
            <a:ext cx="2486711" cy="24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122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136;p39">
            <a:extLst>
              <a:ext uri="{FF2B5EF4-FFF2-40B4-BE49-F238E27FC236}">
                <a16:creationId xmlns:a16="http://schemas.microsoft.com/office/drawing/2014/main" id="{C473B62A-E93F-8C3C-9FD5-1D1A3DAD46BF}"/>
              </a:ext>
            </a:extLst>
          </p:cNvPr>
          <p:cNvSpPr txBox="1">
            <a:spLocks/>
          </p:cNvSpPr>
          <p:nvPr/>
        </p:nvSpPr>
        <p:spPr>
          <a:xfrm>
            <a:off x="152400" y="190500"/>
            <a:ext cx="8839199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6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r>
              <a:rPr lang="ru-RU" sz="4000" dirty="0">
                <a:latin typeface="Architun" panose="02000603000000000000" pitchFamily="2" charset="0"/>
                <a:cs typeface="Architun" panose="02000603000000000000" pitchFamily="2" charset="0"/>
              </a:rPr>
              <a:t>Как часто Вы пользуетесь косметикой?</a:t>
            </a:r>
            <a:endParaRPr lang="en-US"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1F82163-F3E5-7A29-CD1E-4216410F52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44" y="768300"/>
            <a:ext cx="3914834" cy="368763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CCC4A04-B196-A6E4-8AC7-32DAF634442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5072" y="1095223"/>
            <a:ext cx="4244708" cy="33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689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136;p39">
            <a:extLst>
              <a:ext uri="{FF2B5EF4-FFF2-40B4-BE49-F238E27FC236}">
                <a16:creationId xmlns:a16="http://schemas.microsoft.com/office/drawing/2014/main" id="{C473B62A-E93F-8C3C-9FD5-1D1A3DAD46BF}"/>
              </a:ext>
            </a:extLst>
          </p:cNvPr>
          <p:cNvSpPr txBox="1">
            <a:spLocks/>
          </p:cNvSpPr>
          <p:nvPr/>
        </p:nvSpPr>
        <p:spPr>
          <a:xfrm>
            <a:off x="152400" y="190500"/>
            <a:ext cx="8839199" cy="895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60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48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r>
              <a:rPr lang="ru-RU" sz="4000" dirty="0">
                <a:latin typeface="Architun" panose="02000603000000000000" pitchFamily="2" charset="0"/>
                <a:cs typeface="Architun" panose="02000603000000000000" pitchFamily="2" charset="0"/>
              </a:rPr>
              <a:t>На что Вы обращаете внимание при выборе косметических средств? </a:t>
            </a:r>
            <a:endParaRPr lang="en-US"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89F6D4-098D-C060-DD22-5EB5CA8988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11643" y="1367690"/>
            <a:ext cx="9255643" cy="332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465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1" name="Google Shape;2141;p40"/>
          <p:cNvSpPr txBox="1">
            <a:spLocks noGrp="1"/>
          </p:cNvSpPr>
          <p:nvPr>
            <p:ph type="ctrTitle" idx="21"/>
          </p:nvPr>
        </p:nvSpPr>
        <p:spPr>
          <a:xfrm>
            <a:off x="571805" y="113396"/>
            <a:ext cx="7704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latin typeface="Architun" panose="02000603000000000000" pitchFamily="2" charset="0"/>
                <a:cs typeface="Architun" panose="02000603000000000000" pitchFamily="2" charset="0"/>
              </a:rPr>
              <a:t>Beauty Box</a:t>
            </a:r>
            <a:endParaRPr sz="44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pic>
        <p:nvPicPr>
          <p:cNvPr id="2142" name="Google Shape;2142;p40"/>
          <p:cNvPicPr preferRelativeResize="0"/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>
            <a:off x="208757" y="3098196"/>
            <a:ext cx="842174" cy="708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3" name="Google Shape;2143;p40"/>
          <p:cNvPicPr preferRelativeResize="0"/>
          <p:nvPr/>
        </p:nvPicPr>
        <p:blipFill>
          <a:blip r:embed="rId4">
            <a:alphaModFix amt="82000"/>
          </a:blip>
          <a:stretch>
            <a:fillRect/>
          </a:stretch>
        </p:blipFill>
        <p:spPr>
          <a:xfrm>
            <a:off x="7119726" y="1508496"/>
            <a:ext cx="842174" cy="708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4" name="Google Shape;2144;p40"/>
          <p:cNvPicPr preferRelativeResize="0"/>
          <p:nvPr/>
        </p:nvPicPr>
        <p:blipFill>
          <a:blip r:embed="rId4">
            <a:alphaModFix amt="82000"/>
          </a:blip>
          <a:stretch>
            <a:fillRect/>
          </a:stretch>
        </p:blipFill>
        <p:spPr>
          <a:xfrm>
            <a:off x="2391389" y="3080800"/>
            <a:ext cx="842174" cy="708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5" name="Google Shape;2145;p40"/>
          <p:cNvPicPr preferRelativeResize="0"/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>
            <a:off x="122643" y="1423800"/>
            <a:ext cx="842174" cy="708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6" name="Google Shape;2146;p40"/>
          <p:cNvPicPr preferRelativeResize="0"/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>
            <a:off x="4653153" y="1491701"/>
            <a:ext cx="842174" cy="70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7" name="Google Shape;2147;p40"/>
          <p:cNvPicPr preferRelativeResize="0"/>
          <p:nvPr/>
        </p:nvPicPr>
        <p:blipFill>
          <a:blip r:embed="rId4">
            <a:alphaModFix amt="82000"/>
          </a:blip>
          <a:stretch>
            <a:fillRect/>
          </a:stretch>
        </p:blipFill>
        <p:spPr>
          <a:xfrm>
            <a:off x="2384224" y="1491693"/>
            <a:ext cx="842174" cy="708408"/>
          </a:xfrm>
          <a:prstGeom prst="rect">
            <a:avLst/>
          </a:prstGeom>
          <a:noFill/>
          <a:ln>
            <a:noFill/>
          </a:ln>
        </p:spPr>
      </p:pic>
      <p:sp>
        <p:nvSpPr>
          <p:cNvPr id="2148" name="Google Shape;2148;p40"/>
          <p:cNvSpPr txBox="1">
            <a:spLocks noGrp="1"/>
          </p:cNvSpPr>
          <p:nvPr>
            <p:ph type="title"/>
          </p:nvPr>
        </p:nvSpPr>
        <p:spPr>
          <a:xfrm>
            <a:off x="84543" y="3150100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Architun" panose="02000603000000000000" pitchFamily="2" charset="0"/>
                <a:cs typeface="Architun" panose="02000603000000000000" pitchFamily="2" charset="0"/>
              </a:rPr>
              <a:t>5</a:t>
            </a:r>
            <a:endParaRPr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49" name="Google Shape;2149;p40"/>
          <p:cNvSpPr txBox="1">
            <a:spLocks noGrp="1"/>
          </p:cNvSpPr>
          <p:nvPr>
            <p:ph type="title" idx="2"/>
          </p:nvPr>
        </p:nvSpPr>
        <p:spPr>
          <a:xfrm>
            <a:off x="2254985" y="3132704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Architun" panose="02000603000000000000" pitchFamily="2" charset="0"/>
                <a:cs typeface="Architun" panose="02000603000000000000" pitchFamily="2" charset="0"/>
              </a:rPr>
              <a:t>6</a:t>
            </a:r>
            <a:endParaRPr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50" name="Google Shape;2150;p40"/>
          <p:cNvSpPr txBox="1">
            <a:spLocks noGrp="1"/>
          </p:cNvSpPr>
          <p:nvPr>
            <p:ph type="title" idx="3"/>
          </p:nvPr>
        </p:nvSpPr>
        <p:spPr>
          <a:xfrm>
            <a:off x="4518339" y="1557001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Architun" panose="02000603000000000000" pitchFamily="2" charset="0"/>
                <a:cs typeface="Architun" panose="02000603000000000000" pitchFamily="2" charset="0"/>
              </a:rPr>
              <a:t>3</a:t>
            </a:r>
            <a:endParaRPr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51" name="Google Shape;2151;p40"/>
          <p:cNvSpPr txBox="1">
            <a:spLocks noGrp="1"/>
          </p:cNvSpPr>
          <p:nvPr>
            <p:ph type="title" idx="4"/>
          </p:nvPr>
        </p:nvSpPr>
        <p:spPr>
          <a:xfrm>
            <a:off x="6997083" y="1587200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Architun" panose="02000603000000000000" pitchFamily="2" charset="0"/>
                <a:cs typeface="Architun" panose="02000603000000000000" pitchFamily="2" charset="0"/>
              </a:rPr>
              <a:t>4</a:t>
            </a:r>
            <a:endParaRPr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52" name="Google Shape;2152;p40"/>
          <p:cNvSpPr txBox="1">
            <a:spLocks noGrp="1"/>
          </p:cNvSpPr>
          <p:nvPr>
            <p:ph type="title" idx="5"/>
          </p:nvPr>
        </p:nvSpPr>
        <p:spPr>
          <a:xfrm>
            <a:off x="0" y="1489103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Architun" panose="02000603000000000000" pitchFamily="2" charset="0"/>
                <a:cs typeface="Architun" panose="02000603000000000000" pitchFamily="2" charset="0"/>
              </a:rPr>
              <a:t>1</a:t>
            </a:r>
            <a:endParaRPr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53" name="Google Shape;2153;p40"/>
          <p:cNvSpPr txBox="1">
            <a:spLocks noGrp="1"/>
          </p:cNvSpPr>
          <p:nvPr>
            <p:ph type="title" idx="6"/>
          </p:nvPr>
        </p:nvSpPr>
        <p:spPr>
          <a:xfrm>
            <a:off x="2260021" y="1556996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Architun" panose="02000603000000000000" pitchFamily="2" charset="0"/>
                <a:cs typeface="Architun" panose="02000603000000000000" pitchFamily="2" charset="0"/>
              </a:rPr>
              <a:t>2</a:t>
            </a:r>
            <a:endParaRPr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54" name="Google Shape;2154;p40"/>
          <p:cNvSpPr txBox="1">
            <a:spLocks noGrp="1"/>
          </p:cNvSpPr>
          <p:nvPr>
            <p:ph type="ctrTitle" idx="7"/>
          </p:nvPr>
        </p:nvSpPr>
        <p:spPr>
          <a:xfrm>
            <a:off x="1006434" y="2993223"/>
            <a:ext cx="1358177" cy="92839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Тени для век</a:t>
            </a:r>
            <a:endParaRPr sz="28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56" name="Google Shape;2156;p40"/>
          <p:cNvSpPr txBox="1">
            <a:spLocks noGrp="1"/>
          </p:cNvSpPr>
          <p:nvPr>
            <p:ph type="ctrTitle" idx="8"/>
          </p:nvPr>
        </p:nvSpPr>
        <p:spPr>
          <a:xfrm>
            <a:off x="3121589" y="3008700"/>
            <a:ext cx="1442057" cy="92151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Тушь для ресниц</a:t>
            </a:r>
            <a:endParaRPr sz="28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58" name="Google Shape;2158;p40"/>
          <p:cNvSpPr txBox="1">
            <a:spLocks noGrp="1"/>
          </p:cNvSpPr>
          <p:nvPr>
            <p:ph type="ctrTitle" idx="13"/>
          </p:nvPr>
        </p:nvSpPr>
        <p:spPr>
          <a:xfrm>
            <a:off x="5418735" y="1421711"/>
            <a:ext cx="1821000" cy="92839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Пудра </a:t>
            </a:r>
            <a:r>
              <a:rPr lang="ru-RU" sz="2800" dirty="0" err="1">
                <a:latin typeface="Architun" panose="02000603000000000000" pitchFamily="2" charset="0"/>
                <a:cs typeface="Architun" panose="02000603000000000000" pitchFamily="2" charset="0"/>
              </a:rPr>
              <a:t>контуринг</a:t>
            </a:r>
            <a:endParaRPr sz="28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60" name="Google Shape;2160;p40"/>
          <p:cNvSpPr txBox="1">
            <a:spLocks noGrp="1"/>
          </p:cNvSpPr>
          <p:nvPr>
            <p:ph type="ctrTitle" idx="15"/>
          </p:nvPr>
        </p:nvSpPr>
        <p:spPr>
          <a:xfrm>
            <a:off x="7586829" y="1608494"/>
            <a:ext cx="1821000" cy="56868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Румяна</a:t>
            </a:r>
            <a:endParaRPr sz="28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62" name="Google Shape;2162;p40"/>
          <p:cNvSpPr txBox="1">
            <a:spLocks noGrp="1"/>
          </p:cNvSpPr>
          <p:nvPr>
            <p:ph type="ctrTitle" idx="17"/>
          </p:nvPr>
        </p:nvSpPr>
        <p:spPr>
          <a:xfrm>
            <a:off x="981362" y="1423800"/>
            <a:ext cx="1358177" cy="92839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err="1">
                <a:latin typeface="Architun" panose="02000603000000000000" pitchFamily="2" charset="0"/>
                <a:cs typeface="Architun" panose="02000603000000000000" pitchFamily="2" charset="0"/>
              </a:rPr>
              <a:t>Кушон</a:t>
            </a:r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 для лица</a:t>
            </a:r>
            <a:endParaRPr sz="28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2164" name="Google Shape;2164;p40"/>
          <p:cNvSpPr txBox="1">
            <a:spLocks noGrp="1"/>
          </p:cNvSpPr>
          <p:nvPr>
            <p:ph type="ctrTitle" idx="19"/>
          </p:nvPr>
        </p:nvSpPr>
        <p:spPr>
          <a:xfrm>
            <a:off x="3012237" y="1662696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err="1">
                <a:latin typeface="Architun" panose="02000603000000000000" pitchFamily="2" charset="0"/>
                <a:cs typeface="Architun" panose="02000603000000000000" pitchFamily="2" charset="0"/>
              </a:rPr>
              <a:t>Праймер</a:t>
            </a:r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 </a:t>
            </a:r>
            <a:endParaRPr sz="28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pic>
        <p:nvPicPr>
          <p:cNvPr id="8" name="Google Shape;2143;p40">
            <a:extLst>
              <a:ext uri="{FF2B5EF4-FFF2-40B4-BE49-F238E27FC236}">
                <a16:creationId xmlns:a16="http://schemas.microsoft.com/office/drawing/2014/main" id="{001A5940-42A9-A2BC-B387-C674F11BA9AB}"/>
              </a:ext>
            </a:extLst>
          </p:cNvPr>
          <p:cNvPicPr preferRelativeResize="0"/>
          <p:nvPr/>
        </p:nvPicPr>
        <p:blipFill>
          <a:blip r:embed="rId4">
            <a:alphaModFix amt="82000"/>
          </a:blip>
          <a:stretch>
            <a:fillRect/>
          </a:stretch>
        </p:blipFill>
        <p:spPr>
          <a:xfrm>
            <a:off x="7074497" y="3159089"/>
            <a:ext cx="842174" cy="708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146;p40">
            <a:extLst>
              <a:ext uri="{FF2B5EF4-FFF2-40B4-BE49-F238E27FC236}">
                <a16:creationId xmlns:a16="http://schemas.microsoft.com/office/drawing/2014/main" id="{8761FE1B-989A-61A1-AAA0-1634005345DD}"/>
              </a:ext>
            </a:extLst>
          </p:cNvPr>
          <p:cNvPicPr preferRelativeResize="0"/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>
            <a:off x="4626974" y="3142294"/>
            <a:ext cx="842174" cy="70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2150;p40">
            <a:extLst>
              <a:ext uri="{FF2B5EF4-FFF2-40B4-BE49-F238E27FC236}">
                <a16:creationId xmlns:a16="http://schemas.microsoft.com/office/drawing/2014/main" id="{14ACBBAB-AF1C-2B72-04E8-61FD1EEB7697}"/>
              </a:ext>
            </a:extLst>
          </p:cNvPr>
          <p:cNvSpPr txBox="1">
            <a:spLocks/>
          </p:cNvSpPr>
          <p:nvPr/>
        </p:nvSpPr>
        <p:spPr>
          <a:xfrm>
            <a:off x="4492160" y="3207594"/>
            <a:ext cx="1036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25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ru-RU" sz="4000" dirty="0">
                <a:latin typeface="Architun" panose="02000603000000000000" pitchFamily="2" charset="0"/>
                <a:cs typeface="Architun" panose="02000603000000000000" pitchFamily="2" charset="0"/>
              </a:rPr>
              <a:t>7</a:t>
            </a:r>
            <a:endParaRPr lang="en"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11" name="Google Shape;2151;p40">
            <a:extLst>
              <a:ext uri="{FF2B5EF4-FFF2-40B4-BE49-F238E27FC236}">
                <a16:creationId xmlns:a16="http://schemas.microsoft.com/office/drawing/2014/main" id="{2B68B398-6B62-427A-C2EC-2801CC660D64}"/>
              </a:ext>
            </a:extLst>
          </p:cNvPr>
          <p:cNvSpPr txBox="1">
            <a:spLocks/>
          </p:cNvSpPr>
          <p:nvPr/>
        </p:nvSpPr>
        <p:spPr>
          <a:xfrm>
            <a:off x="6951854" y="3237793"/>
            <a:ext cx="1036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25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ru-RU" sz="4000" dirty="0">
                <a:latin typeface="Architun" panose="02000603000000000000" pitchFamily="2" charset="0"/>
                <a:cs typeface="Architun" panose="02000603000000000000" pitchFamily="2" charset="0"/>
              </a:rPr>
              <a:t>8</a:t>
            </a:r>
            <a:endParaRPr lang="en" sz="40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  <p:sp>
        <p:nvSpPr>
          <p:cNvPr id="12" name="Google Shape;2158;p40">
            <a:extLst>
              <a:ext uri="{FF2B5EF4-FFF2-40B4-BE49-F238E27FC236}">
                <a16:creationId xmlns:a16="http://schemas.microsoft.com/office/drawing/2014/main" id="{FD46E8C1-3A3D-F79E-12F9-D655DDB96FEF}"/>
              </a:ext>
            </a:extLst>
          </p:cNvPr>
          <p:cNvSpPr txBox="1">
            <a:spLocks/>
          </p:cNvSpPr>
          <p:nvPr/>
        </p:nvSpPr>
        <p:spPr>
          <a:xfrm>
            <a:off x="5372179" y="3066283"/>
            <a:ext cx="1821000" cy="928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6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pPr algn="ctr"/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Подводка для глаз</a:t>
            </a:r>
          </a:p>
        </p:txBody>
      </p:sp>
      <p:sp>
        <p:nvSpPr>
          <p:cNvPr id="13" name="Google Shape;2160;p40">
            <a:extLst>
              <a:ext uri="{FF2B5EF4-FFF2-40B4-BE49-F238E27FC236}">
                <a16:creationId xmlns:a16="http://schemas.microsoft.com/office/drawing/2014/main" id="{D2DBC889-1F2E-6F7B-1C93-ABE214B66775}"/>
              </a:ext>
            </a:extLst>
          </p:cNvPr>
          <p:cNvSpPr txBox="1">
            <a:spLocks/>
          </p:cNvSpPr>
          <p:nvPr/>
        </p:nvSpPr>
        <p:spPr>
          <a:xfrm>
            <a:off x="7551125" y="3259087"/>
            <a:ext cx="1821000" cy="73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6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pPr algn="ctr"/>
            <a:r>
              <a:rPr lang="ru-RU" sz="2800" dirty="0">
                <a:latin typeface="Architun" panose="02000603000000000000" pitchFamily="2" charset="0"/>
                <a:cs typeface="Architun" panose="02000603000000000000" pitchFamily="2" charset="0"/>
              </a:rPr>
              <a:t>Помада -</a:t>
            </a:r>
            <a:r>
              <a:rPr lang="ru-RU" sz="2800" dirty="0" err="1">
                <a:latin typeface="Architun" panose="02000603000000000000" pitchFamily="2" charset="0"/>
                <a:cs typeface="Architun" panose="02000603000000000000" pitchFamily="2" charset="0"/>
              </a:rPr>
              <a:t>тинт</a:t>
            </a:r>
            <a:endParaRPr lang="ru-RU" sz="2800" dirty="0">
              <a:latin typeface="Architun" panose="02000603000000000000" pitchFamily="2" charset="0"/>
              <a:cs typeface="Architun" panose="02000603000000000000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qua Marketing Plan by Slidego">
  <a:themeElements>
    <a:clrScheme name="Simple Light">
      <a:dk1>
        <a:srgbClr val="434343"/>
      </a:dk1>
      <a:lt1>
        <a:srgbClr val="FFFFFF"/>
      </a:lt1>
      <a:dk2>
        <a:srgbClr val="073763"/>
      </a:dk2>
      <a:lt2>
        <a:srgbClr val="3D85C6"/>
      </a:lt2>
      <a:accent1>
        <a:srgbClr val="3D85C6"/>
      </a:accent1>
      <a:accent2>
        <a:srgbClr val="B6D7A8"/>
      </a:accent2>
      <a:accent3>
        <a:srgbClr val="9FC5E8"/>
      </a:accent3>
      <a:accent4>
        <a:srgbClr val="9EDCD9"/>
      </a:accent4>
      <a:accent5>
        <a:srgbClr val="93C47D"/>
      </a:accent5>
      <a:accent6>
        <a:srgbClr val="6FA8DC"/>
      </a:accent6>
      <a:hlink>
        <a:srgbClr val="07376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418</Words>
  <Application>Microsoft Office PowerPoint</Application>
  <PresentationFormat>Экран (16:9)</PresentationFormat>
  <Paragraphs>131</Paragraphs>
  <Slides>12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Overpass</vt:lpstr>
      <vt:lpstr>Fira Sans Extra Condensed Medium</vt:lpstr>
      <vt:lpstr>Overpass Black</vt:lpstr>
      <vt:lpstr>Josefin Sans</vt:lpstr>
      <vt:lpstr>Architun</vt:lpstr>
      <vt:lpstr>Arial</vt:lpstr>
      <vt:lpstr>Open Sans</vt:lpstr>
      <vt:lpstr>Arial Black</vt:lpstr>
      <vt:lpstr>Aqua Marketing Plan by Slidego</vt:lpstr>
      <vt:lpstr>Проект на тему: «Вред и польза современной косметики»</vt:lpstr>
      <vt:lpstr>Цель работы:  Выяснить, могут ли косметические средства нанести вред здоровью человека.</vt:lpstr>
      <vt:lpstr>Уходовая косметика</vt:lpstr>
      <vt:lpstr>Презентация PowerPoint</vt:lpstr>
      <vt:lpstr>Состав косметики</vt:lpstr>
      <vt:lpstr>пропиленгликоль</vt:lpstr>
      <vt:lpstr>Презентация PowerPoint</vt:lpstr>
      <vt:lpstr>Презентация PowerPoint</vt:lpstr>
      <vt:lpstr>Beauty Box</vt:lpstr>
      <vt:lpstr>Beauty Box №1  (бюджетный вариант) 3210 рублей Beauty Box №2 (средняя ценовая категория) 7680 рублей Beauty Box №3 (премиальная ценовая категория) 19280рублей</vt:lpstr>
      <vt:lpstr>Кофейный скраб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 «Вред и польза современной косметики»</dc:title>
  <dc:creator>Токач Мария</dc:creator>
  <cp:lastModifiedBy>Токач Мария</cp:lastModifiedBy>
  <cp:revision>8</cp:revision>
  <dcterms:modified xsi:type="dcterms:W3CDTF">2024-04-22T08:08:38Z</dcterms:modified>
</cp:coreProperties>
</file>