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8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7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33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113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219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7318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97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264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48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53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27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21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97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93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17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812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7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D8A10-41E6-4A43-B9A2-2EE02ED8CDDE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54E0CA9-9691-452D-B4A1-3DA557534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1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943" y="1812458"/>
            <a:ext cx="7937184" cy="4476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6096" y="791570"/>
            <a:ext cx="8284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«ЛЕТО С ТВОРЧЕСТВОМ»</a:t>
            </a:r>
          </a:p>
        </p:txBody>
      </p:sp>
    </p:spTree>
    <p:extLst>
      <p:ext uri="{BB962C8B-B14F-4D97-AF65-F5344CB8AC3E}">
        <p14:creationId xmlns:p14="http://schemas.microsoft.com/office/powerpoint/2010/main" val="1124705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4394" y="313899"/>
            <a:ext cx="605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ШИШКИ. ЧЕШУЙКИ ШИШЕК.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СОСНОВЫЕ ИГЛЫ.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13" y="906439"/>
            <a:ext cx="3284277" cy="32842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334" y="1021785"/>
            <a:ext cx="4874383" cy="2437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835" t="2470" r="19302"/>
          <a:stretch/>
        </p:blipFill>
        <p:spPr>
          <a:xfrm>
            <a:off x="3821373" y="3590706"/>
            <a:ext cx="3220872" cy="31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8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9803" y="477673"/>
            <a:ext cx="6114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БЕРЕСТА. ДРЕВЕСНЫЙ ГРИБ.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94" y="1951629"/>
            <a:ext cx="5144491" cy="36348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1326" t="5522" r="6898" b="6119"/>
          <a:stretch/>
        </p:blipFill>
        <p:spPr>
          <a:xfrm>
            <a:off x="6096000" y="1244220"/>
            <a:ext cx="3193576" cy="504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747" y="423080"/>
            <a:ext cx="4708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ВЕТКИ. СУЧЬЯ И КОРЕНЬЯ.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641" y="1549647"/>
            <a:ext cx="3131326" cy="3547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13" y="1132764"/>
            <a:ext cx="5525068" cy="414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15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2884" y="518615"/>
            <a:ext cx="38190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ДРЕВЕСНАЯ СТРУЖКА.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27" y="1954595"/>
            <a:ext cx="4732647" cy="35287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17" y="1037230"/>
            <a:ext cx="3861690" cy="53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03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8439" y="409545"/>
            <a:ext cx="67692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ЦВЕТЫ. ЛИСТЬЯ.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262" y="809655"/>
            <a:ext cx="3998053" cy="2973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190" y="956321"/>
            <a:ext cx="3390315" cy="3390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461" y="3967089"/>
            <a:ext cx="2568027" cy="257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72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76466" y="436728"/>
            <a:ext cx="2038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ЯГОДЫ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51" y="1324572"/>
            <a:ext cx="4449243" cy="3336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912" y="2579427"/>
            <a:ext cx="4174792" cy="291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0621" y="532263"/>
            <a:ext cx="4409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ТРАВА, КОЛОСКИ, СОЛОМИНКИ.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0" y="1269621"/>
            <a:ext cx="3454305" cy="46057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175" y="1815152"/>
            <a:ext cx="4957834" cy="371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01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8294" y="504967"/>
            <a:ext cx="31715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183" y="1071387"/>
            <a:ext cx="7479776" cy="55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78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5778" y="600501"/>
            <a:ext cx="5527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РАКУШКИ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644" y="1263089"/>
            <a:ext cx="2306387" cy="34595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08" y="1959124"/>
            <a:ext cx="3459581" cy="345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50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9679" y="464024"/>
            <a:ext cx="3791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КАМЫШИ.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60" t="4148" r="4458"/>
          <a:stretch/>
        </p:blipFill>
        <p:spPr>
          <a:xfrm>
            <a:off x="402610" y="1228298"/>
            <a:ext cx="4076593" cy="3160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641323"/>
            <a:ext cx="4659042" cy="349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01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080" y="395785"/>
            <a:ext cx="973085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детей дошкольного возраста – прямой путь к формированию интересной творческой личности в будущем. Личности, способной нестандартно мыслить и видеть прекрасное даже в самом невзрачном. Личности, стремящейся к творческому созиданию, ведь истинный творец не может быть разрушителем. Можно искусственно создавать творческие мастерские для детей, оборудовать специальные помещения. Но не стоит забывать и о той творческой мастерской, которую придумала для нас сама природа – это летняя мастерская под открытым небом, где все материалы для творчества находятся под рукой, нужно только внимательно оглядеться вокруг.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493A07-49FA-080B-BFE5-5BEFF4114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895" y="4200939"/>
            <a:ext cx="4511629" cy="253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42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609" y="859809"/>
            <a:ext cx="650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EBA313-A272-E5D3-2489-0A1A0215F487}"/>
              </a:ext>
            </a:extLst>
          </p:cNvPr>
          <p:cNvSpPr txBox="1"/>
          <p:nvPr/>
        </p:nvSpPr>
        <p:spPr>
          <a:xfrm>
            <a:off x="781878" y="424071"/>
            <a:ext cx="837206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помнить, что развитие творческих способностей ребенка, как и процесс воспитания – это непрерывный процесс, и чем лучше будет организована деятельность, направленная на развитие креативной личности, тем богаче и ярче будет активная детская деятельность, и вместе с тем – и личность самого ребенка.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B66CAC-83D5-D2D5-F89D-688B85882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7" t="8889" r="3267" b="3961"/>
          <a:stretch/>
        </p:blipFill>
        <p:spPr>
          <a:xfrm>
            <a:off x="1821543" y="2372138"/>
            <a:ext cx="6027838" cy="421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27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024" y="327546"/>
            <a:ext cx="8679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более естественна деятельность с натуральными природными материалами, которые во всем многообразии предлагает нам летняя пора. Лето – это удивительная и веселая пора, время, когда возможно практически все. Можно весь день гулять на свежем воздухе среди зеленой травы, цветов, радоваться ласковому солнцу, щебетанию птиц, вволю наиграться с песком и водой. А какое удовольствие посидеть в тенёчке и смастерить какую-нибудь игрушку, с которой сразу же можно поиграть. Именно летом мы гораздо сильнее ощущаем себя частью природы, частью большого цветущего мира. И нам так хочется прикоснуться к этому загадочному миру, вдохнуть его аромат и ощутить себя в чудесной сказке.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D993A9-2AE4-9D03-571A-BE56482290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86" t="33033" r="6158"/>
          <a:stretch/>
        </p:blipFill>
        <p:spPr>
          <a:xfrm>
            <a:off x="3207125" y="4851861"/>
            <a:ext cx="3193774" cy="194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58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1696" y="327547"/>
            <a:ext cx="10399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проще всего поверить в чудеса. Ведь они совсем рядом, нужно только повнимательнее посмотреть вокруг, и мы увидим что, одна шишка похожа на елку, а другая – на ежика, плод шиповника напоминает птенчика, а обычную веточку можно превратить в трезубец Нептуна. Игры и занятия с природным материалом – не просто забава и приятное развлечение на прогулке, это настоящее мастерство сродни искусству.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59E14E-53C3-814A-6DF2-CF7283897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929" y="2794897"/>
            <a:ext cx="5227636" cy="391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6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2263" y="232012"/>
            <a:ext cx="861173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используемые для изготовления поделок и картин из природного материала могут быть различными: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Зерна и семена.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 Деревянные брусочки.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Глина. Песок.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Ягоды.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Шишки. Чешуйки шишек.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Сосновые иглы.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Береста. Древесный гриб.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Сучья и коренья. Ветки.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Древесная стружка. Спилы.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Цветы. Листья.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Ракушки.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Репейник.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Трава. Колоски, соломинки.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Камни.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¬ Камыши.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¬ Пух тополей 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33B7FB-5202-DC0E-ED2C-4C4FED06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072" y="2007704"/>
            <a:ext cx="4543602" cy="28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17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4238" y="953509"/>
            <a:ext cx="76563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ЗЁРНА И СЕМЕНА.</a:t>
            </a:r>
          </a:p>
          <a:p>
            <a:pPr algn="ctr"/>
            <a:endParaRPr lang="ru-RU" sz="2400" b="1" dirty="0"/>
          </a:p>
          <a:p>
            <a:pPr algn="ctr"/>
            <a:endParaRPr lang="ru-RU" sz="2400" b="1" dirty="0"/>
          </a:p>
          <a:p>
            <a:pPr algn="ctr"/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210" y="2124444"/>
            <a:ext cx="3605751" cy="35307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690" y="1409062"/>
            <a:ext cx="3490136" cy="465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17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239151"/>
            <a:ext cx="11737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ПУХ ТОПОЛЕЙ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32" y="1738791"/>
            <a:ext cx="4738062" cy="33804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057" y="983481"/>
            <a:ext cx="3461130" cy="503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12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5838" y="313899"/>
            <a:ext cx="3691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ДЕРЕВЯННЫЕ БРУСОЧКИ. СПИЛЫ.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836" y="2578529"/>
            <a:ext cx="4299043" cy="28660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41" y="1241946"/>
            <a:ext cx="5185881" cy="34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3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3385" y="341193"/>
            <a:ext cx="24924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ГЛИНА И ПЕСОК.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907" y="1946781"/>
            <a:ext cx="4522621" cy="2964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422" t="1146" r="9544"/>
          <a:stretch/>
        </p:blipFill>
        <p:spPr>
          <a:xfrm>
            <a:off x="341194" y="1105470"/>
            <a:ext cx="4776716" cy="442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3328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183</TotalTime>
  <Words>490</Words>
  <Application>Microsoft Office PowerPoint</Application>
  <PresentationFormat>Широкоэкранный</PresentationFormat>
  <Paragraphs>40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Trebuchet MS</vt:lpstr>
      <vt:lpstr>Wingdings 3</vt:lpstr>
      <vt:lpstr>Аспект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Алексей Лодыгин</cp:lastModifiedBy>
  <cp:revision>19</cp:revision>
  <dcterms:created xsi:type="dcterms:W3CDTF">2024-06-19T11:41:45Z</dcterms:created>
  <dcterms:modified xsi:type="dcterms:W3CDTF">2024-06-25T07:56:09Z</dcterms:modified>
</cp:coreProperties>
</file>