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214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F679014-A711-4C18-B1F0-844715EE45E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89328B-50EB-4671-8BFF-854849C59F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0"/>
            <a:ext cx="7786742" cy="253732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198214"/>
                </a:solidFill>
              </a:rPr>
              <a:t>Видоизменения</a:t>
            </a:r>
            <a:br>
              <a:rPr lang="ru-RU" sz="6000" dirty="0" smtClean="0">
                <a:solidFill>
                  <a:srgbClr val="198214"/>
                </a:solidFill>
              </a:rPr>
            </a:br>
            <a:r>
              <a:rPr lang="ru-RU" sz="6000" dirty="0" smtClean="0">
                <a:solidFill>
                  <a:srgbClr val="198214"/>
                </a:solidFill>
              </a:rPr>
              <a:t>побегов</a:t>
            </a:r>
            <a:endParaRPr lang="ru-RU" sz="6000" dirty="0">
              <a:solidFill>
                <a:srgbClr val="198214"/>
              </a:solidFill>
            </a:endParaRPr>
          </a:p>
        </p:txBody>
      </p:sp>
      <p:pic>
        <p:nvPicPr>
          <p:cNvPr id="6" name="Рисунок 5" descr="ic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2571744"/>
            <a:ext cx="5143536" cy="38576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467600" cy="9175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198214"/>
                </a:solidFill>
              </a:rPr>
              <a:t>Видоизменения </a:t>
            </a:r>
            <a:r>
              <a:rPr lang="ru-RU" sz="3600" b="1" dirty="0" smtClean="0">
                <a:solidFill>
                  <a:srgbClr val="198214"/>
                </a:solidFill>
              </a:rPr>
              <a:t>побегов</a:t>
            </a:r>
            <a:endParaRPr lang="ru-RU" sz="3600" b="1" dirty="0">
              <a:solidFill>
                <a:srgbClr val="198214"/>
              </a:solidFill>
            </a:endParaRPr>
          </a:p>
        </p:txBody>
      </p:sp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214422"/>
            <a:ext cx="7215238" cy="521393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2757478" cy="631844"/>
          </a:xfrm>
        </p:spPr>
        <p:txBody>
          <a:bodyPr/>
          <a:lstStyle/>
          <a:p>
            <a:r>
              <a:rPr lang="ru-RU" b="1" dirty="0" smtClean="0">
                <a:solidFill>
                  <a:srgbClr val="198214"/>
                </a:solidFill>
              </a:rPr>
              <a:t>Корневище</a:t>
            </a:r>
            <a:endParaRPr lang="ru-RU" b="1" dirty="0">
              <a:solidFill>
                <a:srgbClr val="19821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7572428" cy="52149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Корневище есть у многих растений, например у крапивы, пырея, ириса, ландыша.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770005"/>
            <a:ext cx="6858048" cy="5087995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500042"/>
            <a:ext cx="4143404" cy="292895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198214"/>
                </a:solidFill>
              </a:rPr>
              <a:t>Внешне корневище напоминает корень, но у него имеются верхушечные и пазушные почки, а так же плёнчатые чешуйки – видоизменённые листья.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198214"/>
                </a:solidFill>
              </a:rPr>
              <a:t>    </a:t>
            </a:r>
            <a:endParaRPr lang="ru-RU" sz="2000" b="1" dirty="0">
              <a:solidFill>
                <a:srgbClr val="198214"/>
              </a:solidFill>
            </a:endParaRPr>
          </a:p>
        </p:txBody>
      </p:sp>
      <p:pic>
        <p:nvPicPr>
          <p:cNvPr id="5" name="Рисунок 4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285728"/>
            <a:ext cx="4398700" cy="32861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29190" y="3714752"/>
            <a:ext cx="37862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8214"/>
                </a:solidFill>
              </a:rPr>
              <a:t>От корневища отрастают придаточные корни, а из верхушечной или пазушной почки весной развиваются молодые надземные побеги. </a:t>
            </a:r>
            <a:endParaRPr lang="ru-RU" dirty="0"/>
          </a:p>
        </p:txBody>
      </p:sp>
      <p:pic>
        <p:nvPicPr>
          <p:cNvPr id="7" name="Рисунок 6" descr="0001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79" y="3571876"/>
            <a:ext cx="4464735" cy="2552701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Клубни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43050"/>
            <a:ext cx="4043362" cy="487375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Клубни встречаются, например, у картофеля, хохлатки, кормового растения топинамбура (земляной груши).</a:t>
            </a:r>
            <a:endParaRPr lang="ru-RU" b="1" dirty="0"/>
          </a:p>
        </p:txBody>
      </p:sp>
      <p:pic>
        <p:nvPicPr>
          <p:cNvPr id="5" name="Рисунок 4" descr="topinambu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4286256"/>
            <a:ext cx="2357454" cy="1961863"/>
          </a:xfrm>
          <a:prstGeom prst="rect">
            <a:avLst/>
          </a:prstGeom>
        </p:spPr>
      </p:pic>
      <p:pic>
        <p:nvPicPr>
          <p:cNvPr id="6" name="Рисунок 5" descr="6e6cabce763e89cf2ae5c40879c690f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4286256"/>
            <a:ext cx="2848230" cy="1888621"/>
          </a:xfrm>
          <a:prstGeom prst="rect">
            <a:avLst/>
          </a:prstGeom>
        </p:spPr>
      </p:pic>
      <p:pic>
        <p:nvPicPr>
          <p:cNvPr id="7" name="Рисунок 6" descr="hohlatka-risunok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642918"/>
            <a:ext cx="2345230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2852"/>
            <a:ext cx="8215370" cy="22145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	Подземные побеги, на которых они развиваются, отрастают от оснований надземных стеблей. Эти побеги называют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столонами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Клубни – это верхушечные утолщения столонов.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На поверхности клубня в углублениях находится по 2 – 3 почки, называемые глазками. Глазков больше той стороне клубня, которую называют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верхушкой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Противоположной стороной – основанием – клубень соединён со столоном.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Внешнее-строение-клубня-картофел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428868"/>
            <a:ext cx="6429420" cy="4225048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3900486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198214"/>
                </a:solidFill>
              </a:rPr>
              <a:t>Луковицы</a:t>
            </a:r>
            <a:endParaRPr lang="ru-RU" sz="4800" b="1" dirty="0">
              <a:solidFill>
                <a:srgbClr val="19821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142984"/>
            <a:ext cx="7186634" cy="14001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Луковицы образуют многолетние растения – лук репчатый, лилия, тюльпан, нарцисс, дикорастущий гусиный лук.</a:t>
            </a:r>
            <a:endParaRPr lang="ru-RU" dirty="0"/>
          </a:p>
        </p:txBody>
      </p:sp>
      <p:pic>
        <p:nvPicPr>
          <p:cNvPr id="4" name="Рисунок 3" descr="201302081531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857496"/>
            <a:ext cx="3211830" cy="3429024"/>
          </a:xfrm>
          <a:prstGeom prst="rect">
            <a:avLst/>
          </a:prstGeom>
        </p:spPr>
      </p:pic>
      <p:pic>
        <p:nvPicPr>
          <p:cNvPr id="5" name="Рисунок 4" descr="growing-tulips.s600x6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2857496"/>
            <a:ext cx="2214578" cy="3429024"/>
          </a:xfrm>
          <a:prstGeom prst="rect">
            <a:avLst/>
          </a:prstGeom>
        </p:spPr>
      </p:pic>
      <p:pic>
        <p:nvPicPr>
          <p:cNvPr id="6" name="Рисунок 5" descr="de2-10nartsis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2857496"/>
            <a:ext cx="2670353" cy="342902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57166"/>
            <a:ext cx="8786842" cy="242889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198214"/>
                </a:solidFill>
              </a:rPr>
              <a:t>   В нижней части луковицы репчатого лука  расположен почти плоский стебель – донце. </a:t>
            </a:r>
          </a:p>
          <a:p>
            <a:pPr>
              <a:buNone/>
            </a:pPr>
            <a:r>
              <a:rPr lang="ru-RU" b="1" dirty="0" smtClean="0">
                <a:solidFill>
                  <a:srgbClr val="198214"/>
                </a:solidFill>
              </a:rPr>
              <a:t>	На донце имеются  видоизменённые листья – чешуи. Наличие на донце почек, расположенных в пазухах чешуй, подтверждает, что луковица – это видоизменённый побег.</a:t>
            </a:r>
            <a:endParaRPr lang="ru-RU" b="1" dirty="0">
              <a:solidFill>
                <a:srgbClr val="198214"/>
              </a:solidFill>
            </a:endParaRPr>
          </a:p>
        </p:txBody>
      </p:sp>
      <p:pic>
        <p:nvPicPr>
          <p:cNvPr id="9" name="Рисунок 8" descr="luk_stroen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286124"/>
            <a:ext cx="4711111" cy="2819048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572560" cy="185738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336600"/>
                </a:solidFill>
              </a:rPr>
              <a:t>Надземными видоизменениями побега являются колючки дикой яблони , груши , боярышника , защищающие растение от поедания животными. Усики винограда, огурца, дыни, усы земляники – тоже видоизменённые побеги.</a:t>
            </a:r>
            <a:endParaRPr lang="ru-RU" b="1" dirty="0">
              <a:solidFill>
                <a:srgbClr val="336600"/>
              </a:solidFill>
            </a:endParaRPr>
          </a:p>
        </p:txBody>
      </p:sp>
      <p:pic>
        <p:nvPicPr>
          <p:cNvPr id="4" name="Рисунок 3" descr="46331005_IMG_70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071678"/>
            <a:ext cx="2893239" cy="1928826"/>
          </a:xfrm>
          <a:prstGeom prst="rect">
            <a:avLst/>
          </a:prstGeom>
        </p:spPr>
      </p:pic>
      <p:pic>
        <p:nvPicPr>
          <p:cNvPr id="5" name="Рисунок 4" descr="vitis_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071678"/>
            <a:ext cx="2665898" cy="1928826"/>
          </a:xfrm>
          <a:prstGeom prst="rect">
            <a:avLst/>
          </a:prstGeom>
        </p:spPr>
      </p:pic>
      <p:pic>
        <p:nvPicPr>
          <p:cNvPr id="6" name="Рисунок 5" descr="kapusta-kolrabi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2071678"/>
            <a:ext cx="2571767" cy="1928826"/>
          </a:xfrm>
          <a:prstGeom prst="rect">
            <a:avLst/>
          </a:prstGeom>
        </p:spPr>
      </p:pic>
      <p:pic>
        <p:nvPicPr>
          <p:cNvPr id="7" name="Рисунок 6" descr="b66a39a0d2e150ce4375fbb2ba4213423996189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4286256"/>
            <a:ext cx="3857652" cy="2307131"/>
          </a:xfrm>
          <a:prstGeom prst="rect">
            <a:avLst/>
          </a:prstGeom>
        </p:spPr>
      </p:pic>
      <p:pic>
        <p:nvPicPr>
          <p:cNvPr id="8" name="Рисунок 7" descr="kak-sazhat-klubniku-i-uxazhivat-za-nej-luchshie-sovety-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7685" y="4286256"/>
            <a:ext cx="3048021" cy="228601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</TotalTime>
  <Words>148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Schoolbook</vt:lpstr>
      <vt:lpstr>Wingdings</vt:lpstr>
      <vt:lpstr>Wingdings 2</vt:lpstr>
      <vt:lpstr>Эркер</vt:lpstr>
      <vt:lpstr>Видоизменения побегов</vt:lpstr>
      <vt:lpstr>Видоизменения побегов</vt:lpstr>
      <vt:lpstr>Корневище</vt:lpstr>
      <vt:lpstr>Презентация PowerPoint</vt:lpstr>
      <vt:lpstr>Клубни</vt:lpstr>
      <vt:lpstr>Презентация PowerPoint</vt:lpstr>
      <vt:lpstr>Луковицы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Видоизменения побегов</dc:title>
  <dc:creator>Snik</dc:creator>
  <cp:lastModifiedBy>Алексей</cp:lastModifiedBy>
  <cp:revision>11</cp:revision>
  <dcterms:created xsi:type="dcterms:W3CDTF">2016-11-07T18:13:05Z</dcterms:created>
  <dcterms:modified xsi:type="dcterms:W3CDTF">2016-12-04T15:56:14Z</dcterms:modified>
</cp:coreProperties>
</file>