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96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73DE314-060B-4341-A000-4D00807A10A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053BF67-5746-4489-9C02-86027E9C38F9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E314-060B-4341-A000-4D00807A10A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3BF67-5746-4489-9C02-86027E9C38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E314-060B-4341-A000-4D00807A10A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3BF67-5746-4489-9C02-86027E9C38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E314-060B-4341-A000-4D00807A10A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3BF67-5746-4489-9C02-86027E9C38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E314-060B-4341-A000-4D00807A10A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3BF67-5746-4489-9C02-86027E9C38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E314-060B-4341-A000-4D00807A10A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3BF67-5746-4489-9C02-86027E9C38F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E314-060B-4341-A000-4D00807A10A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3BF67-5746-4489-9C02-86027E9C38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E314-060B-4341-A000-4D00807A10A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3BF67-5746-4489-9C02-86027E9C38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E314-060B-4341-A000-4D00807A10A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3BF67-5746-4489-9C02-86027E9C38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E314-060B-4341-A000-4D00807A10A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3BF67-5746-4489-9C02-86027E9C38F9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E314-060B-4341-A000-4D00807A10A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3BF67-5746-4489-9C02-86027E9C38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73DE314-060B-4341-A000-4D00807A10A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053BF67-5746-4489-9C02-86027E9C38F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Видоизменения стеблей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775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024744" cy="54006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Луковица — видоизменение побега луковичных растений (лилия, лук, чеснок, тюльпан). Это укороченный подземный побег. Стеблевая часть луковицы называется донцем. К нему прикрепляются видоизмененные сочные листья-чешуи, содержащие питательные вещества и запасы воды; в их пазухах располагаются почки. Наружные чешуи луковицы сухие, кожистые и выполняют защитную функцию.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После высадки луковицы из нижней части донца развиваются придаточные корни. Зеленые листья луковичных называют пером, а цветочные стебли — стрелками.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252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3121416"/>
          </a:xfrm>
        </p:spPr>
        <p:txBody>
          <a:bodyPr>
            <a:noAutofit/>
          </a:bodyPr>
          <a:lstStyle/>
          <a:p>
            <a:r>
              <a:rPr lang="ru-RU" sz="2400" dirty="0"/>
              <a:t>Клубнелуковица представляет собой видоизмененный стебель покрытый снаружи не мясистыми, а сухими пленчатыми листьями, выполняющими роль защитной оболочки. Каждая клубнелуковица ежегодно дает деток, образующихся под или сбоку старой; кроме того, вблизи нее разрастаются небольшие мясистые стебли, которые можно использовать для посадки.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4293096"/>
            <a:ext cx="6777317" cy="156476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286249"/>
            <a:ext cx="1986498" cy="216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8367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60924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>
                    <a:lumMod val="65000"/>
                  </a:schemeClr>
                </a:solidFill>
              </a:rPr>
              <a:t>Отпрыск — боковой побег, развивающийся из пазухи листа, расположенного в районе корневой шейки растения. Обычно побег имеет только одну почку, развивающуюся в молоденькое растение с собственной корневой системой и точкой роста.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852936"/>
            <a:ext cx="6777317" cy="350897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140968"/>
            <a:ext cx="3744416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7565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340768"/>
            <a:ext cx="7024744" cy="4824536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FFC000"/>
                </a:solidFill>
              </a:rPr>
              <a:t>Ус также вырастает из пазухи листа на корневой шейке. Растет он горизонтально, и в некоторых его узлах из боковых почек образуются молодые растеньица. После укоренения они формируют цветочные почки и новые побеги-усы</a:t>
            </a:r>
            <a:r>
              <a:rPr lang="ru-RU" sz="3600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3" y="2852936"/>
            <a:ext cx="6624852" cy="297969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5695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2617360"/>
          </a:xfrm>
        </p:spPr>
        <p:txBody>
          <a:bodyPr>
            <a:noAutofit/>
          </a:bodyPr>
          <a:lstStyle/>
          <a:p>
            <a:pPr algn="ctr"/>
            <a:r>
              <a:rPr lang="ru-RU" sz="7200" b="1" i="1" dirty="0" smtClean="0"/>
              <a:t>КОНЕЦ</a:t>
            </a:r>
            <a:endParaRPr lang="ru-RU" sz="72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608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6664704" cy="223224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Видоизмененные стебли служат местом отложения запасных питательных веществ, которые расходуются растением для поддержания своей жизнедеятельности в период покоя.</a:t>
            </a:r>
            <a:br>
              <a:rPr lang="ru-RU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Они часто служат для вегетативного размножения.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251800"/>
            <a:ext cx="3573909" cy="357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0165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261736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00B0F0"/>
                </a:solidFill>
              </a:rPr>
              <a:t>Луковицы — это видоизмененные стебли, имеющие чешуйчатые листья. У пленчатых луковиц каждая мясистая чешуя покрыта внешней сухой чешуей, плотно охватывающей мясистую. Узкие чешуи у черепитчатой луковицы не налегают друг на друга и не покрыты сухими оболочками. Луковицы размножаются путем естественного деления</a:t>
            </a:r>
            <a:r>
              <a:rPr lang="ru-RU" sz="2400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212976"/>
            <a:ext cx="2440498" cy="3140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77081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2401336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FFC000"/>
                </a:solidFill>
              </a:rPr>
              <a:t>Видоизмененный стебель является органом, предназначенным для накопления запасных питательных веществ, которые необходимы растению, чтобы пережить период покоя. Кроме того, видоизмененные стебли нередко участвуют в размножении и распространении растений.</a:t>
            </a:r>
            <a:r>
              <a:rPr lang="ru-RU" sz="2400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3429000"/>
            <a:ext cx="7056900" cy="30243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789040"/>
            <a:ext cx="4067944" cy="2542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62218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2257320"/>
          </a:xfrm>
        </p:spPr>
        <p:txBody>
          <a:bodyPr>
            <a:noAutofit/>
          </a:bodyPr>
          <a:lstStyle/>
          <a:p>
            <a:r>
              <a:rPr lang="ru-RU" sz="2400" dirty="0"/>
              <a:t>Чтобы быть отнесенным к данной группе, видоизмененный стебель должен обладать всеми признаками обычного стебля, то есть иметь характерное для него строение, что означает наличие собственно стебля с верхушечной точкой роста и листьями, располагающимися по спирали </a:t>
            </a:r>
            <a:r>
              <a:rPr lang="ru-RU" sz="2400" dirty="0" smtClean="0"/>
              <a:t>( </a:t>
            </a:r>
            <a:r>
              <a:rPr lang="ru-RU" sz="2400" dirty="0" err="1" smtClean="0"/>
              <a:t>очерёдно</a:t>
            </a:r>
            <a:r>
              <a:rPr lang="ru-RU" sz="2400" dirty="0" smtClean="0"/>
              <a:t> </a:t>
            </a:r>
            <a:r>
              <a:rPr lang="ru-RU" sz="2400" dirty="0"/>
              <a:t>или </a:t>
            </a:r>
            <a:r>
              <a:rPr lang="ru-RU" sz="2400" dirty="0" smtClean="0"/>
              <a:t>супротивно )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3" y="3645024"/>
            <a:ext cx="5976780" cy="218760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01008"/>
            <a:ext cx="2304256" cy="2695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672" y="3602982"/>
            <a:ext cx="2398582" cy="259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2844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81656"/>
          </a:xfrm>
        </p:spPr>
        <p:txBody>
          <a:bodyPr>
            <a:no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Существует шесть основных типов видоизмененных стеблей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:</a:t>
            </a:r>
            <a:b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- </a:t>
            </a: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клубень </a:t>
            </a:r>
            <a:b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- корневище </a:t>
            </a:r>
            <a:b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- клубнелуковица </a:t>
            </a:r>
            <a:b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- луковица </a:t>
            </a:r>
            <a:b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- ус </a:t>
            </a:r>
            <a:b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- отпрыск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00392" y="6309320"/>
            <a:ext cx="360040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344743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2761376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8696C8"/>
                </a:solidFill>
              </a:rPr>
              <a:t>Корневище (крапива, пырей, ландыш) по внешнему виду напоминает корень, но отличается от него горизонтальным ростом и отсутствием корневого чехлика. Как и побег, корневище расчленяется на узлы и междоузлия. В узлах образуются придаточные корни, а в пазухах видоизмененных листьев — пазушные почки.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3789040"/>
            <a:ext cx="6777317" cy="2736304"/>
          </a:xfrm>
        </p:spPr>
        <p:txBody>
          <a:bodyPr/>
          <a:lstStyle/>
          <a:p>
            <a:endParaRPr lang="ru-RU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933056"/>
            <a:ext cx="5400601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254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7024744" cy="5400600"/>
          </a:xfrm>
        </p:spPr>
        <p:txBody>
          <a:bodyPr>
            <a:noAutofit/>
          </a:bodyPr>
          <a:lstStyle/>
          <a:p>
            <a:r>
              <a:rPr lang="ru-RU" sz="2400" dirty="0"/>
              <a:t>Клубень — верхушечное утолщение подземного побега, которое называется столоном (картофель). Питательные вещества откладываются в нем преимущественно в виде крахмала. Клубень картофеля имеет сильно укороченные междоузлия. На нем легко можно обнаружить верхушечную и пазушные почки в виде так называемых «глазков». Каждый «глазок» содержит три и более почки, из которых одна прорастает, а остальные остаются спящими. Клубень картофеля не имеет хлорофилла, но на свету может приобретать зеленый цвет. Молодой клубень покрыт тонкой кожицей, которая позже заменяется пробкой.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899593" y="5517232"/>
            <a:ext cx="143900" cy="315397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9664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2449"/>
            <a:ext cx="8221935" cy="6182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7443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43</TotalTime>
  <Words>467</Words>
  <Application>Microsoft Office PowerPoint</Application>
  <PresentationFormat>Экран (4:3)</PresentationFormat>
  <Paragraphs>13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Остин</vt:lpstr>
      <vt:lpstr>Видоизменения стеблей</vt:lpstr>
      <vt:lpstr>Видоизмененные стебли служат местом отложения запасных питательных веществ, которые расходуются растением для поддержания своей жизнедеятельности в период покоя.  Они часто служат для вегетативного размножения.</vt:lpstr>
      <vt:lpstr>Луковицы — это видоизмененные стебли, имеющие чешуйчатые листья. У пленчатых луковиц каждая мясистая чешуя покрыта внешней сухой чешуей, плотно охватывающей мясистую. Узкие чешуи у черепитчатой луковицы не налегают друг на друга и не покрыты сухими оболочками. Луковицы размножаются путем естественного деления.</vt:lpstr>
      <vt:lpstr>Видоизмененный стебель является органом, предназначенным для накопления запасных питательных веществ, которые необходимы растению, чтобы пережить период покоя. Кроме того, видоизмененные стебли нередко участвуют в размножении и распространении растений. </vt:lpstr>
      <vt:lpstr>Чтобы быть отнесенным к данной группе, видоизмененный стебель должен обладать всеми признаками обычного стебля, то есть иметь характерное для него строение, что означает наличие собственно стебля с верхушечной точкой роста и листьями, располагающимися по спирали ( очерёдно или супротивно )</vt:lpstr>
      <vt:lpstr> Существует шесть основных типов видоизмененных стеблей: - клубень  - корневище  - клубнелуковица  - луковица  - ус  - отпрыск </vt:lpstr>
      <vt:lpstr>Корневище (крапива, пырей, ландыш) по внешнему виду напоминает корень, но отличается от него горизонтальным ростом и отсутствием корневого чехлика. Как и побег, корневище расчленяется на узлы и междоузлия. В узлах образуются придаточные корни, а в пазухах видоизмененных листьев — пазушные почки.</vt:lpstr>
      <vt:lpstr>Клубень — верхушечное утолщение подземного побега, которое называется столоном (картофель). Питательные вещества откладываются в нем преимущественно в виде крахмала. Клубень картофеля имеет сильно укороченные междоузлия. На нем легко можно обнаружить верхушечную и пазушные почки в виде так называемых «глазков». Каждый «глазок» содержит три и более почки, из которых одна прорастает, а остальные остаются спящими. Клубень картофеля не имеет хлорофилла, но на свету может приобретать зеленый цвет. Молодой клубень покрыт тонкой кожицей, которая позже заменяется пробкой.</vt:lpstr>
      <vt:lpstr>Презентация PowerPoint</vt:lpstr>
      <vt:lpstr>Луковица — видоизменение побега луковичных растений (лилия, лук, чеснок, тюльпан). Это укороченный подземный побег. Стеблевая часть луковицы называется донцем. К нему прикрепляются видоизмененные сочные листья-чешуи, содержащие питательные вещества и запасы воды; в их пазухах располагаются почки. Наружные чешуи луковицы сухие, кожистые и выполняют защитную функцию.  После высадки луковицы из нижней части донца развиваются придаточные корни. Зеленые листья луковичных называют пером, а цветочные стебли — стрелками.</vt:lpstr>
      <vt:lpstr>Клубнелуковица представляет собой видоизмененный стебель покрытый снаружи не мясистыми, а сухими пленчатыми листьями, выполняющими роль защитной оболочки. Каждая клубнелуковица ежегодно дает деток, образующихся под или сбоку старой; кроме того, вблизи нее разрастаются небольшие мясистые стебли, которые можно использовать для посадки.</vt:lpstr>
      <vt:lpstr>Отпрыск — боковой побег, развивающийся из пазухи листа, расположенного в районе корневой шейки растения. Обычно побег имеет только одну почку, развивающуюся в молоденькое растение с собственной корневой системой и точкой роста.</vt:lpstr>
      <vt:lpstr>Ус также вырастает из пазухи листа на корневой шейке. Растет он горизонтально, и в некоторых его узлах из боковых почек образуются молодые растеньица. После укоренения они формируют цветочные почки и новые побеги-усы.</vt:lpstr>
      <vt:lpstr>КОНЕЦ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Видоизменения стеблей</dc:title>
  <dc:creator>мой</dc:creator>
  <cp:lastModifiedBy>мой</cp:lastModifiedBy>
  <cp:revision>4</cp:revision>
  <dcterms:created xsi:type="dcterms:W3CDTF">2016-11-07T15:30:44Z</dcterms:created>
  <dcterms:modified xsi:type="dcterms:W3CDTF">2016-11-07T16:14:06Z</dcterms:modified>
</cp:coreProperties>
</file>