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68" r:id="rId4"/>
    <p:sldId id="257" r:id="rId5"/>
    <p:sldId id="259" r:id="rId6"/>
    <p:sldId id="263" r:id="rId7"/>
    <p:sldId id="260" r:id="rId8"/>
    <p:sldId id="262" r:id="rId9"/>
    <p:sldId id="261" r:id="rId10"/>
    <p:sldId id="265" r:id="rId11"/>
    <p:sldId id="264" r:id="rId12"/>
    <p:sldId id="267" r:id="rId13"/>
    <p:sldId id="270" r:id="rId14"/>
    <p:sldId id="266" r:id="rId15"/>
    <p:sldId id="25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071546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9" name="Рисунок 1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2974" y="0"/>
            <a:ext cx="9786974" cy="6858000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6778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45005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старый друг!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Привет тебе от верного одноногого Джона. В последнем походе мы с честью победили, и как я обещал, тебе тоже причитается. Твою долю сокровищ я спрятал в Старой бухте, которая находится в Северном заливе. Найти эти сокровища тебе поможет карта, которую я прилагаю к письму и испытания, которые ты должен будешь пройти. Жду от тебя вестей.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Твой верный друг одноногий Джон.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:\лето 2024\июнь 24 роабота\собери хворо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701954"/>
            <a:ext cx="6643734" cy="5584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K:\лето 2024\июнь 24 роабота\вода и суш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8763019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71480"/>
            <a:ext cx="7572428" cy="596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3A1C95-4DDF-4EDB-AE8A-A347AF997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91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898129-AACC-4FE4-B7F6-0A9E2F88B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5005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Picture backgroun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плывуит пираты">
            <a:hlinkClick r:id="" action="ppaction://media"/>
            <a:extLst>
              <a:ext uri="{FF2B5EF4-FFF2-40B4-BE49-F238E27FC236}">
                <a16:creationId xmlns:a16="http://schemas.microsoft.com/office/drawing/2014/main" id="{F717D64C-E730-42EC-A84A-CA6C6DC808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D6336F-5B35-47AF-8D90-B907D11A8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50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9CA5F7-9FC2-422B-ADCB-39CAA72B6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1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72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K:\лето 2024\июнь 24 роабота\1.морские черепах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58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:\лето 2024\июнь 24 роабота\белая стрел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9146"/>
            <a:ext cx="9144000" cy="6538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K:\лето 2024\июнь 24 роабота\2.меткий стрел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157"/>
            <a:ext cx="7252220" cy="64441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K:\лето 2024\июнь 24 роабота\красная стрел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286676" cy="55704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K:\лето 2024\июнь 24 роабота\перенеси ядро на склад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" y="-642938"/>
            <a:ext cx="8972550" cy="8143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75</Words>
  <Application>Microsoft Office PowerPoint</Application>
  <PresentationFormat>Экран (4:3)</PresentationFormat>
  <Paragraphs>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КОЛЁК</dc:creator>
  <cp:lastModifiedBy>user</cp:lastModifiedBy>
  <cp:revision>10</cp:revision>
  <dcterms:created xsi:type="dcterms:W3CDTF">2024-06-18T21:29:20Z</dcterms:created>
  <dcterms:modified xsi:type="dcterms:W3CDTF">2024-06-19T09:04:50Z</dcterms:modified>
</cp:coreProperties>
</file>