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70" r:id="rId9"/>
    <p:sldId id="271" r:id="rId10"/>
    <p:sldId id="263" r:id="rId11"/>
    <p:sldId id="264" r:id="rId12"/>
    <p:sldId id="272" r:id="rId13"/>
    <p:sldId id="265" r:id="rId14"/>
    <p:sldId id="266" r:id="rId15"/>
    <p:sldId id="267" r:id="rId16"/>
    <p:sldId id="268" r:id="rId17"/>
    <p:sldId id="273" r:id="rId18"/>
    <p:sldId id="26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736" y="-5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3140968"/>
            <a:ext cx="7772400" cy="1829761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ПАТРИОТИЧЕСКОЕ ВОСПИТАНИЕ СРЕДСТВАМИ КАЗАЧЬЕГО ОБРАЗОВАНИЯ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Поливянской</a:t>
            </a:r>
            <a:r>
              <a:rPr lang="ru-RU" sz="36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36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средней общеобразовательной</a:t>
            </a:r>
            <a:r>
              <a:rPr lang="ru-RU" sz="36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школе</a:t>
            </a:r>
            <a:b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№29</a:t>
            </a:r>
            <a:r>
              <a:rPr lang="ru-RU" sz="36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имени Героя Социалистического труда </a:t>
            </a:r>
            <a:r>
              <a:rPr lang="ru-RU" sz="3600" b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В.С.Погорельцева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0987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НОРМАТИВНО-ПРАВОВАЯ БАЗА </a:t>
            </a:r>
            <a:endParaRPr lang="ru-RU" sz="3200" dirty="0"/>
          </a:p>
        </p:txBody>
      </p:sp>
      <p:pic>
        <p:nvPicPr>
          <p:cNvPr id="3075" name="Picture 3" descr="C:\Users\lenin\OneDrive\Рабочий стол\maxresdefault (1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4314615" cy="3373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772816"/>
            <a:ext cx="4800533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354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5471591"/>
              </p:ext>
            </p:extLst>
          </p:nvPr>
        </p:nvGraphicFramePr>
        <p:xfrm>
          <a:off x="467544" y="692696"/>
          <a:ext cx="8229600" cy="298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Дополнительное</a:t>
                      </a:r>
                      <a:r>
                        <a:rPr lang="ru-RU" sz="2000" baseline="0" dirty="0" smtClean="0"/>
                        <a:t> образование ПСОШ № 29</a:t>
                      </a:r>
                    </a:p>
                    <a:p>
                      <a:pPr algn="ctr"/>
                      <a:r>
                        <a:rPr lang="ru-RU" sz="2000" baseline="0" dirty="0" smtClean="0"/>
                        <a:t>с казачьим направлением</a:t>
                      </a:r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b="1" dirty="0" smtClean="0"/>
                        <a:t>Школьные кружки:</a:t>
                      </a:r>
                    </a:p>
                    <a:p>
                      <a:r>
                        <a:rPr lang="ru-RU" dirty="0" smtClean="0"/>
                        <a:t>« Юный краевед»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b="1" dirty="0" smtClean="0"/>
                        <a:t>Внеурочная деятельность:</a:t>
                      </a:r>
                    </a:p>
                    <a:p>
                      <a:r>
                        <a:rPr lang="ru-RU" b="0" dirty="0" smtClean="0"/>
                        <a:t>«Казачата» 1-4</a:t>
                      </a:r>
                      <a:r>
                        <a:rPr lang="ru-RU" b="0" baseline="0" dirty="0" smtClean="0"/>
                        <a:t> классы</a:t>
                      </a:r>
                      <a:endParaRPr lang="ru-RU" b="0" dirty="0" smtClean="0"/>
                    </a:p>
                    <a:p>
                      <a:r>
                        <a:rPr lang="ru-RU" dirty="0" smtClean="0"/>
                        <a:t>«Донской фольклор» 5-7 классы</a:t>
                      </a:r>
                    </a:p>
                    <a:p>
                      <a:r>
                        <a:rPr lang="ru-RU" dirty="0" smtClean="0"/>
                        <a:t>«Донские тропы» 6 класс</a:t>
                      </a:r>
                    </a:p>
                    <a:p>
                      <a:r>
                        <a:rPr lang="ru-RU" dirty="0" smtClean="0"/>
                        <a:t>«География Дона» 5 класс</a:t>
                      </a:r>
                    </a:p>
                    <a:p>
                      <a:r>
                        <a:rPr lang="ru-RU" dirty="0" smtClean="0"/>
                        <a:t>«География Ростовской области» 6 класс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789040"/>
            <a:ext cx="3257272" cy="264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538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73024" y="188640"/>
            <a:ext cx="4645024" cy="6480720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Дети выполняют упражнения на развитие и совер­шенствование зрительной памяти, навыков декоративного прикладного искусства.</a:t>
            </a:r>
          </a:p>
          <a:p>
            <a:r>
              <a:rPr lang="ru-RU" dirty="0"/>
              <a:t> Участвуют в различных играх, разучивают стихотворения и песни, учатся пользоваться своей памятью. В результате таких занятий учащиеся осмысливают и прочно сохраняют в памяти раз­личные термины и определения. </a:t>
            </a:r>
          </a:p>
          <a:p>
            <a:r>
              <a:rPr lang="ru-RU" dirty="0"/>
              <a:t>Задания творческого характера способствуют развитию мышления и воображения. Такая насыщенная внеурочная деятельность является отличительной особенностью в организации воспитательной работы казачьей направленности.</a:t>
            </a:r>
          </a:p>
          <a:p>
            <a:endParaRPr lang="ru-RU" dirty="0"/>
          </a:p>
        </p:txBody>
      </p:sp>
      <p:pic>
        <p:nvPicPr>
          <p:cNvPr id="5122" name="Picture 2" descr="https://sun9-80.userapi.com/impg/vNeFdNwzwcStebVQhfy0Rm_XXQdmRMZOnZuPGQ/sYwjRZiLSBI.jpg?size=2560x1920&amp;quality=96&amp;sign=481664769802905d78280ccae5717777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221" y="7764"/>
            <a:ext cx="4389779" cy="3292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un9-45.userapi.com/impg/fO5oy-tR_MRZQQP5uX7i1tTamgVZWEQl3-SXsA/khPs3ha1wQo.jpg?size=1600x1200&amp;quality=96&amp;sign=90e8b2672a20143c35c8710beee261b5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036" y="3484860"/>
            <a:ext cx="4216148" cy="3162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071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80637"/>
            <a:ext cx="5400600" cy="5235499"/>
          </a:xfrm>
        </p:spPr>
        <p:txBody>
          <a:bodyPr>
            <a:normAutofit/>
          </a:bodyPr>
          <a:lstStyle/>
          <a:p>
            <a:r>
              <a:rPr lang="ru-RU" sz="2000" dirty="0"/>
              <a:t>86 лет назад, 13 сентября 1937 года, была образована Ростовская область с центром в городе Ростове-на-Дону. Образование Ростовской области, вычленение ее из Азово-Черноморского края, было составной частью общего процесса территориального передела Дона и Северного Кавказа. Этой теме был посвящен урок краеведения, который прошел в 5 классе.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431" y="3349939"/>
            <a:ext cx="2521936" cy="3362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587" y="1240501"/>
            <a:ext cx="2843046" cy="3790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576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60648"/>
            <a:ext cx="8229600" cy="4525963"/>
          </a:xfrm>
        </p:spPr>
        <p:txBody>
          <a:bodyPr>
            <a:normAutofit/>
          </a:bodyPr>
          <a:lstStyle/>
          <a:p>
            <a:r>
              <a:rPr lang="ru-RU" sz="2000" dirty="0"/>
              <a:t>14 октября -День казачьей воинской славы. Казачество всегда было опорой для государства Российского, казаки несли государеву службу добровольно, охраняя границы России.</a:t>
            </a:r>
          </a:p>
        </p:txBody>
      </p:sp>
      <p:pic>
        <p:nvPicPr>
          <p:cNvPr id="6146" name="Picture 2" descr="https://sun9-54.userapi.com/impg/dVpC1VZAo9NV7_8pkMq8IEWUpg-AM3YSbh3gYQ/RvQ7lgDcFD0.jpg?size=1600x1000&amp;quality=95&amp;sign=3b633e05bc97454d78e86bb656fde79b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66900"/>
            <a:ext cx="3672408" cy="2295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279255"/>
            <a:ext cx="3603224" cy="2704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4077072"/>
            <a:ext cx="3431704" cy="2573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606" y="4094708"/>
            <a:ext cx="3270868" cy="2573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652" y="4094708"/>
            <a:ext cx="3070160" cy="2556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743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88640"/>
            <a:ext cx="8229600" cy="4525963"/>
          </a:xfrm>
        </p:spPr>
        <p:txBody>
          <a:bodyPr>
            <a:normAutofit/>
          </a:bodyPr>
          <a:lstStyle/>
          <a:p>
            <a:r>
              <a:rPr lang="ru-RU" sz="2000" dirty="0"/>
              <a:t>В России 18 октября отмечается День памяти войсковой казачьей славы. Праздник призван чествовать подвиги казачества в разные этапы истории нашей страны.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3516150" cy="1979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214512"/>
            <a:ext cx="4533371" cy="3400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184" y="3176042"/>
            <a:ext cx="3791744" cy="2843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940701"/>
            <a:ext cx="3857353" cy="2893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48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88640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18 декабря помощник атамана </a:t>
            </a:r>
            <a:r>
              <a:rPr lang="ru-RU" dirty="0" err="1"/>
              <a:t>Песчаноккопского</a:t>
            </a:r>
            <a:r>
              <a:rPr lang="ru-RU" dirty="0"/>
              <a:t> юрта </a:t>
            </a:r>
            <a:r>
              <a:rPr lang="ru-RU" dirty="0" err="1"/>
              <a:t>Гридякина</a:t>
            </a:r>
            <a:r>
              <a:rPr lang="ru-RU" dirty="0"/>
              <a:t> Светлана Александровна провела для учащихся 5 класса МБОУ ПСОШ №29 им. В.С. </a:t>
            </a:r>
            <a:r>
              <a:rPr lang="ru-RU" dirty="0" err="1"/>
              <a:t>Погорельцева</a:t>
            </a:r>
            <a:r>
              <a:rPr lang="ru-RU" dirty="0"/>
              <a:t> мероприятие «Традиции донского казачества».</a:t>
            </a:r>
            <a:br>
              <a:rPr lang="ru-RU" dirty="0"/>
            </a:br>
            <a:r>
              <a:rPr lang="ru-RU" dirty="0"/>
              <a:t>В ходе мероприятия ребята узнали о появлении казаков, о том, как выглядели первые поселения, которые позже стали носить названия станиц и хуторов, познакомились с важными моментами в жизни казака, узнали о воспитании казака и казачки в старину. В игровых формах дети вспоминали пословицы и поговорки о казаках. Рассказ ведущей сопровождался показом тематических слайдов и видео ролика. С большим интересом ребята рассматривали обязательную принадлежность каждого казака- шашку с нагайкой. Многие показали свои навыки фланкировки.</a:t>
            </a:r>
            <a:br>
              <a:rPr lang="ru-RU" dirty="0"/>
            </a:br>
            <a:r>
              <a:rPr lang="ru-RU" dirty="0"/>
              <a:t>Целью данного мероприятия было ознакомление детей с историей донского казачества, традициями, обычаями и бытом казаков.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149080"/>
            <a:ext cx="4367436" cy="2455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128093"/>
            <a:ext cx="4392488" cy="2476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100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132856"/>
            <a:ext cx="6034616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548680"/>
            <a:ext cx="84249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Школа приняла активное участие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 Всероссийской патриотической акции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«Казачий диктант»-2023.</a:t>
            </a:r>
          </a:p>
        </p:txBody>
      </p:sp>
    </p:spTree>
    <p:extLst>
      <p:ext uri="{BB962C8B-B14F-4D97-AF65-F5344CB8AC3E}">
        <p14:creationId xmlns:p14="http://schemas.microsoft.com/office/powerpoint/2010/main" val="107565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04665"/>
            <a:ext cx="8686800" cy="3528392"/>
          </a:xfrm>
        </p:spPr>
        <p:txBody>
          <a:bodyPr>
            <a:normAutofit fontScale="85000" lnSpcReduction="10000"/>
          </a:bodyPr>
          <a:lstStyle/>
          <a:p>
            <a:pPr marL="109728" indent="0">
              <a:buNone/>
            </a:pPr>
            <a:r>
              <a:rPr lang="ru-RU" dirty="0"/>
              <a:t>Ш</a:t>
            </a:r>
            <a:r>
              <a:rPr lang="ru-RU" dirty="0" smtClean="0"/>
              <a:t>кола </a:t>
            </a:r>
            <a:r>
              <a:rPr lang="ru-RU" dirty="0"/>
              <a:t>выполняет функции:</a:t>
            </a:r>
          </a:p>
          <a:p>
            <a:r>
              <a:rPr lang="ru-RU" dirty="0"/>
              <a:t>- формирования высокого патриотического сознания учащихся, чувства верности своему Отечеству; </a:t>
            </a:r>
          </a:p>
          <a:p>
            <a:r>
              <a:rPr lang="ru-RU" dirty="0"/>
              <a:t>-духовного развития и физического оздоровления школьников в традициях Донского  казачества. </a:t>
            </a:r>
            <a:endParaRPr lang="ru-RU" dirty="0" smtClean="0"/>
          </a:p>
          <a:p>
            <a:pPr marL="109728" indent="0">
              <a:buNone/>
            </a:pPr>
            <a:r>
              <a:rPr lang="ru-RU" dirty="0"/>
              <a:t>Школа решает проблему патриотического воспитания школьников через изучение и приобщение к историческим традициям и культуре Донских казаков. </a:t>
            </a:r>
          </a:p>
          <a:p>
            <a:pPr marL="109728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2050" name="Picture 2" descr="https://sun9-44.userapi.com/impg/1YSSM55j4M3ZrBRLj9fI-U5akDIg79x_mxNB3A/leREVHlVd24.jpg?size=2560x2155&amp;quality=96&amp;sign=9a0a998e3f6a07ec5779c90808d429d4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356992"/>
            <a:ext cx="2996771" cy="2522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547642"/>
            <a:ext cx="3909196" cy="1997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181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109728" indent="0">
              <a:buNone/>
            </a:pPr>
            <a:r>
              <a:rPr lang="ru-RU" b="1" dirty="0"/>
              <a:t> </a:t>
            </a:r>
            <a:r>
              <a:rPr lang="ru-RU" b="1" dirty="0" smtClean="0"/>
              <a:t>  </a:t>
            </a:r>
            <a:r>
              <a:rPr lang="ru-RU" dirty="0" smtClean="0"/>
              <a:t>Цель: внедрение в образовательный процесс    патриотического воспитания с использованием казачьего компонента</a:t>
            </a:r>
          </a:p>
          <a:p>
            <a:pPr marL="109728" indent="0">
              <a:buNone/>
            </a:pPr>
            <a:r>
              <a:rPr lang="ru-RU" dirty="0" smtClean="0"/>
              <a:t>Задачи:</a:t>
            </a:r>
          </a:p>
          <a:p>
            <a:r>
              <a:rPr lang="ru-RU" dirty="0" smtClean="0"/>
              <a:t>Оценить актуальность казачьего компонента в процессе патриотического воспитания;</a:t>
            </a:r>
          </a:p>
          <a:p>
            <a:r>
              <a:rPr lang="ru-RU" dirty="0"/>
              <a:t>П</a:t>
            </a:r>
            <a:r>
              <a:rPr lang="ru-RU" dirty="0" smtClean="0"/>
              <a:t>роанализировать влияние Донского казачества на формирование и развитие социально значимых ценностей;</a:t>
            </a:r>
          </a:p>
          <a:p>
            <a:r>
              <a:rPr lang="ru-RU" dirty="0" smtClean="0"/>
              <a:t>Дать оценку патриотической деятельности с казачьим компонентом в ПСОШ № 29 </a:t>
            </a:r>
            <a:r>
              <a:rPr lang="ru-RU" sz="2800" dirty="0"/>
              <a:t>имени Героя Социалистического труда </a:t>
            </a:r>
            <a:r>
              <a:rPr lang="ru-RU" sz="2800" dirty="0" err="1"/>
              <a:t>В.С.Погорельцева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746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54868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АКТУАЛЬНОСТЬ КАЗАЧЬЕГО КОМПОНЕНТА В ПРОЦЕССЕ ПАТРИОТИЧЕСКОГО ВОСПИТАНИЯ</a:t>
            </a:r>
            <a:endParaRPr lang="ru-RU" sz="3600" dirty="0"/>
          </a:p>
        </p:txBody>
      </p:sp>
      <p:pic>
        <p:nvPicPr>
          <p:cNvPr id="2051" name="Picture 3" descr="C:\Users\lenin\OneDrive\Рабочий стол\76188f8155dc2058cb44dd6254f39a6c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04864"/>
            <a:ext cx="7847558" cy="3944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234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9"/>
            <a:ext cx="8856984" cy="4320479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1800" b="1" dirty="0"/>
              <a:t>Патриотизм</a:t>
            </a:r>
            <a:r>
              <a:rPr lang="ru-RU" sz="1800" dirty="0"/>
              <a:t> – социальное чувство, содержанием которого является любовь к Отечеству и готовность подчинить его интересам свои частные интересы . Широко известно определение патриотизма как любви к Отчизне из словаря В.И. Даля. «Патриот», по В.И. Далю, — «любитель отечества, ревнитель о благе его, </a:t>
            </a:r>
            <a:r>
              <a:rPr lang="ru-RU" sz="1800" dirty="0" err="1"/>
              <a:t>отчизнолюб</a:t>
            </a:r>
            <a:r>
              <a:rPr lang="ru-RU" sz="1800" dirty="0"/>
              <a:t>, </a:t>
            </a:r>
            <a:r>
              <a:rPr lang="ru-RU" sz="1800" dirty="0" err="1"/>
              <a:t>отечественник</a:t>
            </a:r>
            <a:r>
              <a:rPr lang="ru-RU" sz="1800" dirty="0"/>
              <a:t> или </a:t>
            </a:r>
            <a:r>
              <a:rPr lang="ru-RU" sz="1800" dirty="0" err="1"/>
              <a:t>отчизник</a:t>
            </a:r>
            <a:r>
              <a:rPr lang="ru-RU" sz="1800" dirty="0"/>
              <a:t>». </a:t>
            </a:r>
          </a:p>
          <a:p>
            <a:pPr marL="109728" indent="0">
              <a:buNone/>
            </a:pPr>
            <a:r>
              <a:rPr lang="ru-RU" sz="1800" dirty="0"/>
              <a:t>Патриотизм, прежде всего, предполагает положительное отношение человека к конкретным каждодневным делам для улучшения </a:t>
            </a:r>
            <a:r>
              <a:rPr lang="ru-RU" sz="1800" dirty="0" smtClean="0"/>
              <a:t>политического, экономического </a:t>
            </a:r>
            <a:r>
              <a:rPr lang="ru-RU" sz="1800" dirty="0"/>
              <a:t>и военного положения Отечества, его обустройства, роли </a:t>
            </a:r>
            <a:r>
              <a:rPr lang="ru-RU" sz="1800" dirty="0" smtClean="0"/>
              <a:t>в международном </a:t>
            </a:r>
            <a:r>
              <a:rPr lang="ru-RU" sz="1800" dirty="0"/>
              <a:t>разделении труда, достойном развитии всех регионов государства, интересов защиты Родины.</a:t>
            </a:r>
          </a:p>
        </p:txBody>
      </p:sp>
      <p:pic>
        <p:nvPicPr>
          <p:cNvPr id="1026" name="Picture 2" descr="https://newizv.ru/attachments/89ca6955e69fcf195aeed3c5f7ce1b8331768253/store/crop/0/0/1180/730/1920/0/0/fd6001ba953ac2a10fdf09cdb8b56c35677b624b297194282e4ad6c2d5c0/93707e15c89ce889d62ff4d181a9e38555a3220cca4eed69386d602c689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3429000"/>
            <a:ext cx="4464495" cy="318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s15.stc.all.kpcdn.net/share/i/12/10896857/inx960x6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064" y="3428999"/>
            <a:ext cx="4134134" cy="318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22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32656"/>
            <a:ext cx="8496944" cy="3429000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Школа </a:t>
            </a:r>
            <a:r>
              <a:rPr lang="ru-RU" dirty="0" smtClean="0"/>
              <a:t>обеспечивает </a:t>
            </a:r>
            <a:r>
              <a:rPr lang="ru-RU" dirty="0"/>
              <a:t>воспитательный процесс </a:t>
            </a:r>
            <a:r>
              <a:rPr lang="ru-RU" dirty="0" smtClean="0"/>
              <a:t>самых </a:t>
            </a:r>
            <a:r>
              <a:rPr lang="ru-RU" dirty="0"/>
              <a:t>различных субъектов воспитания. При формировании патриотического сознания у школьников следует опираться на принципы комплексного воздействия на все его структурные компоненты, а также принципы системности, преемственности и непрерывности процесса формирования патриотического сознания; развития патриотических качеств личности; практической направленности и социальной обусловленности данного процесса; историзма в патриотическом воспитании; учета возрастных особенностей школьников</a:t>
            </a:r>
            <a:r>
              <a:rPr lang="ru-RU" dirty="0" smtClean="0"/>
              <a:t>.</a:t>
            </a:r>
          </a:p>
          <a:p>
            <a:pPr marL="109728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11772" y="285293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Структурно-содержательная модель формирования патриотического сознания у учащихся в </a:t>
            </a:r>
            <a:r>
              <a:rPr lang="ru-RU" dirty="0" smtClean="0"/>
              <a:t>школе 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1403648" y="3776266"/>
            <a:ext cx="1224136" cy="5084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395536" y="4437112"/>
            <a:ext cx="25635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Урочная/внеурочная</a:t>
            </a:r>
          </a:p>
          <a:p>
            <a:pPr algn="ctr"/>
            <a:r>
              <a:rPr lang="ru-RU" dirty="0" smtClean="0"/>
              <a:t>деятельность</a:t>
            </a:r>
            <a:endParaRPr lang="ru-RU" dirty="0"/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5652120" y="3776266"/>
            <a:ext cx="1375668" cy="5084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5508104" y="4314825"/>
            <a:ext cx="33922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Внеклассная </a:t>
            </a:r>
            <a:r>
              <a:rPr lang="ru-RU" dirty="0"/>
              <a:t>и </a:t>
            </a:r>
            <a:r>
              <a:rPr lang="ru-RU" dirty="0" smtClean="0"/>
              <a:t>внешкольная</a:t>
            </a:r>
          </a:p>
          <a:p>
            <a:pPr algn="ctr"/>
            <a:r>
              <a:rPr lang="ru-RU" dirty="0" smtClean="0"/>
              <a:t> </a:t>
            </a:r>
            <a:r>
              <a:rPr lang="ru-RU" dirty="0"/>
              <a:t>работы</a:t>
            </a:r>
          </a:p>
        </p:txBody>
      </p:sp>
    </p:spTree>
    <p:extLst>
      <p:ext uri="{BB962C8B-B14F-4D97-AF65-F5344CB8AC3E}">
        <p14:creationId xmlns:p14="http://schemas.microsoft.com/office/powerpoint/2010/main" val="387775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04665"/>
            <a:ext cx="8003232" cy="2880319"/>
          </a:xfrm>
        </p:spPr>
        <p:txBody>
          <a:bodyPr>
            <a:normAutofit fontScale="92500" lnSpcReduction="20000"/>
          </a:bodyPr>
          <a:lstStyle/>
          <a:p>
            <a:pPr marL="109728" indent="0">
              <a:buNone/>
            </a:pPr>
            <a:r>
              <a:rPr lang="ru-RU" dirty="0"/>
              <a:t>Чтобы сформировать патриотическое сознание, необходимо комплексно воздействовать на все его компоненты</a:t>
            </a:r>
            <a:r>
              <a:rPr lang="ru-RU" dirty="0" smtClean="0"/>
              <a:t>:</a:t>
            </a:r>
          </a:p>
          <a:p>
            <a:r>
              <a:rPr lang="ru-RU" dirty="0" smtClean="0"/>
              <a:t> </a:t>
            </a:r>
            <a:r>
              <a:rPr lang="ru-RU" dirty="0"/>
              <a:t>формировать систему </a:t>
            </a:r>
            <a:r>
              <a:rPr lang="ru-RU" dirty="0" smtClean="0"/>
              <a:t>знаний;</a:t>
            </a:r>
          </a:p>
          <a:p>
            <a:r>
              <a:rPr lang="ru-RU" dirty="0" smtClean="0"/>
              <a:t>формировать </a:t>
            </a:r>
            <a:r>
              <a:rPr lang="ru-RU" dirty="0"/>
              <a:t>новые потребности и мотивы </a:t>
            </a:r>
            <a:r>
              <a:rPr lang="ru-RU" dirty="0" smtClean="0"/>
              <a:t>поведения;</a:t>
            </a:r>
          </a:p>
          <a:p>
            <a:r>
              <a:rPr lang="ru-RU" dirty="0"/>
              <a:t>с</a:t>
            </a:r>
            <a:r>
              <a:rPr lang="ru-RU" dirty="0" smtClean="0"/>
              <a:t>оздавать новые </a:t>
            </a:r>
            <a:r>
              <a:rPr lang="ru-RU" dirty="0"/>
              <a:t>взгляды и убеждения, установки, навыки поведения. </a:t>
            </a: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3284587"/>
            <a:ext cx="373371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Патриотическое</a:t>
            </a: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воспитание            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32040" y="312651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компонент 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идейно-политического, 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нравственного, 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гражданского воспитания.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5058" y="4597747"/>
            <a:ext cx="2493963" cy="198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895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29000"/>
            <a:ext cx="4498786" cy="3001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4498786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5" descr="https://cp14.nevsepic.com.ua/187/18638/1385064471-0_1612_12b8ab9a_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7" descr="https://cp14.nevsepic.com.ua/187/18638/1385064471-0_1612_12b8ab9a_orig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3" name="Picture 9" descr="https://mykaleidoscope.ru/x/uploads/posts/2022-10/1666378487_15-mykaleidoscope-ru-p-donskaya-kazachka-oboi-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394309"/>
            <a:ext cx="3997801" cy="3021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ttps://cdn.culture.ru/images/5624e264-d7b2-58b6-b3b6-65e87ec2372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12738"/>
            <a:ext cx="3997801" cy="2861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527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Основой воспитания казаков являются религиозно-нравственные </a:t>
            </a:r>
            <a:r>
              <a:rPr lang="ru-RU" dirty="0"/>
              <a:t>и военно-патриотические </a:t>
            </a:r>
            <a:r>
              <a:rPr lang="ru-RU" dirty="0" smtClean="0"/>
              <a:t>традиции;</a:t>
            </a:r>
          </a:p>
          <a:p>
            <a:r>
              <a:rPr lang="ru-RU" dirty="0" smtClean="0"/>
              <a:t>Казак готов отдать </a:t>
            </a:r>
            <a:r>
              <a:rPr lang="ru-RU" dirty="0"/>
              <a:t>жизнь за «веру, царя и Отечество</a:t>
            </a:r>
            <a:r>
              <a:rPr lang="ru-RU" dirty="0" smtClean="0"/>
              <a:t>»;</a:t>
            </a:r>
          </a:p>
          <a:p>
            <a:r>
              <a:rPr lang="ru-RU" dirty="0"/>
              <a:t>И</a:t>
            </a:r>
            <a:r>
              <a:rPr lang="ru-RU" dirty="0" smtClean="0"/>
              <a:t>деал человека для казаков: </a:t>
            </a:r>
            <a:r>
              <a:rPr lang="ru-RU" dirty="0"/>
              <a:t>труженик, семьянин, воин, </a:t>
            </a:r>
            <a:r>
              <a:rPr lang="ru-RU" dirty="0" smtClean="0"/>
              <a:t>гражданин;</a:t>
            </a:r>
          </a:p>
          <a:p>
            <a:r>
              <a:rPr lang="ru-RU" dirty="0" smtClean="0"/>
              <a:t>Уклад </a:t>
            </a:r>
            <a:r>
              <a:rPr lang="ru-RU" dirty="0"/>
              <a:t>семейной </a:t>
            </a:r>
            <a:r>
              <a:rPr lang="ru-RU" dirty="0" smtClean="0"/>
              <a:t>жизни казаков: </a:t>
            </a:r>
            <a:r>
              <a:rPr lang="ru-RU" dirty="0"/>
              <a:t>воспитывать в детях чувство долга перед семьей и Отечеством, уважение к старшему и ближнему, отвращение к злу и </a:t>
            </a:r>
            <a:r>
              <a:rPr lang="ru-RU" dirty="0" smtClean="0"/>
              <a:t>неправде, учить радоваться </a:t>
            </a:r>
            <a:r>
              <a:rPr lang="ru-RU" dirty="0"/>
              <a:t>удачам, достойно преодолевать трудности, ценить дружбу, мир и </a:t>
            </a:r>
            <a:r>
              <a:rPr lang="ru-RU" dirty="0" smtClean="0"/>
              <a:t>порядок.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Воспитательная система казаков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509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sy-files.ru/wp-content/uploads/8/4/1/8414cd3976e1af75bedfd4eb22394ebc.jp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4319464" cy="2879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deutsch-sprechen.ru/images/topic/temy-schule/konflik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2189" y="3197076"/>
            <a:ext cx="5213573" cy="3487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img.joinfo.com/i/2016/09/800x0/57cd3b4da29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6632"/>
            <a:ext cx="4608511" cy="2879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3730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1584</TotalTime>
  <Words>664</Words>
  <Application>Microsoft Office PowerPoint</Application>
  <PresentationFormat>Экран (4:3)</PresentationFormat>
  <Paragraphs>57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Открытая</vt:lpstr>
      <vt:lpstr>ПАТРИОТИЧЕСКОЕ ВОСПИТАНИЕ СРЕДСТВАМИ КАЗАЧЬЕГО ОБРАЗОВАНИЯ  в Поливянской средней общеобразовательной школе  №29 имени Героя Социалистического труда В.С.Погорельцева</vt:lpstr>
      <vt:lpstr>Презентация PowerPoint</vt:lpstr>
      <vt:lpstr>АКТУАЛЬНОСТЬ КАЗАЧЬЕГО КОМПОНЕНТА В ПРОЦЕССЕ ПАТРИОТИЧЕСКОГО ВОСПИТАНИЯ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Воспитательная система казаков</vt:lpstr>
      <vt:lpstr>Презентация PowerPoint</vt:lpstr>
      <vt:lpstr>НОРМАТИВНО-ПРАВОВАЯ БАЗА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Анатольевна Светлана</dc:creator>
  <cp:lastModifiedBy>Анатольевна Светлана</cp:lastModifiedBy>
  <cp:revision>23</cp:revision>
  <dcterms:created xsi:type="dcterms:W3CDTF">2023-11-27T21:01:41Z</dcterms:created>
  <dcterms:modified xsi:type="dcterms:W3CDTF">2024-02-17T23:44:06Z</dcterms:modified>
</cp:coreProperties>
</file>