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56" r:id="rId8"/>
    <p:sldMasterId id="2147483768" r:id="rId9"/>
    <p:sldMasterId id="2147483780" r:id="rId10"/>
    <p:sldMasterId id="2147483792" r:id="rId11"/>
  </p:sldMasterIdLst>
  <p:sldIdLst>
    <p:sldId id="256" r:id="rId12"/>
    <p:sldId id="264" r:id="rId13"/>
    <p:sldId id="260" r:id="rId14"/>
    <p:sldId id="257" r:id="rId15"/>
    <p:sldId id="259" r:id="rId16"/>
    <p:sldId id="261" r:id="rId17"/>
    <p:sldId id="258" r:id="rId18"/>
    <p:sldId id="262" r:id="rId19"/>
    <p:sldId id="267" r:id="rId20"/>
    <p:sldId id="26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.png"/></Relationships>
</file>

<file path=ppt/slideLayouts/_rels/slideLayout8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5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878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117265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91386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0811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93171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97026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3032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51243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129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47248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7990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79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05251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9505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77361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69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40092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32721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03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1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1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23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26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429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336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241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05209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233222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030" indent="0">
              <a:buNone/>
              <a:defRPr sz="2700" b="1"/>
            </a:lvl2pPr>
            <a:lvl3pPr marL="1218118" indent="0">
              <a:buNone/>
              <a:defRPr sz="2400" b="1"/>
            </a:lvl3pPr>
            <a:lvl4pPr marL="1827167" indent="0">
              <a:buNone/>
              <a:defRPr sz="2100" b="1"/>
            </a:lvl4pPr>
            <a:lvl5pPr marL="2436234" indent="0">
              <a:buNone/>
              <a:defRPr sz="2100" b="1"/>
            </a:lvl5pPr>
            <a:lvl6pPr marL="3045263" indent="0">
              <a:buNone/>
              <a:defRPr sz="2100" b="1"/>
            </a:lvl6pPr>
            <a:lvl7pPr marL="3654294" indent="0">
              <a:buNone/>
              <a:defRPr sz="2100" b="1"/>
            </a:lvl7pPr>
            <a:lvl8pPr marL="4263361" indent="0">
              <a:buNone/>
              <a:defRPr sz="2100" b="1"/>
            </a:lvl8pPr>
            <a:lvl9pPr marL="4872411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11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030" indent="0">
              <a:buNone/>
              <a:defRPr sz="2700" b="1"/>
            </a:lvl2pPr>
            <a:lvl3pPr marL="1218118" indent="0">
              <a:buNone/>
              <a:defRPr sz="2400" b="1"/>
            </a:lvl3pPr>
            <a:lvl4pPr marL="1827167" indent="0">
              <a:buNone/>
              <a:defRPr sz="2100" b="1"/>
            </a:lvl4pPr>
            <a:lvl5pPr marL="2436234" indent="0">
              <a:buNone/>
              <a:defRPr sz="2100" b="1"/>
            </a:lvl5pPr>
            <a:lvl6pPr marL="3045263" indent="0">
              <a:buNone/>
              <a:defRPr sz="2100" b="1"/>
            </a:lvl6pPr>
            <a:lvl7pPr marL="3654294" indent="0">
              <a:buNone/>
              <a:defRPr sz="2100" b="1"/>
            </a:lvl7pPr>
            <a:lvl8pPr marL="4263361" indent="0">
              <a:buNone/>
              <a:defRPr sz="2100" b="1"/>
            </a:lvl8pPr>
            <a:lvl9pPr marL="4872411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1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17390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6280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92245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4" y="27309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030" indent="0">
              <a:buNone/>
              <a:defRPr sz="1600"/>
            </a:lvl2pPr>
            <a:lvl3pPr marL="1218118" indent="0">
              <a:buNone/>
              <a:defRPr sz="1300"/>
            </a:lvl3pPr>
            <a:lvl4pPr marL="1827167" indent="0">
              <a:buNone/>
              <a:defRPr sz="1200"/>
            </a:lvl4pPr>
            <a:lvl5pPr marL="2436234" indent="0">
              <a:buNone/>
              <a:defRPr sz="1200"/>
            </a:lvl5pPr>
            <a:lvl6pPr marL="3045263" indent="0">
              <a:buNone/>
              <a:defRPr sz="1200"/>
            </a:lvl6pPr>
            <a:lvl7pPr marL="3654294" indent="0">
              <a:buNone/>
              <a:defRPr sz="1200"/>
            </a:lvl7pPr>
            <a:lvl8pPr marL="4263361" indent="0">
              <a:buNone/>
              <a:defRPr sz="1200"/>
            </a:lvl8pPr>
            <a:lvl9pPr marL="4872411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371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5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95688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030" indent="0">
              <a:buNone/>
              <a:defRPr sz="3700"/>
            </a:lvl2pPr>
            <a:lvl3pPr marL="1218118" indent="0">
              <a:buNone/>
              <a:defRPr sz="3200"/>
            </a:lvl3pPr>
            <a:lvl4pPr marL="1827167" indent="0">
              <a:buNone/>
              <a:defRPr sz="2700"/>
            </a:lvl4pPr>
            <a:lvl5pPr marL="2436234" indent="0">
              <a:buNone/>
              <a:defRPr sz="2700"/>
            </a:lvl5pPr>
            <a:lvl6pPr marL="3045263" indent="0">
              <a:buNone/>
              <a:defRPr sz="2700"/>
            </a:lvl6pPr>
            <a:lvl7pPr marL="3654294" indent="0">
              <a:buNone/>
              <a:defRPr sz="2700"/>
            </a:lvl7pPr>
            <a:lvl8pPr marL="4263361" indent="0">
              <a:buNone/>
              <a:defRPr sz="2700"/>
            </a:lvl8pPr>
            <a:lvl9pPr marL="4872411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80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030" indent="0">
              <a:buNone/>
              <a:defRPr sz="1600"/>
            </a:lvl2pPr>
            <a:lvl3pPr marL="1218118" indent="0">
              <a:buNone/>
              <a:defRPr sz="1300"/>
            </a:lvl3pPr>
            <a:lvl4pPr marL="1827167" indent="0">
              <a:buNone/>
              <a:defRPr sz="1200"/>
            </a:lvl4pPr>
            <a:lvl5pPr marL="2436234" indent="0">
              <a:buNone/>
              <a:defRPr sz="1200"/>
            </a:lvl5pPr>
            <a:lvl6pPr marL="3045263" indent="0">
              <a:buNone/>
              <a:defRPr sz="1200"/>
            </a:lvl6pPr>
            <a:lvl7pPr marL="3654294" indent="0">
              <a:buNone/>
              <a:defRPr sz="1200"/>
            </a:lvl7pPr>
            <a:lvl8pPr marL="4263361" indent="0">
              <a:buNone/>
              <a:defRPr sz="1200"/>
            </a:lvl8pPr>
            <a:lvl9pPr marL="4872411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528170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4428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47140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9912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0461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08697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20032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0976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0420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77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685444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84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3610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543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821067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8993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89397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27758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152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551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1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38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57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77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51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432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350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883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778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174" indent="0">
              <a:buNone/>
              <a:defRPr sz="2700" b="1"/>
            </a:lvl2pPr>
            <a:lvl3pPr marL="1218388" indent="0">
              <a:buNone/>
              <a:defRPr sz="2400" b="1"/>
            </a:lvl3pPr>
            <a:lvl4pPr marL="1827575" indent="0">
              <a:buNone/>
              <a:defRPr sz="2100" b="1"/>
            </a:lvl4pPr>
            <a:lvl5pPr marL="2436774" indent="0">
              <a:buNone/>
              <a:defRPr sz="2100" b="1"/>
            </a:lvl5pPr>
            <a:lvl6pPr marL="3045947" indent="0">
              <a:buNone/>
              <a:defRPr sz="2100" b="1"/>
            </a:lvl6pPr>
            <a:lvl7pPr marL="3655122" indent="0">
              <a:buNone/>
              <a:defRPr sz="2100" b="1"/>
            </a:lvl7pPr>
            <a:lvl8pPr marL="4264321" indent="0">
              <a:buNone/>
              <a:defRPr sz="2100" b="1"/>
            </a:lvl8pPr>
            <a:lvl9pPr marL="487350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99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174" indent="0">
              <a:buNone/>
              <a:defRPr sz="2700" b="1"/>
            </a:lvl2pPr>
            <a:lvl3pPr marL="1218388" indent="0">
              <a:buNone/>
              <a:defRPr sz="2400" b="1"/>
            </a:lvl3pPr>
            <a:lvl4pPr marL="1827575" indent="0">
              <a:buNone/>
              <a:defRPr sz="2100" b="1"/>
            </a:lvl4pPr>
            <a:lvl5pPr marL="2436774" indent="0">
              <a:buNone/>
              <a:defRPr sz="2100" b="1"/>
            </a:lvl5pPr>
            <a:lvl6pPr marL="3045947" indent="0">
              <a:buNone/>
              <a:defRPr sz="2100" b="1"/>
            </a:lvl6pPr>
            <a:lvl7pPr marL="3655122" indent="0">
              <a:buNone/>
              <a:defRPr sz="2100" b="1"/>
            </a:lvl7pPr>
            <a:lvl8pPr marL="4264321" indent="0">
              <a:buNone/>
              <a:defRPr sz="2100" b="1"/>
            </a:lvl8pPr>
            <a:lvl9pPr marL="487350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9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776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466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087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8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174" indent="0">
              <a:buNone/>
              <a:defRPr sz="1600"/>
            </a:lvl2pPr>
            <a:lvl3pPr marL="1218388" indent="0">
              <a:buNone/>
              <a:defRPr sz="1300"/>
            </a:lvl3pPr>
            <a:lvl4pPr marL="1827575" indent="0">
              <a:buNone/>
              <a:defRPr sz="1200"/>
            </a:lvl4pPr>
            <a:lvl5pPr marL="2436774" indent="0">
              <a:buNone/>
              <a:defRPr sz="1200"/>
            </a:lvl5pPr>
            <a:lvl6pPr marL="3045947" indent="0">
              <a:buNone/>
              <a:defRPr sz="1200"/>
            </a:lvl6pPr>
            <a:lvl7pPr marL="3655122" indent="0">
              <a:buNone/>
              <a:defRPr sz="1200"/>
            </a:lvl7pPr>
            <a:lvl8pPr marL="4264321" indent="0">
              <a:buNone/>
              <a:defRPr sz="1200"/>
            </a:lvl8pPr>
            <a:lvl9pPr marL="487350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092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174" indent="0">
              <a:buNone/>
              <a:defRPr sz="3700"/>
            </a:lvl2pPr>
            <a:lvl3pPr marL="1218388" indent="0">
              <a:buNone/>
              <a:defRPr sz="3200"/>
            </a:lvl3pPr>
            <a:lvl4pPr marL="1827575" indent="0">
              <a:buNone/>
              <a:defRPr sz="2700"/>
            </a:lvl4pPr>
            <a:lvl5pPr marL="2436774" indent="0">
              <a:buNone/>
              <a:defRPr sz="2700"/>
            </a:lvl5pPr>
            <a:lvl6pPr marL="3045947" indent="0">
              <a:buNone/>
              <a:defRPr sz="2700"/>
            </a:lvl6pPr>
            <a:lvl7pPr marL="3655122" indent="0">
              <a:buNone/>
              <a:defRPr sz="2700"/>
            </a:lvl7pPr>
            <a:lvl8pPr marL="4264321" indent="0">
              <a:buNone/>
              <a:defRPr sz="2700"/>
            </a:lvl8pPr>
            <a:lvl9pPr marL="4873508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6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174" indent="0">
              <a:buNone/>
              <a:defRPr sz="1600"/>
            </a:lvl2pPr>
            <a:lvl3pPr marL="1218388" indent="0">
              <a:buNone/>
              <a:defRPr sz="1300"/>
            </a:lvl3pPr>
            <a:lvl4pPr marL="1827575" indent="0">
              <a:buNone/>
              <a:defRPr sz="1200"/>
            </a:lvl4pPr>
            <a:lvl5pPr marL="2436774" indent="0">
              <a:buNone/>
              <a:defRPr sz="1200"/>
            </a:lvl5pPr>
            <a:lvl6pPr marL="3045947" indent="0">
              <a:buNone/>
              <a:defRPr sz="1200"/>
            </a:lvl6pPr>
            <a:lvl7pPr marL="3655122" indent="0">
              <a:buNone/>
              <a:defRPr sz="1200"/>
            </a:lvl7pPr>
            <a:lvl8pPr marL="4264321" indent="0">
              <a:buNone/>
              <a:defRPr sz="1200"/>
            </a:lvl8pPr>
            <a:lvl9pPr marL="487350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77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68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860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3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079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023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33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68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02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37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67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04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38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47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445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10846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334" indent="0">
              <a:buNone/>
              <a:defRPr sz="2700" b="1"/>
            </a:lvl2pPr>
            <a:lvl3pPr marL="1218688" indent="0">
              <a:buNone/>
              <a:defRPr sz="2400" b="1"/>
            </a:lvl3pPr>
            <a:lvl4pPr marL="1828027" indent="0">
              <a:buNone/>
              <a:defRPr sz="2100" b="1"/>
            </a:lvl4pPr>
            <a:lvl5pPr marL="2437374" indent="0">
              <a:buNone/>
              <a:defRPr sz="2100" b="1"/>
            </a:lvl5pPr>
            <a:lvl6pPr marL="3046707" indent="0">
              <a:buNone/>
              <a:defRPr sz="2100" b="1"/>
            </a:lvl6pPr>
            <a:lvl7pPr marL="3656042" indent="0">
              <a:buNone/>
              <a:defRPr sz="2100" b="1"/>
            </a:lvl7pPr>
            <a:lvl8pPr marL="4265387" indent="0">
              <a:buNone/>
              <a:defRPr sz="2100" b="1"/>
            </a:lvl8pPr>
            <a:lvl9pPr marL="487472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6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334" indent="0">
              <a:buNone/>
              <a:defRPr sz="2700" b="1"/>
            </a:lvl2pPr>
            <a:lvl3pPr marL="1218688" indent="0">
              <a:buNone/>
              <a:defRPr sz="2400" b="1"/>
            </a:lvl3pPr>
            <a:lvl4pPr marL="1828027" indent="0">
              <a:buNone/>
              <a:defRPr sz="2100" b="1"/>
            </a:lvl4pPr>
            <a:lvl5pPr marL="2437374" indent="0">
              <a:buNone/>
              <a:defRPr sz="2100" b="1"/>
            </a:lvl5pPr>
            <a:lvl6pPr marL="3046707" indent="0">
              <a:buNone/>
              <a:defRPr sz="2100" b="1"/>
            </a:lvl6pPr>
            <a:lvl7pPr marL="3656042" indent="0">
              <a:buNone/>
              <a:defRPr sz="2100" b="1"/>
            </a:lvl7pPr>
            <a:lvl8pPr marL="4265387" indent="0">
              <a:buNone/>
              <a:defRPr sz="2100" b="1"/>
            </a:lvl8pPr>
            <a:lvl9pPr marL="487472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6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01521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73751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48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1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38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57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77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51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432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350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7719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69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334" indent="0">
              <a:buNone/>
              <a:defRPr sz="1600"/>
            </a:lvl2pPr>
            <a:lvl3pPr marL="1218688" indent="0">
              <a:buNone/>
              <a:defRPr sz="1300"/>
            </a:lvl3pPr>
            <a:lvl4pPr marL="1828027" indent="0">
              <a:buNone/>
              <a:defRPr sz="1200"/>
            </a:lvl4pPr>
            <a:lvl5pPr marL="2437374" indent="0">
              <a:buNone/>
              <a:defRPr sz="1200"/>
            </a:lvl5pPr>
            <a:lvl6pPr marL="3046707" indent="0">
              <a:buNone/>
              <a:defRPr sz="1200"/>
            </a:lvl6pPr>
            <a:lvl7pPr marL="3656042" indent="0">
              <a:buNone/>
              <a:defRPr sz="1200"/>
            </a:lvl7pPr>
            <a:lvl8pPr marL="4265387" indent="0">
              <a:buNone/>
              <a:defRPr sz="1200"/>
            </a:lvl8pPr>
            <a:lvl9pPr marL="487472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8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334" indent="0">
              <a:buNone/>
              <a:defRPr sz="3700"/>
            </a:lvl2pPr>
            <a:lvl3pPr marL="1218688" indent="0">
              <a:buNone/>
              <a:defRPr sz="3200"/>
            </a:lvl3pPr>
            <a:lvl4pPr marL="1828027" indent="0">
              <a:buNone/>
              <a:defRPr sz="2700"/>
            </a:lvl4pPr>
            <a:lvl5pPr marL="2437374" indent="0">
              <a:buNone/>
              <a:defRPr sz="2700"/>
            </a:lvl5pPr>
            <a:lvl6pPr marL="3046707" indent="0">
              <a:buNone/>
              <a:defRPr sz="2700"/>
            </a:lvl6pPr>
            <a:lvl7pPr marL="3656042" indent="0">
              <a:buNone/>
              <a:defRPr sz="2700"/>
            </a:lvl7pPr>
            <a:lvl8pPr marL="4265387" indent="0">
              <a:buNone/>
              <a:defRPr sz="2700"/>
            </a:lvl8pPr>
            <a:lvl9pPr marL="4874728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5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334" indent="0">
              <a:buNone/>
              <a:defRPr sz="1600"/>
            </a:lvl2pPr>
            <a:lvl3pPr marL="1218688" indent="0">
              <a:buNone/>
              <a:defRPr sz="1300"/>
            </a:lvl3pPr>
            <a:lvl4pPr marL="1828027" indent="0">
              <a:buNone/>
              <a:defRPr sz="1200"/>
            </a:lvl4pPr>
            <a:lvl5pPr marL="2437374" indent="0">
              <a:buNone/>
              <a:defRPr sz="1200"/>
            </a:lvl5pPr>
            <a:lvl6pPr marL="3046707" indent="0">
              <a:buNone/>
              <a:defRPr sz="1200"/>
            </a:lvl6pPr>
            <a:lvl7pPr marL="3656042" indent="0">
              <a:buNone/>
              <a:defRPr sz="1200"/>
            </a:lvl7pPr>
            <a:lvl8pPr marL="4265387" indent="0">
              <a:buNone/>
              <a:defRPr sz="1200"/>
            </a:lvl8pPr>
            <a:lvl9pPr marL="487472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535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56050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635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2684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69806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2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5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09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6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14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6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1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2767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1046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24" indent="0">
              <a:buNone/>
              <a:defRPr sz="2700" b="1"/>
            </a:lvl2pPr>
            <a:lvl3pPr marL="1219048" indent="0">
              <a:buNone/>
              <a:defRPr sz="2400" b="1"/>
            </a:lvl3pPr>
            <a:lvl4pPr marL="1828571" indent="0">
              <a:buNone/>
              <a:defRPr sz="2100" b="1"/>
            </a:lvl4pPr>
            <a:lvl5pPr marL="2438095" indent="0">
              <a:buNone/>
              <a:defRPr sz="2100" b="1"/>
            </a:lvl5pPr>
            <a:lvl6pPr marL="3047619" indent="0">
              <a:buNone/>
              <a:defRPr sz="2100" b="1"/>
            </a:lvl6pPr>
            <a:lvl7pPr marL="3657144" indent="0">
              <a:buNone/>
              <a:defRPr sz="2100" b="1"/>
            </a:lvl7pPr>
            <a:lvl8pPr marL="4266667" indent="0">
              <a:buNone/>
              <a:defRPr sz="2100" b="1"/>
            </a:lvl8pPr>
            <a:lvl9pPr marL="4876190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24" indent="0">
              <a:buNone/>
              <a:defRPr sz="2700" b="1"/>
            </a:lvl2pPr>
            <a:lvl3pPr marL="1219048" indent="0">
              <a:buNone/>
              <a:defRPr sz="2400" b="1"/>
            </a:lvl3pPr>
            <a:lvl4pPr marL="1828571" indent="0">
              <a:buNone/>
              <a:defRPr sz="2100" b="1"/>
            </a:lvl4pPr>
            <a:lvl5pPr marL="2438095" indent="0">
              <a:buNone/>
              <a:defRPr sz="2100" b="1"/>
            </a:lvl5pPr>
            <a:lvl6pPr marL="3047619" indent="0">
              <a:buNone/>
              <a:defRPr sz="2100" b="1"/>
            </a:lvl6pPr>
            <a:lvl7pPr marL="3657144" indent="0">
              <a:buNone/>
              <a:defRPr sz="2100" b="1"/>
            </a:lvl7pPr>
            <a:lvl8pPr marL="4266667" indent="0">
              <a:buNone/>
              <a:defRPr sz="2100" b="1"/>
            </a:lvl8pPr>
            <a:lvl9pPr marL="4876190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2566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38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2658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7591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3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24" indent="0">
              <a:buNone/>
              <a:defRPr sz="1600"/>
            </a:lvl2pPr>
            <a:lvl3pPr marL="1219048" indent="0">
              <a:buNone/>
              <a:defRPr sz="1300"/>
            </a:lvl3pPr>
            <a:lvl4pPr marL="1828571" indent="0">
              <a:buNone/>
              <a:defRPr sz="1200"/>
            </a:lvl4pPr>
            <a:lvl5pPr marL="2438095" indent="0">
              <a:buNone/>
              <a:defRPr sz="1200"/>
            </a:lvl5pPr>
            <a:lvl6pPr marL="3047619" indent="0">
              <a:buNone/>
              <a:defRPr sz="1200"/>
            </a:lvl6pPr>
            <a:lvl7pPr marL="3657144" indent="0">
              <a:buNone/>
              <a:defRPr sz="1200"/>
            </a:lvl7pPr>
            <a:lvl8pPr marL="4266667" indent="0">
              <a:buNone/>
              <a:defRPr sz="1200"/>
            </a:lvl8pPr>
            <a:lvl9pPr marL="487619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1165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24" indent="0">
              <a:buNone/>
              <a:defRPr sz="3700"/>
            </a:lvl2pPr>
            <a:lvl3pPr marL="1219048" indent="0">
              <a:buNone/>
              <a:defRPr sz="3200"/>
            </a:lvl3pPr>
            <a:lvl4pPr marL="1828571" indent="0">
              <a:buNone/>
              <a:defRPr sz="2700"/>
            </a:lvl4pPr>
            <a:lvl5pPr marL="2438095" indent="0">
              <a:buNone/>
              <a:defRPr sz="2700"/>
            </a:lvl5pPr>
            <a:lvl6pPr marL="3047619" indent="0">
              <a:buNone/>
              <a:defRPr sz="2700"/>
            </a:lvl6pPr>
            <a:lvl7pPr marL="3657144" indent="0">
              <a:buNone/>
              <a:defRPr sz="2700"/>
            </a:lvl7pPr>
            <a:lvl8pPr marL="4266667" indent="0">
              <a:buNone/>
              <a:defRPr sz="2700"/>
            </a:lvl8pPr>
            <a:lvl9pPr marL="4876190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24" indent="0">
              <a:buNone/>
              <a:defRPr sz="1600"/>
            </a:lvl2pPr>
            <a:lvl3pPr marL="1219048" indent="0">
              <a:buNone/>
              <a:defRPr sz="1300"/>
            </a:lvl3pPr>
            <a:lvl4pPr marL="1828571" indent="0">
              <a:buNone/>
              <a:defRPr sz="1200"/>
            </a:lvl4pPr>
            <a:lvl5pPr marL="2438095" indent="0">
              <a:buNone/>
              <a:defRPr sz="1200"/>
            </a:lvl5pPr>
            <a:lvl6pPr marL="3047619" indent="0">
              <a:buNone/>
              <a:defRPr sz="1200"/>
            </a:lvl6pPr>
            <a:lvl7pPr marL="3657144" indent="0">
              <a:buNone/>
              <a:defRPr sz="1200"/>
            </a:lvl7pPr>
            <a:lvl8pPr marL="4266667" indent="0">
              <a:buNone/>
              <a:defRPr sz="1200"/>
            </a:lvl8pPr>
            <a:lvl9pPr marL="487619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1906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716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8563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7535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8583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9046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9281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420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174" indent="0">
              <a:buNone/>
              <a:defRPr sz="2700" b="1"/>
            </a:lvl2pPr>
            <a:lvl3pPr marL="1218388" indent="0">
              <a:buNone/>
              <a:defRPr sz="2400" b="1"/>
            </a:lvl3pPr>
            <a:lvl4pPr marL="1827575" indent="0">
              <a:buNone/>
              <a:defRPr sz="2100" b="1"/>
            </a:lvl4pPr>
            <a:lvl5pPr marL="2436774" indent="0">
              <a:buNone/>
              <a:defRPr sz="2100" b="1"/>
            </a:lvl5pPr>
            <a:lvl6pPr marL="3045947" indent="0">
              <a:buNone/>
              <a:defRPr sz="2100" b="1"/>
            </a:lvl6pPr>
            <a:lvl7pPr marL="3655122" indent="0">
              <a:buNone/>
              <a:defRPr sz="2100" b="1"/>
            </a:lvl7pPr>
            <a:lvl8pPr marL="4264321" indent="0">
              <a:buNone/>
              <a:defRPr sz="2100" b="1"/>
            </a:lvl8pPr>
            <a:lvl9pPr marL="487350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99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174" indent="0">
              <a:buNone/>
              <a:defRPr sz="2700" b="1"/>
            </a:lvl2pPr>
            <a:lvl3pPr marL="1218388" indent="0">
              <a:buNone/>
              <a:defRPr sz="2400" b="1"/>
            </a:lvl3pPr>
            <a:lvl4pPr marL="1827575" indent="0">
              <a:buNone/>
              <a:defRPr sz="2100" b="1"/>
            </a:lvl4pPr>
            <a:lvl5pPr marL="2436774" indent="0">
              <a:buNone/>
              <a:defRPr sz="2100" b="1"/>
            </a:lvl5pPr>
            <a:lvl6pPr marL="3045947" indent="0">
              <a:buNone/>
              <a:defRPr sz="2100" b="1"/>
            </a:lvl6pPr>
            <a:lvl7pPr marL="3655122" indent="0">
              <a:buNone/>
              <a:defRPr sz="2100" b="1"/>
            </a:lvl7pPr>
            <a:lvl8pPr marL="4264321" indent="0">
              <a:buNone/>
              <a:defRPr sz="2100" b="1"/>
            </a:lvl8pPr>
            <a:lvl9pPr marL="487350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9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9450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6585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35378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2895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23471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6137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5296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3617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24191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4234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07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6299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14339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6479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3980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8582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6369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059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543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9175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>
            <a:extLst>
              <a:ext uri="{FF2B5EF4-FFF2-40B4-BE49-F238E27FC236}">
                <a16:creationId xmlns:a16="http://schemas.microsoft.com/office/drawing/2014/main" xmlns="" id="{80973B50-7BAA-47F1-82A6-0F2BDC44EFAA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24000" y="1122892"/>
            <a:ext cx="9144000" cy="2387600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xmlns="" id="{E56A1593-2933-461F-A419-F8080A24426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24000" y="3602567"/>
            <a:ext cx="9144000" cy="165523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440177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E067F3-9F56-4074-A978-0CEECE8BC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7CE09D-633D-43BD-9310-92377BFD8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E6BF878-D98F-4CB9-A244-73990CE7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43C416-B598-44C1-98A6-EB4B3F692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8400" y="1825625"/>
            <a:ext cx="7645400" cy="435186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EC0204-3DB1-4104-9BA5-50372502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400" y="365126"/>
            <a:ext cx="7645400" cy="1326091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54152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65779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828A9-9A92-4CAB-9820-75958A773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37259"/>
          </a:xfrm>
          <a:solidFill>
            <a:schemeClr val="bg1"/>
          </a:solidFill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91363BF-9AAA-468B-B04F-56221E904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9034F28-47B8-4CCC-8DD4-36D48FA9A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EC41449-C91C-4647-B587-8EAABFC10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F2A49B3F-6C78-4522-8C71-630551F058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7438" y="1802384"/>
            <a:ext cx="10515600" cy="4553966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146342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EC0204-3DB1-4104-9BA5-50372502B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43C416-B598-44C1-98A6-EB4B3F692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239" y="1824482"/>
            <a:ext cx="10515600" cy="435186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E067F3-9F56-4074-A978-0CEECE8BC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7CE09D-633D-43BD-9310-92377BFD8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E6BF878-D98F-4CB9-A244-73990CE7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Заголовок 5">
            <a:extLst>
              <a:ext uri="{FF2B5EF4-FFF2-40B4-BE49-F238E27FC236}">
                <a16:creationId xmlns:a16="http://schemas.microsoft.com/office/drawing/2014/main" xmlns="" id="{B8A7F9CE-3A78-470F-8A0A-A6EDE2EAD6A8}"/>
              </a:ext>
            </a:extLst>
          </p:cNvPr>
          <p:cNvSpPr txBox="1">
            <a:spLocks/>
          </p:cNvSpPr>
          <p:nvPr userDrawn="1"/>
        </p:nvSpPr>
        <p:spPr>
          <a:xfrm>
            <a:off x="3460498" y="365126"/>
            <a:ext cx="7467601" cy="1326091"/>
          </a:xfrm>
          <a:prstGeom prst="rect">
            <a:avLst/>
          </a:prstGeom>
        </p:spPr>
        <p:txBody>
          <a:bodyPr vert="horz" lIns="60960" tIns="30480" rIns="60960" bIns="3048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pPr marL="0" marR="0" lvl="0" indent="0" algn="ctr" defTabSz="60963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662559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xmlns="" id="{BF3905A5-284C-43CD-9819-9A47EECE24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xmlns="" id="{A0C3812D-280C-4021-AAA3-FE705D0577F9}"/>
              </a:ext>
            </a:extLst>
          </p:cNvPr>
          <p:cNvSpPr/>
          <p:nvPr userDrawn="1"/>
        </p:nvSpPr>
        <p:spPr>
          <a:xfrm>
            <a:off x="859790" y="6182572"/>
            <a:ext cx="8776546" cy="0"/>
          </a:xfrm>
          <a:custGeom>
            <a:avLst/>
            <a:gdLst/>
            <a:ahLst/>
            <a:cxnLst/>
            <a:rect l="l" t="t" r="r" b="b"/>
            <a:pathLst>
              <a:path w="13164819">
                <a:moveTo>
                  <a:pt x="0" y="0"/>
                </a:moveTo>
                <a:lnTo>
                  <a:pt x="13164470" y="0"/>
                </a:lnTo>
              </a:path>
            </a:pathLst>
          </a:custGeom>
          <a:ln w="55899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xmlns="" id="{D86D0DCF-58CC-4A15-9671-7C822D9DD3B1}"/>
              </a:ext>
            </a:extLst>
          </p:cNvPr>
          <p:cNvSpPr/>
          <p:nvPr userDrawn="1"/>
        </p:nvSpPr>
        <p:spPr>
          <a:xfrm rot="240000">
            <a:off x="-75290" y="4606693"/>
            <a:ext cx="1070735" cy="1615191"/>
          </a:xfrm>
          <a:custGeom>
            <a:avLst/>
            <a:gdLst>
              <a:gd name="connsiteX0" fmla="*/ 0 w 4816689"/>
              <a:gd name="connsiteY0" fmla="*/ 6560820 h 7914610"/>
              <a:gd name="connsiteX1" fmla="*/ 4816689 w 4816689"/>
              <a:gd name="connsiteY1" fmla="*/ 0 h 7914610"/>
              <a:gd name="connsiteX2" fmla="*/ 4816689 w 4816689"/>
              <a:gd name="connsiteY2" fmla="*/ 7659859 h 7914610"/>
              <a:gd name="connsiteX3" fmla="*/ 3976175 w 4816689"/>
              <a:gd name="connsiteY3" fmla="*/ 7914610 h 7914610"/>
              <a:gd name="connsiteX4" fmla="*/ 0 w 4816689"/>
              <a:gd name="connsiteY4" fmla="*/ 6560820 h 7914610"/>
              <a:gd name="connsiteX0" fmla="*/ 0 w 4816689"/>
              <a:gd name="connsiteY0" fmla="*/ 4114800 h 5468590"/>
              <a:gd name="connsiteX1" fmla="*/ 450430 w 4816689"/>
              <a:gd name="connsiteY1" fmla="*/ 0 h 5468590"/>
              <a:gd name="connsiteX2" fmla="*/ 4816689 w 4816689"/>
              <a:gd name="connsiteY2" fmla="*/ 5213839 h 5468590"/>
              <a:gd name="connsiteX3" fmla="*/ 3976175 w 4816689"/>
              <a:gd name="connsiteY3" fmla="*/ 5468590 h 5468590"/>
              <a:gd name="connsiteX4" fmla="*/ 0 w 4816689"/>
              <a:gd name="connsiteY4" fmla="*/ 4114800 h 5468590"/>
              <a:gd name="connsiteX0" fmla="*/ 0 w 4405209"/>
              <a:gd name="connsiteY0" fmla="*/ 4229100 h 5468590"/>
              <a:gd name="connsiteX1" fmla="*/ 38950 w 4405209"/>
              <a:gd name="connsiteY1" fmla="*/ 0 h 5468590"/>
              <a:gd name="connsiteX2" fmla="*/ 4405209 w 4405209"/>
              <a:gd name="connsiteY2" fmla="*/ 5213839 h 5468590"/>
              <a:gd name="connsiteX3" fmla="*/ 3564695 w 4405209"/>
              <a:gd name="connsiteY3" fmla="*/ 5468590 h 5468590"/>
              <a:gd name="connsiteX4" fmla="*/ 0 w 4405209"/>
              <a:gd name="connsiteY4" fmla="*/ 4229100 h 5468590"/>
              <a:gd name="connsiteX0" fmla="*/ 0 w 3564695"/>
              <a:gd name="connsiteY0" fmla="*/ 4570241 h 5809731"/>
              <a:gd name="connsiteX1" fmla="*/ 38950 w 3564695"/>
              <a:gd name="connsiteY1" fmla="*/ 341141 h 5809731"/>
              <a:gd name="connsiteX2" fmla="*/ 3353649 w 3564695"/>
              <a:gd name="connsiteY2" fmla="*/ 0 h 5809731"/>
              <a:gd name="connsiteX3" fmla="*/ 3564695 w 3564695"/>
              <a:gd name="connsiteY3" fmla="*/ 5809731 h 5809731"/>
              <a:gd name="connsiteX4" fmla="*/ 0 w 3564695"/>
              <a:gd name="connsiteY4" fmla="*/ 4570241 h 5809731"/>
              <a:gd name="connsiteX0" fmla="*/ 0 w 3353649"/>
              <a:gd name="connsiteY0" fmla="*/ 4570241 h 4575291"/>
              <a:gd name="connsiteX1" fmla="*/ 38950 w 3353649"/>
              <a:gd name="connsiteY1" fmla="*/ 341141 h 4575291"/>
              <a:gd name="connsiteX2" fmla="*/ 3353649 w 3353649"/>
              <a:gd name="connsiteY2" fmla="*/ 0 h 4575291"/>
              <a:gd name="connsiteX3" fmla="*/ 181416 w 3353649"/>
              <a:gd name="connsiteY3" fmla="*/ 4575291 h 4575291"/>
              <a:gd name="connsiteX4" fmla="*/ 0 w 3353649"/>
              <a:gd name="connsiteY4" fmla="*/ 4570241 h 4575291"/>
              <a:gd name="connsiteX0" fmla="*/ 0 w 3650829"/>
              <a:gd name="connsiteY0" fmla="*/ 4229100 h 4234150"/>
              <a:gd name="connsiteX1" fmla="*/ 38950 w 3650829"/>
              <a:gd name="connsiteY1" fmla="*/ 0 h 4234150"/>
              <a:gd name="connsiteX2" fmla="*/ 3650829 w 3650829"/>
              <a:gd name="connsiteY2" fmla="*/ 253219 h 4234150"/>
              <a:gd name="connsiteX3" fmla="*/ 181416 w 3650829"/>
              <a:gd name="connsiteY3" fmla="*/ 4234150 h 4234150"/>
              <a:gd name="connsiteX4" fmla="*/ 0 w 3650829"/>
              <a:gd name="connsiteY4" fmla="*/ 4229100 h 4234150"/>
              <a:gd name="connsiteX0" fmla="*/ 0 w 3650829"/>
              <a:gd name="connsiteY0" fmla="*/ 4160520 h 4165570"/>
              <a:gd name="connsiteX1" fmla="*/ 633310 w 3650829"/>
              <a:gd name="connsiteY1" fmla="*/ 0 h 4165570"/>
              <a:gd name="connsiteX2" fmla="*/ 3650829 w 3650829"/>
              <a:gd name="connsiteY2" fmla="*/ 184639 h 4165570"/>
              <a:gd name="connsiteX3" fmla="*/ 181416 w 3650829"/>
              <a:gd name="connsiteY3" fmla="*/ 4165570 h 4165570"/>
              <a:gd name="connsiteX4" fmla="*/ 0 w 3650829"/>
              <a:gd name="connsiteY4" fmla="*/ 4160520 h 4165570"/>
              <a:gd name="connsiteX0" fmla="*/ 687264 w 3469413"/>
              <a:gd name="connsiteY0" fmla="*/ 3360420 h 4165570"/>
              <a:gd name="connsiteX1" fmla="*/ 451894 w 3469413"/>
              <a:gd name="connsiteY1" fmla="*/ 0 h 4165570"/>
              <a:gd name="connsiteX2" fmla="*/ 3469413 w 3469413"/>
              <a:gd name="connsiteY2" fmla="*/ 184639 h 4165570"/>
              <a:gd name="connsiteX3" fmla="*/ 0 w 3469413"/>
              <a:gd name="connsiteY3" fmla="*/ 4165570 h 4165570"/>
              <a:gd name="connsiteX4" fmla="*/ 687264 w 3469413"/>
              <a:gd name="connsiteY4" fmla="*/ 3360420 h 4165570"/>
              <a:gd name="connsiteX0" fmla="*/ 235370 w 3017519"/>
              <a:gd name="connsiteY0" fmla="*/ 3360420 h 3365470"/>
              <a:gd name="connsiteX1" fmla="*/ 0 w 3017519"/>
              <a:gd name="connsiteY1" fmla="*/ 0 h 3365470"/>
              <a:gd name="connsiteX2" fmla="*/ 3017519 w 3017519"/>
              <a:gd name="connsiteY2" fmla="*/ 184639 h 3365470"/>
              <a:gd name="connsiteX3" fmla="*/ 211046 w 3017519"/>
              <a:gd name="connsiteY3" fmla="*/ 3365470 h 3365470"/>
              <a:gd name="connsiteX4" fmla="*/ 235370 w 3017519"/>
              <a:gd name="connsiteY4" fmla="*/ 3360420 h 3365470"/>
              <a:gd name="connsiteX0" fmla="*/ 375530 w 3017519"/>
              <a:gd name="connsiteY0" fmla="*/ 3352970 h 3365470"/>
              <a:gd name="connsiteX1" fmla="*/ 0 w 3017519"/>
              <a:gd name="connsiteY1" fmla="*/ 0 h 3365470"/>
              <a:gd name="connsiteX2" fmla="*/ 3017519 w 3017519"/>
              <a:gd name="connsiteY2" fmla="*/ 184639 h 3365470"/>
              <a:gd name="connsiteX3" fmla="*/ 211046 w 3017519"/>
              <a:gd name="connsiteY3" fmla="*/ 3365470 h 3365470"/>
              <a:gd name="connsiteX4" fmla="*/ 375530 w 3017519"/>
              <a:gd name="connsiteY4" fmla="*/ 3352970 h 3365470"/>
              <a:gd name="connsiteX0" fmla="*/ 307085 w 2949074"/>
              <a:gd name="connsiteY0" fmla="*/ 3374451 h 3386951"/>
              <a:gd name="connsiteX1" fmla="*/ 0 w 2949074"/>
              <a:gd name="connsiteY1" fmla="*/ 0 h 3386951"/>
              <a:gd name="connsiteX2" fmla="*/ 2949074 w 2949074"/>
              <a:gd name="connsiteY2" fmla="*/ 206120 h 3386951"/>
              <a:gd name="connsiteX3" fmla="*/ 142601 w 2949074"/>
              <a:gd name="connsiteY3" fmla="*/ 3386951 h 3386951"/>
              <a:gd name="connsiteX4" fmla="*/ 307085 w 2949074"/>
              <a:gd name="connsiteY4" fmla="*/ 3374451 h 3386951"/>
              <a:gd name="connsiteX0" fmla="*/ 307086 w 2949074"/>
              <a:gd name="connsiteY0" fmla="*/ 3374451 h 3386951"/>
              <a:gd name="connsiteX1" fmla="*/ 0 w 2949074"/>
              <a:gd name="connsiteY1" fmla="*/ 0 h 3386951"/>
              <a:gd name="connsiteX2" fmla="*/ 2949074 w 2949074"/>
              <a:gd name="connsiteY2" fmla="*/ 206120 h 3386951"/>
              <a:gd name="connsiteX3" fmla="*/ 142601 w 2949074"/>
              <a:gd name="connsiteY3" fmla="*/ 3386951 h 3386951"/>
              <a:gd name="connsiteX4" fmla="*/ 307086 w 2949074"/>
              <a:gd name="connsiteY4" fmla="*/ 3374451 h 3386951"/>
              <a:gd name="connsiteX0" fmla="*/ 330442 w 2949074"/>
              <a:gd name="connsiteY0" fmla="*/ 3373208 h 3386951"/>
              <a:gd name="connsiteX1" fmla="*/ 0 w 2949074"/>
              <a:gd name="connsiteY1" fmla="*/ 0 h 3386951"/>
              <a:gd name="connsiteX2" fmla="*/ 2949074 w 2949074"/>
              <a:gd name="connsiteY2" fmla="*/ 206120 h 3386951"/>
              <a:gd name="connsiteX3" fmla="*/ 142601 w 2949074"/>
              <a:gd name="connsiteY3" fmla="*/ 3386951 h 3386951"/>
              <a:gd name="connsiteX4" fmla="*/ 330442 w 2949074"/>
              <a:gd name="connsiteY4" fmla="*/ 3373208 h 338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9074" h="3386951">
                <a:moveTo>
                  <a:pt x="330442" y="3373208"/>
                </a:moveTo>
                <a:lnTo>
                  <a:pt x="0" y="0"/>
                </a:lnTo>
                <a:lnTo>
                  <a:pt x="2949074" y="206120"/>
                </a:lnTo>
                <a:lnTo>
                  <a:pt x="142601" y="3386951"/>
                </a:lnTo>
                <a:lnTo>
                  <a:pt x="330442" y="3373208"/>
                </a:lnTo>
                <a:close/>
              </a:path>
            </a:pathLst>
          </a:custGeom>
          <a:solidFill>
            <a:srgbClr val="B7DBFF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араллелограмм 10">
            <a:extLst>
              <a:ext uri="{FF2B5EF4-FFF2-40B4-BE49-F238E27FC236}">
                <a16:creationId xmlns:a16="http://schemas.microsoft.com/office/drawing/2014/main" xmlns="" id="{78AD3DC7-FEEA-4315-9E25-CD157DF6C7C3}"/>
              </a:ext>
            </a:extLst>
          </p:cNvPr>
          <p:cNvSpPr/>
          <p:nvPr userDrawn="1"/>
        </p:nvSpPr>
        <p:spPr>
          <a:xfrm>
            <a:off x="1316941" y="1828887"/>
            <a:ext cx="10256568" cy="3694425"/>
          </a:xfrm>
          <a:custGeom>
            <a:avLst/>
            <a:gdLst>
              <a:gd name="connsiteX0" fmla="*/ 0 w 8364219"/>
              <a:gd name="connsiteY0" fmla="*/ 2919413 h 2919413"/>
              <a:gd name="connsiteX1" fmla="*/ 729853 w 8364219"/>
              <a:gd name="connsiteY1" fmla="*/ 0 h 2919413"/>
              <a:gd name="connsiteX2" fmla="*/ 8364219 w 8364219"/>
              <a:gd name="connsiteY2" fmla="*/ 0 h 2919413"/>
              <a:gd name="connsiteX3" fmla="*/ 7634366 w 8364219"/>
              <a:gd name="connsiteY3" fmla="*/ 2919413 h 2919413"/>
              <a:gd name="connsiteX4" fmla="*/ 0 w 8364219"/>
              <a:gd name="connsiteY4" fmla="*/ 2919413 h 2919413"/>
              <a:gd name="connsiteX0" fmla="*/ 0 w 10193019"/>
              <a:gd name="connsiteY0" fmla="*/ 2919413 h 2919413"/>
              <a:gd name="connsiteX1" fmla="*/ 729853 w 10193019"/>
              <a:gd name="connsiteY1" fmla="*/ 0 h 2919413"/>
              <a:gd name="connsiteX2" fmla="*/ 10193019 w 10193019"/>
              <a:gd name="connsiteY2" fmla="*/ 137160 h 2919413"/>
              <a:gd name="connsiteX3" fmla="*/ 7634366 w 10193019"/>
              <a:gd name="connsiteY3" fmla="*/ 2919413 h 2919413"/>
              <a:gd name="connsiteX4" fmla="*/ 0 w 10193019"/>
              <a:gd name="connsiteY4" fmla="*/ 2919413 h 2919413"/>
              <a:gd name="connsiteX0" fmla="*/ 0 w 10421619"/>
              <a:gd name="connsiteY0" fmla="*/ 2919413 h 2919413"/>
              <a:gd name="connsiteX1" fmla="*/ 729853 w 10421619"/>
              <a:gd name="connsiteY1" fmla="*/ 0 h 2919413"/>
              <a:gd name="connsiteX2" fmla="*/ 10421619 w 10421619"/>
              <a:gd name="connsiteY2" fmla="*/ 160020 h 2919413"/>
              <a:gd name="connsiteX3" fmla="*/ 7634366 w 10421619"/>
              <a:gd name="connsiteY3" fmla="*/ 2919413 h 2919413"/>
              <a:gd name="connsiteX4" fmla="*/ 0 w 10421619"/>
              <a:gd name="connsiteY4" fmla="*/ 2919413 h 2919413"/>
              <a:gd name="connsiteX0" fmla="*/ 0 w 10421619"/>
              <a:gd name="connsiteY0" fmla="*/ 2827973 h 2827973"/>
              <a:gd name="connsiteX1" fmla="*/ 2192893 w 10421619"/>
              <a:gd name="connsiteY1" fmla="*/ 0 h 2827973"/>
              <a:gd name="connsiteX2" fmla="*/ 10421619 w 10421619"/>
              <a:gd name="connsiteY2" fmla="*/ 68580 h 2827973"/>
              <a:gd name="connsiteX3" fmla="*/ 7634366 w 10421619"/>
              <a:gd name="connsiteY3" fmla="*/ 2827973 h 2827973"/>
              <a:gd name="connsiteX4" fmla="*/ 0 w 10421619"/>
              <a:gd name="connsiteY4" fmla="*/ 2827973 h 2827973"/>
              <a:gd name="connsiteX0" fmla="*/ 0 w 10421619"/>
              <a:gd name="connsiteY0" fmla="*/ 2805113 h 2805113"/>
              <a:gd name="connsiteX1" fmla="*/ 2398633 w 10421619"/>
              <a:gd name="connsiteY1" fmla="*/ 0 h 2805113"/>
              <a:gd name="connsiteX2" fmla="*/ 10421619 w 10421619"/>
              <a:gd name="connsiteY2" fmla="*/ 45720 h 2805113"/>
              <a:gd name="connsiteX3" fmla="*/ 7634366 w 10421619"/>
              <a:gd name="connsiteY3" fmla="*/ 2805113 h 2805113"/>
              <a:gd name="connsiteX4" fmla="*/ 0 w 10421619"/>
              <a:gd name="connsiteY4" fmla="*/ 2805113 h 2805113"/>
              <a:gd name="connsiteX0" fmla="*/ 0 w 10467339"/>
              <a:gd name="connsiteY0" fmla="*/ 2759393 h 2805113"/>
              <a:gd name="connsiteX1" fmla="*/ 2444353 w 10467339"/>
              <a:gd name="connsiteY1" fmla="*/ 0 h 2805113"/>
              <a:gd name="connsiteX2" fmla="*/ 10467339 w 10467339"/>
              <a:gd name="connsiteY2" fmla="*/ 45720 h 2805113"/>
              <a:gd name="connsiteX3" fmla="*/ 7680086 w 10467339"/>
              <a:gd name="connsiteY3" fmla="*/ 2805113 h 2805113"/>
              <a:gd name="connsiteX4" fmla="*/ 0 w 10467339"/>
              <a:gd name="connsiteY4" fmla="*/ 2759393 h 2805113"/>
              <a:gd name="connsiteX0" fmla="*/ 0 w 10535919"/>
              <a:gd name="connsiteY0" fmla="*/ 2736533 h 2805113"/>
              <a:gd name="connsiteX1" fmla="*/ 2512933 w 10535919"/>
              <a:gd name="connsiteY1" fmla="*/ 0 h 2805113"/>
              <a:gd name="connsiteX2" fmla="*/ 10535919 w 10535919"/>
              <a:gd name="connsiteY2" fmla="*/ 45720 h 2805113"/>
              <a:gd name="connsiteX3" fmla="*/ 7748666 w 10535919"/>
              <a:gd name="connsiteY3" fmla="*/ 2805113 h 2805113"/>
              <a:gd name="connsiteX4" fmla="*/ 0 w 10535919"/>
              <a:gd name="connsiteY4" fmla="*/ 2736533 h 2805113"/>
              <a:gd name="connsiteX0" fmla="*/ 0 w 10535919"/>
              <a:gd name="connsiteY0" fmla="*/ 2722238 h 2790818"/>
              <a:gd name="connsiteX1" fmla="*/ 3251396 w 10535919"/>
              <a:gd name="connsiteY1" fmla="*/ 0 h 2790818"/>
              <a:gd name="connsiteX2" fmla="*/ 10535919 w 10535919"/>
              <a:gd name="connsiteY2" fmla="*/ 31425 h 2790818"/>
              <a:gd name="connsiteX3" fmla="*/ 7748666 w 10535919"/>
              <a:gd name="connsiteY3" fmla="*/ 2790818 h 2790818"/>
              <a:gd name="connsiteX4" fmla="*/ 0 w 10535919"/>
              <a:gd name="connsiteY4" fmla="*/ 2722238 h 2790818"/>
              <a:gd name="connsiteX0" fmla="*/ 0 w 10617970"/>
              <a:gd name="connsiteY0" fmla="*/ 2507811 h 2790818"/>
              <a:gd name="connsiteX1" fmla="*/ 3333447 w 10617970"/>
              <a:gd name="connsiteY1" fmla="*/ 0 h 2790818"/>
              <a:gd name="connsiteX2" fmla="*/ 10617970 w 10617970"/>
              <a:gd name="connsiteY2" fmla="*/ 31425 h 2790818"/>
              <a:gd name="connsiteX3" fmla="*/ 7830717 w 10617970"/>
              <a:gd name="connsiteY3" fmla="*/ 2790818 h 2790818"/>
              <a:gd name="connsiteX4" fmla="*/ 0 w 10617970"/>
              <a:gd name="connsiteY4" fmla="*/ 2507811 h 2790818"/>
              <a:gd name="connsiteX0" fmla="*/ 0 w 10617970"/>
              <a:gd name="connsiteY0" fmla="*/ 2536401 h 2819408"/>
              <a:gd name="connsiteX1" fmla="*/ 3312935 w 10617970"/>
              <a:gd name="connsiteY1" fmla="*/ 0 h 2819408"/>
              <a:gd name="connsiteX2" fmla="*/ 10617970 w 10617970"/>
              <a:gd name="connsiteY2" fmla="*/ 60015 h 2819408"/>
              <a:gd name="connsiteX3" fmla="*/ 7830717 w 10617970"/>
              <a:gd name="connsiteY3" fmla="*/ 2819408 h 2819408"/>
              <a:gd name="connsiteX4" fmla="*/ 0 w 10617970"/>
              <a:gd name="connsiteY4" fmla="*/ 2536401 h 2819408"/>
              <a:gd name="connsiteX0" fmla="*/ 0 w 10617970"/>
              <a:gd name="connsiteY0" fmla="*/ 2536401 h 2676457"/>
              <a:gd name="connsiteX1" fmla="*/ 3312935 w 10617970"/>
              <a:gd name="connsiteY1" fmla="*/ 0 h 2676457"/>
              <a:gd name="connsiteX2" fmla="*/ 10617970 w 10617970"/>
              <a:gd name="connsiteY2" fmla="*/ 60015 h 2676457"/>
              <a:gd name="connsiteX3" fmla="*/ 6907638 w 10617970"/>
              <a:gd name="connsiteY3" fmla="*/ 2676457 h 2676457"/>
              <a:gd name="connsiteX4" fmla="*/ 0 w 10617970"/>
              <a:gd name="connsiteY4" fmla="*/ 2536401 h 2676457"/>
              <a:gd name="connsiteX0" fmla="*/ 0 w 10617970"/>
              <a:gd name="connsiteY0" fmla="*/ 2536401 h 2733638"/>
              <a:gd name="connsiteX1" fmla="*/ 3312935 w 10617970"/>
              <a:gd name="connsiteY1" fmla="*/ 0 h 2733638"/>
              <a:gd name="connsiteX2" fmla="*/ 10617970 w 10617970"/>
              <a:gd name="connsiteY2" fmla="*/ 60015 h 2733638"/>
              <a:gd name="connsiteX3" fmla="*/ 6846100 w 10617970"/>
              <a:gd name="connsiteY3" fmla="*/ 2733638 h 2733638"/>
              <a:gd name="connsiteX4" fmla="*/ 0 w 10617970"/>
              <a:gd name="connsiteY4" fmla="*/ 2536401 h 2733638"/>
              <a:gd name="connsiteX0" fmla="*/ 0 w 10638483"/>
              <a:gd name="connsiteY0" fmla="*/ 2536401 h 2733638"/>
              <a:gd name="connsiteX1" fmla="*/ 3312935 w 10638483"/>
              <a:gd name="connsiteY1" fmla="*/ 0 h 2733638"/>
              <a:gd name="connsiteX2" fmla="*/ 10638483 w 10638483"/>
              <a:gd name="connsiteY2" fmla="*/ 17130 h 2733638"/>
              <a:gd name="connsiteX3" fmla="*/ 6846100 w 10638483"/>
              <a:gd name="connsiteY3" fmla="*/ 2733638 h 2733638"/>
              <a:gd name="connsiteX4" fmla="*/ 0 w 10638483"/>
              <a:gd name="connsiteY4" fmla="*/ 2536401 h 2733638"/>
              <a:gd name="connsiteX0" fmla="*/ 0 w 10679509"/>
              <a:gd name="connsiteY0" fmla="*/ 2693648 h 2733638"/>
              <a:gd name="connsiteX1" fmla="*/ 3353961 w 10679509"/>
              <a:gd name="connsiteY1" fmla="*/ 0 h 2733638"/>
              <a:gd name="connsiteX2" fmla="*/ 10679509 w 10679509"/>
              <a:gd name="connsiteY2" fmla="*/ 17130 h 2733638"/>
              <a:gd name="connsiteX3" fmla="*/ 6887126 w 10679509"/>
              <a:gd name="connsiteY3" fmla="*/ 2733638 h 2733638"/>
              <a:gd name="connsiteX4" fmla="*/ 0 w 10679509"/>
              <a:gd name="connsiteY4" fmla="*/ 2693648 h 2733638"/>
              <a:gd name="connsiteX0" fmla="*/ 0 w 10782073"/>
              <a:gd name="connsiteY0" fmla="*/ 2693648 h 2733638"/>
              <a:gd name="connsiteX1" fmla="*/ 3353961 w 10782073"/>
              <a:gd name="connsiteY1" fmla="*/ 0 h 2733638"/>
              <a:gd name="connsiteX2" fmla="*/ 10782073 w 10782073"/>
              <a:gd name="connsiteY2" fmla="*/ 45720 h 2733638"/>
              <a:gd name="connsiteX3" fmla="*/ 6887126 w 10782073"/>
              <a:gd name="connsiteY3" fmla="*/ 2733638 h 2733638"/>
              <a:gd name="connsiteX4" fmla="*/ 0 w 10782073"/>
              <a:gd name="connsiteY4" fmla="*/ 2693648 h 2733638"/>
              <a:gd name="connsiteX0" fmla="*/ 0 w 10782073"/>
              <a:gd name="connsiteY0" fmla="*/ 2693648 h 2719343"/>
              <a:gd name="connsiteX1" fmla="*/ 3353961 w 10782073"/>
              <a:gd name="connsiteY1" fmla="*/ 0 h 2719343"/>
              <a:gd name="connsiteX2" fmla="*/ 10782073 w 10782073"/>
              <a:gd name="connsiteY2" fmla="*/ 45720 h 2719343"/>
              <a:gd name="connsiteX3" fmla="*/ 6907639 w 10782073"/>
              <a:gd name="connsiteY3" fmla="*/ 2719343 h 2719343"/>
              <a:gd name="connsiteX4" fmla="*/ 0 w 10782073"/>
              <a:gd name="connsiteY4" fmla="*/ 2693648 h 271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82073" h="2719343">
                <a:moveTo>
                  <a:pt x="0" y="2693648"/>
                </a:moveTo>
                <a:lnTo>
                  <a:pt x="3353961" y="0"/>
                </a:lnTo>
                <a:lnTo>
                  <a:pt x="10782073" y="45720"/>
                </a:lnTo>
                <a:lnTo>
                  <a:pt x="6907639" y="2719343"/>
                </a:lnTo>
                <a:lnTo>
                  <a:pt x="0" y="2693648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xmlns="" id="{F4CE39D7-137A-45DE-AACA-91B777BEEA5A}"/>
              </a:ext>
            </a:extLst>
          </p:cNvPr>
          <p:cNvSpPr/>
          <p:nvPr userDrawn="1"/>
        </p:nvSpPr>
        <p:spPr>
          <a:xfrm rot="-120000">
            <a:off x="8970300" y="2090873"/>
            <a:ext cx="3299582" cy="3062687"/>
          </a:xfrm>
          <a:custGeom>
            <a:avLst/>
            <a:gdLst>
              <a:gd name="connsiteX0" fmla="*/ 0 w 5701682"/>
              <a:gd name="connsiteY0" fmla="*/ 8130453 h 9558000"/>
              <a:gd name="connsiteX1" fmla="*/ 5701682 w 5701682"/>
              <a:gd name="connsiteY1" fmla="*/ 0 h 9558000"/>
              <a:gd name="connsiteX2" fmla="*/ 5701682 w 5701682"/>
              <a:gd name="connsiteY2" fmla="*/ 9558000 h 9558000"/>
              <a:gd name="connsiteX3" fmla="*/ 0 w 5701682"/>
              <a:gd name="connsiteY3" fmla="*/ 8130453 h 9558000"/>
              <a:gd name="connsiteX0" fmla="*/ 0 w 6661802"/>
              <a:gd name="connsiteY0" fmla="*/ 6358326 h 7785873"/>
              <a:gd name="connsiteX1" fmla="*/ 6661802 w 6661802"/>
              <a:gd name="connsiteY1" fmla="*/ 0 h 7785873"/>
              <a:gd name="connsiteX2" fmla="*/ 5701682 w 6661802"/>
              <a:gd name="connsiteY2" fmla="*/ 7785873 h 7785873"/>
              <a:gd name="connsiteX3" fmla="*/ 0 w 6661802"/>
              <a:gd name="connsiteY3" fmla="*/ 6358326 h 7785873"/>
              <a:gd name="connsiteX0" fmla="*/ 0 w 6661802"/>
              <a:gd name="connsiteY0" fmla="*/ 6358326 h 7835099"/>
              <a:gd name="connsiteX1" fmla="*/ 6661802 w 6661802"/>
              <a:gd name="connsiteY1" fmla="*/ 0 h 7835099"/>
              <a:gd name="connsiteX2" fmla="*/ 6593222 w 6661802"/>
              <a:gd name="connsiteY2" fmla="*/ 7835099 h 7835099"/>
              <a:gd name="connsiteX3" fmla="*/ 0 w 6661802"/>
              <a:gd name="connsiteY3" fmla="*/ 6358326 h 7835099"/>
              <a:gd name="connsiteX0" fmla="*/ 0 w 6661802"/>
              <a:gd name="connsiteY0" fmla="*/ 6358326 h 7829914"/>
              <a:gd name="connsiteX1" fmla="*/ 6661802 w 6661802"/>
              <a:gd name="connsiteY1" fmla="*/ 0 h 7829914"/>
              <a:gd name="connsiteX2" fmla="*/ 6451571 w 6661802"/>
              <a:gd name="connsiteY2" fmla="*/ 7829914 h 7829914"/>
              <a:gd name="connsiteX3" fmla="*/ 0 w 6661802"/>
              <a:gd name="connsiteY3" fmla="*/ 6358326 h 7829914"/>
              <a:gd name="connsiteX0" fmla="*/ 0 w 6710668"/>
              <a:gd name="connsiteY0" fmla="*/ 6406086 h 7877674"/>
              <a:gd name="connsiteX1" fmla="*/ 6710668 w 6710668"/>
              <a:gd name="connsiteY1" fmla="*/ 0 h 7877674"/>
              <a:gd name="connsiteX2" fmla="*/ 6451571 w 6710668"/>
              <a:gd name="connsiteY2" fmla="*/ 7877674 h 7877674"/>
              <a:gd name="connsiteX3" fmla="*/ 0 w 6710668"/>
              <a:gd name="connsiteY3" fmla="*/ 6406086 h 7877674"/>
              <a:gd name="connsiteX0" fmla="*/ 0 w 6623279"/>
              <a:gd name="connsiteY0" fmla="*/ 3783190 h 5254778"/>
              <a:gd name="connsiteX1" fmla="*/ 6623279 w 6623279"/>
              <a:gd name="connsiteY1" fmla="*/ 0 h 5254778"/>
              <a:gd name="connsiteX2" fmla="*/ 6451571 w 6623279"/>
              <a:gd name="connsiteY2" fmla="*/ 5254778 h 5254778"/>
              <a:gd name="connsiteX3" fmla="*/ 0 w 6623279"/>
              <a:gd name="connsiteY3" fmla="*/ 3783190 h 5254778"/>
              <a:gd name="connsiteX0" fmla="*/ 0 w 5447277"/>
              <a:gd name="connsiteY0" fmla="*/ 4668565 h 5254778"/>
              <a:gd name="connsiteX1" fmla="*/ 5447277 w 5447277"/>
              <a:gd name="connsiteY1" fmla="*/ 0 h 5254778"/>
              <a:gd name="connsiteX2" fmla="*/ 5275569 w 5447277"/>
              <a:gd name="connsiteY2" fmla="*/ 5254778 h 5254778"/>
              <a:gd name="connsiteX3" fmla="*/ 0 w 5447277"/>
              <a:gd name="connsiteY3" fmla="*/ 4668565 h 5254778"/>
              <a:gd name="connsiteX0" fmla="*/ 0 w 5191706"/>
              <a:gd name="connsiteY0" fmla="*/ 4801792 h 5254778"/>
              <a:gd name="connsiteX1" fmla="*/ 5191706 w 5191706"/>
              <a:gd name="connsiteY1" fmla="*/ 0 h 5254778"/>
              <a:gd name="connsiteX2" fmla="*/ 5019998 w 5191706"/>
              <a:gd name="connsiteY2" fmla="*/ 5254778 h 5254778"/>
              <a:gd name="connsiteX3" fmla="*/ 0 w 5191706"/>
              <a:gd name="connsiteY3" fmla="*/ 4801792 h 5254778"/>
              <a:gd name="connsiteX0" fmla="*/ 0 w 5191706"/>
              <a:gd name="connsiteY0" fmla="*/ 4801792 h 4912678"/>
              <a:gd name="connsiteX1" fmla="*/ 5191706 w 5191706"/>
              <a:gd name="connsiteY1" fmla="*/ 0 h 4912678"/>
              <a:gd name="connsiteX2" fmla="*/ 5149582 w 5191706"/>
              <a:gd name="connsiteY2" fmla="*/ 4912678 h 4912678"/>
              <a:gd name="connsiteX3" fmla="*/ 0 w 5191706"/>
              <a:gd name="connsiteY3" fmla="*/ 4801792 h 4912678"/>
              <a:gd name="connsiteX0" fmla="*/ 0 w 5191706"/>
              <a:gd name="connsiteY0" fmla="*/ 4801792 h 4892965"/>
              <a:gd name="connsiteX1" fmla="*/ 5191706 w 5191706"/>
              <a:gd name="connsiteY1" fmla="*/ 0 h 4892965"/>
              <a:gd name="connsiteX2" fmla="*/ 4981863 w 5191706"/>
              <a:gd name="connsiteY2" fmla="*/ 4892965 h 4892965"/>
              <a:gd name="connsiteX3" fmla="*/ 0 w 5191706"/>
              <a:gd name="connsiteY3" fmla="*/ 4801792 h 4892965"/>
              <a:gd name="connsiteX0" fmla="*/ 0 w 5114541"/>
              <a:gd name="connsiteY0" fmla="*/ 4818191 h 4909364"/>
              <a:gd name="connsiteX1" fmla="*/ 5114541 w 5114541"/>
              <a:gd name="connsiteY1" fmla="*/ 0 h 4909364"/>
              <a:gd name="connsiteX2" fmla="*/ 4981863 w 5114541"/>
              <a:gd name="connsiteY2" fmla="*/ 4909364 h 4909364"/>
              <a:gd name="connsiteX3" fmla="*/ 0 w 5114541"/>
              <a:gd name="connsiteY3" fmla="*/ 4818191 h 4909364"/>
              <a:gd name="connsiteX0" fmla="*/ 0 w 5114541"/>
              <a:gd name="connsiteY0" fmla="*/ 4818191 h 4975736"/>
              <a:gd name="connsiteX1" fmla="*/ 5114541 w 5114541"/>
              <a:gd name="connsiteY1" fmla="*/ 0 h 4975736"/>
              <a:gd name="connsiteX2" fmla="*/ 4940796 w 5114541"/>
              <a:gd name="connsiteY2" fmla="*/ 4975736 h 4975736"/>
              <a:gd name="connsiteX3" fmla="*/ 0 w 5114541"/>
              <a:gd name="connsiteY3" fmla="*/ 4818191 h 497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4541" h="4975736">
                <a:moveTo>
                  <a:pt x="0" y="4818191"/>
                </a:moveTo>
                <a:lnTo>
                  <a:pt x="5114541" y="0"/>
                </a:lnTo>
                <a:lnTo>
                  <a:pt x="4940796" y="4975736"/>
                </a:lnTo>
                <a:lnTo>
                  <a:pt x="0" y="4818191"/>
                </a:lnTo>
                <a:close/>
              </a:path>
            </a:pathLst>
          </a:custGeom>
          <a:solidFill>
            <a:srgbClr val="F9D3D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Заголовок 6">
            <a:extLst>
              <a:ext uri="{FF2B5EF4-FFF2-40B4-BE49-F238E27FC236}">
                <a16:creationId xmlns:a16="http://schemas.microsoft.com/office/drawing/2014/main" xmlns="" id="{667FAF73-99E2-4911-9087-E9988CB5F6BB}"/>
              </a:ext>
            </a:extLst>
          </p:cNvPr>
          <p:cNvSpPr txBox="1">
            <a:spLocks/>
          </p:cNvSpPr>
          <p:nvPr userDrawn="1"/>
        </p:nvSpPr>
        <p:spPr>
          <a:xfrm>
            <a:off x="929640" y="1362074"/>
            <a:ext cx="10515599" cy="2301251"/>
          </a:xfrm>
          <a:prstGeom prst="rect">
            <a:avLst/>
          </a:prstGeom>
        </p:spPr>
        <p:txBody>
          <a:bodyPr vert="horz" lIns="60960" tIns="30480" rIns="60960" bIns="3048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0963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xmlns="" id="{474A3AF9-7979-48A3-9C98-3B2A5A8CA2C9}"/>
              </a:ext>
            </a:extLst>
          </p:cNvPr>
          <p:cNvSpPr txBox="1">
            <a:spLocks/>
          </p:cNvSpPr>
          <p:nvPr userDrawn="1"/>
        </p:nvSpPr>
        <p:spPr>
          <a:xfrm>
            <a:off x="929640" y="3681846"/>
            <a:ext cx="10515600" cy="1499658"/>
          </a:xfrm>
          <a:prstGeom prst="rect">
            <a:avLst/>
          </a:prstGeom>
        </p:spPr>
        <p:txBody>
          <a:bodyPr vert="horz" lIns="60960" tIns="30480" rIns="60960" bIns="3048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D279C14-5234-43AA-AF0D-CA71307C77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7258" y="145655"/>
            <a:ext cx="772503" cy="863600"/>
          </a:xfrm>
          <a:prstGeom prst="rect">
            <a:avLst/>
          </a:prstGeom>
        </p:spPr>
      </p:pic>
      <p:sp>
        <p:nvSpPr>
          <p:cNvPr id="15" name="Параллелограмм 4">
            <a:extLst>
              <a:ext uri="{FF2B5EF4-FFF2-40B4-BE49-F238E27FC236}">
                <a16:creationId xmlns:a16="http://schemas.microsoft.com/office/drawing/2014/main" xmlns="" id="{F11D33B9-9235-4876-9639-BA2484A33D03}"/>
              </a:ext>
            </a:extLst>
          </p:cNvPr>
          <p:cNvSpPr/>
          <p:nvPr userDrawn="1"/>
        </p:nvSpPr>
        <p:spPr>
          <a:xfrm rot="18440162">
            <a:off x="-9857" y="5513178"/>
            <a:ext cx="1297368" cy="205411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EF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28EEA9-FBAF-4761-990C-C88A80506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370" y="1128325"/>
            <a:ext cx="10515600" cy="285220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05263B0-52F9-49E1-A657-553F84BCD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992"/>
            <a:ext cx="10515600" cy="149965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842430-8A93-42BF-894D-BA6608AF0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1B426FF-D332-4BD6-9319-58118FD0C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61259A-AAA3-4CCE-B440-220156267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999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>
            <a:extLst>
              <a:ext uri="{FF2B5EF4-FFF2-40B4-BE49-F238E27FC236}">
                <a16:creationId xmlns:a16="http://schemas.microsoft.com/office/drawing/2014/main" xmlns="" id="{0B0CE55C-83AB-4553-9A58-27A870AC20EE}"/>
              </a:ext>
            </a:extLst>
          </p:cNvPr>
          <p:cNvSpPr/>
          <p:nvPr userDrawn="1"/>
        </p:nvSpPr>
        <p:spPr>
          <a:xfrm>
            <a:off x="-40051" y="3728720"/>
            <a:ext cx="5080423" cy="3129280"/>
          </a:xfrm>
          <a:custGeom>
            <a:avLst/>
            <a:gdLst/>
            <a:ahLst/>
            <a:cxnLst/>
            <a:rect l="l" t="t" r="r" b="b"/>
            <a:pathLst>
              <a:path w="7620634" h="4693920">
                <a:moveTo>
                  <a:pt x="0" y="0"/>
                </a:moveTo>
                <a:lnTo>
                  <a:pt x="7620090" y="4693466"/>
                </a:lnTo>
                <a:lnTo>
                  <a:pt x="0" y="4693466"/>
                </a:ln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xmlns="" id="{91A87641-B1B9-4F65-B789-5CE01EFCB88A}"/>
              </a:ext>
            </a:extLst>
          </p:cNvPr>
          <p:cNvSpPr/>
          <p:nvPr userDrawn="1"/>
        </p:nvSpPr>
        <p:spPr>
          <a:xfrm>
            <a:off x="2384976" y="6375238"/>
            <a:ext cx="8776546" cy="0"/>
          </a:xfrm>
          <a:custGeom>
            <a:avLst/>
            <a:gdLst/>
            <a:ahLst/>
            <a:cxnLst/>
            <a:rect l="l" t="t" r="r" b="b"/>
            <a:pathLst>
              <a:path w="13164819">
                <a:moveTo>
                  <a:pt x="0" y="0"/>
                </a:moveTo>
                <a:lnTo>
                  <a:pt x="13164470" y="0"/>
                </a:lnTo>
              </a:path>
            </a:pathLst>
          </a:custGeom>
          <a:ln w="55899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78CF3EE-ED14-422D-B6AD-F4A8DCEA30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063" y="76629"/>
            <a:ext cx="772503" cy="86360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62E86817-7B24-447B-ABE2-5D764FC04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1501" y="1872626"/>
            <a:ext cx="7594599" cy="3932157"/>
          </a:xfrm>
          <a:solidFill>
            <a:schemeClr val="bg1">
              <a:alpha val="88000"/>
            </a:schemeClr>
          </a:solidFill>
        </p:spPr>
        <p:txBody>
          <a:bodyPr/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sz="1867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sz="1600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sz="1333"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defRPr sz="1333">
                <a:latin typeface="Verdana" panose="020B0604030504040204" pitchFamily="34" charset="0"/>
                <a:ea typeface="Verdana" panose="020B0604030504040204" pitchFamily="34" charset="0"/>
              </a:defRPr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Параллелограмм 4">
            <a:extLst>
              <a:ext uri="{FF2B5EF4-FFF2-40B4-BE49-F238E27FC236}">
                <a16:creationId xmlns:a16="http://schemas.microsoft.com/office/drawing/2014/main" xmlns="" id="{CC9B0F57-8F03-40E8-B103-CDE3C157E6A6}"/>
              </a:ext>
            </a:extLst>
          </p:cNvPr>
          <p:cNvSpPr/>
          <p:nvPr userDrawn="1"/>
        </p:nvSpPr>
        <p:spPr>
          <a:xfrm rot="12770343">
            <a:off x="777351" y="4370643"/>
            <a:ext cx="2400000" cy="26400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EF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Дата 18">
            <a:extLst>
              <a:ext uri="{FF2B5EF4-FFF2-40B4-BE49-F238E27FC236}">
                <a16:creationId xmlns:a16="http://schemas.microsoft.com/office/drawing/2014/main" xmlns="" id="{A504D841-EB41-4CD3-8A5A-3A75BB3CB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Нижний колонтитул 19">
            <a:extLst>
              <a:ext uri="{FF2B5EF4-FFF2-40B4-BE49-F238E27FC236}">
                <a16:creationId xmlns:a16="http://schemas.microsoft.com/office/drawing/2014/main" xmlns="" id="{DF28BA45-1E14-4FD8-8D27-DD2480B44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Номер слайда 20">
            <a:extLst>
              <a:ext uri="{FF2B5EF4-FFF2-40B4-BE49-F238E27FC236}">
                <a16:creationId xmlns:a16="http://schemas.microsoft.com/office/drawing/2014/main" xmlns="" id="{4D3A78CF-9881-4EC0-B56A-56C7D7B3D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Заголовок 21">
            <a:extLst>
              <a:ext uri="{FF2B5EF4-FFF2-40B4-BE49-F238E27FC236}">
                <a16:creationId xmlns:a16="http://schemas.microsoft.com/office/drawing/2014/main" xmlns="" id="{29D72086-865A-4927-9230-F03857715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701" y="474000"/>
            <a:ext cx="7442200" cy="932458"/>
          </a:xfrm>
          <a:solidFill>
            <a:schemeClr val="bg1">
              <a:alpha val="88000"/>
            </a:schemeClr>
          </a:solidFill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2279703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2">
            <a:extLst>
              <a:ext uri="{FF2B5EF4-FFF2-40B4-BE49-F238E27FC236}">
                <a16:creationId xmlns:a16="http://schemas.microsoft.com/office/drawing/2014/main" xmlns="" id="{22041D6C-37BA-4BE7-B6C6-C448029A9C69}"/>
              </a:ext>
            </a:extLst>
          </p:cNvPr>
          <p:cNvSpPr/>
          <p:nvPr userDrawn="1"/>
        </p:nvSpPr>
        <p:spPr>
          <a:xfrm>
            <a:off x="24356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bject 3">
            <a:extLst>
              <a:ext uri="{FF2B5EF4-FFF2-40B4-BE49-F238E27FC236}">
                <a16:creationId xmlns:a16="http://schemas.microsoft.com/office/drawing/2014/main" xmlns="" id="{8CAC632B-3868-41FF-9484-370BDC57F106}"/>
              </a:ext>
            </a:extLst>
          </p:cNvPr>
          <p:cNvSpPr/>
          <p:nvPr userDrawn="1"/>
        </p:nvSpPr>
        <p:spPr>
          <a:xfrm>
            <a:off x="0" y="0"/>
            <a:ext cx="3220297" cy="6546427"/>
          </a:xfrm>
          <a:custGeom>
            <a:avLst/>
            <a:gdLst/>
            <a:ahLst/>
            <a:cxnLst/>
            <a:rect l="l" t="t" r="r" b="b"/>
            <a:pathLst>
              <a:path w="4830445" h="9819640">
                <a:moveTo>
                  <a:pt x="4830259" y="0"/>
                </a:moveTo>
                <a:lnTo>
                  <a:pt x="1677575" y="9819365"/>
                </a:lnTo>
                <a:lnTo>
                  <a:pt x="0" y="9280749"/>
                </a:lnTo>
                <a:lnTo>
                  <a:pt x="0" y="0"/>
                </a:lnTo>
                <a:lnTo>
                  <a:pt x="4830259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араллелограмм 4">
            <a:extLst>
              <a:ext uri="{FF2B5EF4-FFF2-40B4-BE49-F238E27FC236}">
                <a16:creationId xmlns:a16="http://schemas.microsoft.com/office/drawing/2014/main" xmlns="" id="{A01D34CB-912C-48C5-8F00-0F88922F6CB4}"/>
              </a:ext>
            </a:extLst>
          </p:cNvPr>
          <p:cNvSpPr/>
          <p:nvPr userDrawn="1"/>
        </p:nvSpPr>
        <p:spPr>
          <a:xfrm rot="14829342">
            <a:off x="77922" y="2763071"/>
            <a:ext cx="2400000" cy="218863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F7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xmlns="" id="{1A98DBAE-FB34-4B33-83AC-7FF075384FBA}"/>
              </a:ext>
            </a:extLst>
          </p:cNvPr>
          <p:cNvSpPr/>
          <p:nvPr userDrawn="1"/>
        </p:nvSpPr>
        <p:spPr>
          <a:xfrm>
            <a:off x="0" y="633810"/>
            <a:ext cx="2737697" cy="6224270"/>
          </a:xfrm>
          <a:custGeom>
            <a:avLst/>
            <a:gdLst/>
            <a:ahLst/>
            <a:cxnLst/>
            <a:rect l="l" t="t" r="r" b="b"/>
            <a:pathLst>
              <a:path w="4106545" h="9336405">
                <a:moveTo>
                  <a:pt x="1051464" y="2390629"/>
                </a:moveTo>
                <a:lnTo>
                  <a:pt x="4106355" y="9336285"/>
                </a:lnTo>
                <a:lnTo>
                  <a:pt x="0" y="9336285"/>
                </a:lnTo>
                <a:lnTo>
                  <a:pt x="0" y="0"/>
                </a:lnTo>
                <a:lnTo>
                  <a:pt x="1051464" y="2390629"/>
                </a:lnTo>
                <a:close/>
              </a:path>
            </a:pathLst>
          </a:custGeom>
          <a:solidFill>
            <a:srgbClr val="F9D3D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5A67CCE2-DB5A-418C-BEE8-DE316F98B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945" y="76200"/>
            <a:ext cx="772503" cy="863600"/>
          </a:xfrm>
          <a:prstGeom prst="rect">
            <a:avLst/>
          </a:prstGeom>
        </p:spPr>
      </p:pic>
      <p:sp>
        <p:nvSpPr>
          <p:cNvPr id="33" name="Параллелограмм 4">
            <a:extLst>
              <a:ext uri="{FF2B5EF4-FFF2-40B4-BE49-F238E27FC236}">
                <a16:creationId xmlns:a16="http://schemas.microsoft.com/office/drawing/2014/main" xmlns="" id="{A73D97B9-51B7-4794-A32B-DF39BB56F48B}"/>
              </a:ext>
            </a:extLst>
          </p:cNvPr>
          <p:cNvSpPr/>
          <p:nvPr userDrawn="1"/>
        </p:nvSpPr>
        <p:spPr>
          <a:xfrm rot="14829342">
            <a:off x="843363" y="5628360"/>
            <a:ext cx="2400000" cy="218863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EC0204-3DB1-4104-9BA5-50372502B36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43C416-B598-44C1-98A6-EB4B3F6925A6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865345" y="1829434"/>
            <a:ext cx="10515600" cy="435186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E067F3-9F56-4074-A978-0CEECE8BCC75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7CE09D-633D-43BD-9310-92377BFD801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E6BF878-D98F-4CB9-A244-73990CE731F3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Заголовок 5">
            <a:extLst>
              <a:ext uri="{FF2B5EF4-FFF2-40B4-BE49-F238E27FC236}">
                <a16:creationId xmlns:a16="http://schemas.microsoft.com/office/drawing/2014/main" xmlns="" id="{B8A7F9CE-3A78-470F-8A0A-A6EDE2EAD6A8}"/>
              </a:ext>
            </a:extLst>
          </p:cNvPr>
          <p:cNvSpPr txBox="1">
            <a:spLocks/>
          </p:cNvSpPr>
          <p:nvPr userDrawn="1"/>
        </p:nvSpPr>
        <p:spPr>
          <a:xfrm>
            <a:off x="3460498" y="365126"/>
            <a:ext cx="7467601" cy="1326091"/>
          </a:xfrm>
          <a:prstGeom prst="rect">
            <a:avLst/>
          </a:prstGeom>
        </p:spPr>
        <p:txBody>
          <a:bodyPr vert="horz" lIns="60960" tIns="30480" rIns="60960" bIns="3048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pPr marL="0" marR="0" lvl="0" indent="0" algn="ctr" defTabSz="60963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227083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араллелограмм 4">
            <a:extLst>
              <a:ext uri="{FF2B5EF4-FFF2-40B4-BE49-F238E27FC236}">
                <a16:creationId xmlns:a16="http://schemas.microsoft.com/office/drawing/2014/main" xmlns="" id="{7F845D74-43E2-4D12-80B2-1568831FEF82}"/>
              </a:ext>
            </a:extLst>
          </p:cNvPr>
          <p:cNvSpPr/>
          <p:nvPr userDrawn="1"/>
        </p:nvSpPr>
        <p:spPr>
          <a:xfrm rot="18600000">
            <a:off x="6137353" y="3484076"/>
            <a:ext cx="8064070" cy="1553952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397834"/>
              <a:gd name="connsiteX1" fmla="*/ 432174 w 3377312"/>
              <a:gd name="connsiteY1" fmla="*/ 1624 h 397834"/>
              <a:gd name="connsiteX2" fmla="*/ 3377312 w 3377312"/>
              <a:gd name="connsiteY2" fmla="*/ 0 h 397834"/>
              <a:gd name="connsiteX3" fmla="*/ 2792746 w 3377312"/>
              <a:gd name="connsiteY3" fmla="*/ 397834 h 397834"/>
              <a:gd name="connsiteX4" fmla="*/ 0 w 3377312"/>
              <a:gd name="connsiteY4" fmla="*/ 369356 h 397834"/>
              <a:gd name="connsiteX0" fmla="*/ 54469 w 2945138"/>
              <a:gd name="connsiteY0" fmla="*/ 112155 h 397834"/>
              <a:gd name="connsiteX1" fmla="*/ 0 w 2945138"/>
              <a:gd name="connsiteY1" fmla="*/ 1624 h 397834"/>
              <a:gd name="connsiteX2" fmla="*/ 2945138 w 2945138"/>
              <a:gd name="connsiteY2" fmla="*/ 0 h 397834"/>
              <a:gd name="connsiteX3" fmla="*/ 2360572 w 2945138"/>
              <a:gd name="connsiteY3" fmla="*/ 397834 h 397834"/>
              <a:gd name="connsiteX4" fmla="*/ 54469 w 2945138"/>
              <a:gd name="connsiteY4" fmla="*/ 112155 h 397834"/>
              <a:gd name="connsiteX0" fmla="*/ 116506 w 3007175"/>
              <a:gd name="connsiteY0" fmla="*/ 112155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116506 w 3007175"/>
              <a:gd name="connsiteY4" fmla="*/ 112155 h 397834"/>
              <a:gd name="connsiteX0" fmla="*/ 107998 w 3007175"/>
              <a:gd name="connsiteY0" fmla="*/ 117623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107998 w 3007175"/>
              <a:gd name="connsiteY4" fmla="*/ 117623 h 397834"/>
              <a:gd name="connsiteX0" fmla="*/ 274127 w 3007175"/>
              <a:gd name="connsiteY0" fmla="*/ 273657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274127 w 3007175"/>
              <a:gd name="connsiteY4" fmla="*/ 273657 h 397834"/>
              <a:gd name="connsiteX0" fmla="*/ 398333 w 3007175"/>
              <a:gd name="connsiteY0" fmla="*/ 382607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398333 w 3007175"/>
              <a:gd name="connsiteY4" fmla="*/ 382607 h 397834"/>
              <a:gd name="connsiteX0" fmla="*/ 497828 w 3007175"/>
              <a:gd name="connsiteY0" fmla="*/ 477826 h 477826"/>
              <a:gd name="connsiteX1" fmla="*/ 0 w 3007175"/>
              <a:gd name="connsiteY1" fmla="*/ 15580 h 477826"/>
              <a:gd name="connsiteX2" fmla="*/ 3007175 w 3007175"/>
              <a:gd name="connsiteY2" fmla="*/ 0 h 477826"/>
              <a:gd name="connsiteX3" fmla="*/ 2422609 w 3007175"/>
              <a:gd name="connsiteY3" fmla="*/ 397834 h 477826"/>
              <a:gd name="connsiteX4" fmla="*/ 497828 w 3007175"/>
              <a:gd name="connsiteY4" fmla="*/ 477826 h 477826"/>
              <a:gd name="connsiteX0" fmla="*/ 478790 w 3007175"/>
              <a:gd name="connsiteY0" fmla="*/ 460450 h 460450"/>
              <a:gd name="connsiteX1" fmla="*/ 0 w 3007175"/>
              <a:gd name="connsiteY1" fmla="*/ 15580 h 460450"/>
              <a:gd name="connsiteX2" fmla="*/ 3007175 w 3007175"/>
              <a:gd name="connsiteY2" fmla="*/ 0 h 460450"/>
              <a:gd name="connsiteX3" fmla="*/ 2422609 w 3007175"/>
              <a:gd name="connsiteY3" fmla="*/ 397834 h 460450"/>
              <a:gd name="connsiteX4" fmla="*/ 478790 w 3007175"/>
              <a:gd name="connsiteY4" fmla="*/ 460450 h 460450"/>
              <a:gd name="connsiteX0" fmla="*/ 478790 w 3007175"/>
              <a:gd name="connsiteY0" fmla="*/ 460450 h 460450"/>
              <a:gd name="connsiteX1" fmla="*/ 0 w 3007175"/>
              <a:gd name="connsiteY1" fmla="*/ 15580 h 460450"/>
              <a:gd name="connsiteX2" fmla="*/ 3007175 w 3007175"/>
              <a:gd name="connsiteY2" fmla="*/ 0 h 460450"/>
              <a:gd name="connsiteX3" fmla="*/ 2407874 w 3007175"/>
              <a:gd name="connsiteY3" fmla="*/ 388797 h 460450"/>
              <a:gd name="connsiteX4" fmla="*/ 478790 w 3007175"/>
              <a:gd name="connsiteY4" fmla="*/ 460450 h 460450"/>
              <a:gd name="connsiteX0" fmla="*/ 410168 w 2938553"/>
              <a:gd name="connsiteY0" fmla="*/ 470460 h 470460"/>
              <a:gd name="connsiteX1" fmla="*/ 0 w 2938553"/>
              <a:gd name="connsiteY1" fmla="*/ 0 h 470460"/>
              <a:gd name="connsiteX2" fmla="*/ 2938553 w 2938553"/>
              <a:gd name="connsiteY2" fmla="*/ 10010 h 470460"/>
              <a:gd name="connsiteX3" fmla="*/ 2339252 w 2938553"/>
              <a:gd name="connsiteY3" fmla="*/ 398807 h 470460"/>
              <a:gd name="connsiteX4" fmla="*/ 410168 w 2938553"/>
              <a:gd name="connsiteY4" fmla="*/ 470460 h 470460"/>
              <a:gd name="connsiteX0" fmla="*/ 461675 w 2938553"/>
              <a:gd name="connsiteY0" fmla="*/ 433660 h 433660"/>
              <a:gd name="connsiteX1" fmla="*/ 0 w 2938553"/>
              <a:gd name="connsiteY1" fmla="*/ 0 h 433660"/>
              <a:gd name="connsiteX2" fmla="*/ 2938553 w 2938553"/>
              <a:gd name="connsiteY2" fmla="*/ 10010 h 433660"/>
              <a:gd name="connsiteX3" fmla="*/ 2339252 w 2938553"/>
              <a:gd name="connsiteY3" fmla="*/ 398807 h 433660"/>
              <a:gd name="connsiteX4" fmla="*/ 461675 w 2938553"/>
              <a:gd name="connsiteY4" fmla="*/ 433660 h 43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8553" h="433660">
                <a:moveTo>
                  <a:pt x="461675" y="433660"/>
                </a:moveTo>
                <a:lnTo>
                  <a:pt x="0" y="0"/>
                </a:lnTo>
                <a:lnTo>
                  <a:pt x="2938553" y="10010"/>
                </a:lnTo>
                <a:lnTo>
                  <a:pt x="2339252" y="398807"/>
                </a:lnTo>
                <a:lnTo>
                  <a:pt x="461675" y="43366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BBD8C04-6491-4110-BB68-0EFC040886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400" y="365125"/>
            <a:ext cx="772503" cy="863600"/>
          </a:xfrm>
          <a:prstGeom prst="rect">
            <a:avLst/>
          </a:prstGeom>
        </p:spPr>
      </p:pic>
      <p:sp>
        <p:nvSpPr>
          <p:cNvPr id="9" name="Параллелограмм 4">
            <a:extLst>
              <a:ext uri="{FF2B5EF4-FFF2-40B4-BE49-F238E27FC236}">
                <a16:creationId xmlns:a16="http://schemas.microsoft.com/office/drawing/2014/main" xmlns="" id="{686F5A7E-CA3F-4D48-B1B6-F1F9C1AEB189}"/>
              </a:ext>
            </a:extLst>
          </p:cNvPr>
          <p:cNvSpPr/>
          <p:nvPr userDrawn="1"/>
        </p:nvSpPr>
        <p:spPr>
          <a:xfrm rot="14420581">
            <a:off x="-473103" y="4736782"/>
            <a:ext cx="3165804" cy="26702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EF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:a16="http://schemas.microsoft.com/office/drawing/2014/main" xmlns="" id="{8A3C9FE5-0DD5-48C7-A67B-BE02DB97FF39}"/>
              </a:ext>
            </a:extLst>
          </p:cNvPr>
          <p:cNvSpPr/>
          <p:nvPr userDrawn="1"/>
        </p:nvSpPr>
        <p:spPr>
          <a:xfrm>
            <a:off x="0" y="3683000"/>
            <a:ext cx="1778000" cy="3175000"/>
          </a:xfrm>
          <a:prstGeom prst="rtTriangle">
            <a:avLst/>
          </a:prstGeom>
          <a:solidFill>
            <a:srgbClr val="F9D3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6EB3FA-2616-4179-8821-6FC5909C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083800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4CB3D50-BAE8-4C86-97CE-F59CCD253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49800" cy="435186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3934B6B-DF7A-4A04-A713-3507BD1F1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6640" y="1810385"/>
            <a:ext cx="4775200" cy="435186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B7D445E-BF52-408A-80EA-463CF1DE1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907F2C8-69A3-4FC8-B458-3F22AE8A5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57320" y="6356350"/>
            <a:ext cx="3835400" cy="365125"/>
          </a:xfrm>
        </p:spPr>
        <p:txBody>
          <a:bodyPr/>
          <a:lstStyle/>
          <a:p>
            <a:pPr defTabSz="60963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3B9AD97-0813-46BD-B729-89FB73991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68640" y="6356350"/>
            <a:ext cx="2743200" cy="365125"/>
          </a:xfrm>
        </p:spPr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6925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4AA221-9043-47F2-8C2B-79BE11E3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AD7E4B6-52BE-406D-80EA-737802128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7" y="1681692"/>
            <a:ext cx="5157259" cy="82338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B3863CC-3469-4D0A-8D0B-947B086D0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7" y="2505076"/>
            <a:ext cx="5157259" cy="36851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639BB74-0A4B-4357-9942-C4B97E12DC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692"/>
            <a:ext cx="5183717" cy="82338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2A38520-7141-406A-9CD7-81726FC638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717" cy="36851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87E681F-0EF5-4253-BD1E-E77A15FE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94A846E-1088-4125-ACCF-E27FD8326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D1DA4EB-C5C4-404D-9FB3-BC3401831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3678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45B3444-59E8-4CDD-A5B1-7AD0BC3CB1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7258" y="145655"/>
            <a:ext cx="772503" cy="863600"/>
          </a:xfrm>
          <a:prstGeom prst="rect">
            <a:avLst/>
          </a:prstGeom>
        </p:spPr>
      </p:pic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87E681F-0EF5-4253-BD1E-E77A15FE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94A846E-1088-4125-ACCF-E27FD8326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D1DA4EB-C5C4-404D-9FB3-BC3401831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object 3">
            <a:extLst>
              <a:ext uri="{FF2B5EF4-FFF2-40B4-BE49-F238E27FC236}">
                <a16:creationId xmlns:a16="http://schemas.microsoft.com/office/drawing/2014/main" xmlns="" id="{99B38497-27E2-4C68-A8CC-B469E77C8479}"/>
              </a:ext>
            </a:extLst>
          </p:cNvPr>
          <p:cNvSpPr/>
          <p:nvPr userDrawn="1"/>
        </p:nvSpPr>
        <p:spPr>
          <a:xfrm>
            <a:off x="-24581" y="0"/>
            <a:ext cx="5155381" cy="4759957"/>
          </a:xfrm>
          <a:custGeom>
            <a:avLst/>
            <a:gdLst>
              <a:gd name="connsiteX0" fmla="*/ 15253439 w 15253439"/>
              <a:gd name="connsiteY0" fmla="*/ 0 h 10286995"/>
              <a:gd name="connsiteX1" fmla="*/ 7837783 w 15253439"/>
              <a:gd name="connsiteY1" fmla="*/ 10286994 h 10286995"/>
              <a:gd name="connsiteX2" fmla="*/ 0 w 15253439"/>
              <a:gd name="connsiteY2" fmla="*/ 10286994 h 10286995"/>
              <a:gd name="connsiteX3" fmla="*/ 0 w 15253439"/>
              <a:gd name="connsiteY3" fmla="*/ 0 h 10286995"/>
              <a:gd name="connsiteX4" fmla="*/ 15253439 w 15253439"/>
              <a:gd name="connsiteY4" fmla="*/ 0 h 10286995"/>
              <a:gd name="connsiteX0" fmla="*/ 15253439 w 15253439"/>
              <a:gd name="connsiteY0" fmla="*/ 0 h 10286994"/>
              <a:gd name="connsiteX1" fmla="*/ 108149 w 15253439"/>
              <a:gd name="connsiteY1" fmla="*/ 10224963 h 10286994"/>
              <a:gd name="connsiteX2" fmla="*/ 0 w 15253439"/>
              <a:gd name="connsiteY2" fmla="*/ 10286994 h 10286994"/>
              <a:gd name="connsiteX3" fmla="*/ 0 w 15253439"/>
              <a:gd name="connsiteY3" fmla="*/ 0 h 10286994"/>
              <a:gd name="connsiteX4" fmla="*/ 15253439 w 15253439"/>
              <a:gd name="connsiteY4" fmla="*/ 0 h 10286994"/>
              <a:gd name="connsiteX0" fmla="*/ 15283644 w 15283644"/>
              <a:gd name="connsiteY0" fmla="*/ 0 h 10224963"/>
              <a:gd name="connsiteX1" fmla="*/ 138354 w 15283644"/>
              <a:gd name="connsiteY1" fmla="*/ 10224963 h 10224963"/>
              <a:gd name="connsiteX2" fmla="*/ 0 w 15283644"/>
              <a:gd name="connsiteY2" fmla="*/ 9645995 h 10224963"/>
              <a:gd name="connsiteX3" fmla="*/ 30205 w 15283644"/>
              <a:gd name="connsiteY3" fmla="*/ 0 h 10224963"/>
              <a:gd name="connsiteX4" fmla="*/ 15283644 w 15283644"/>
              <a:gd name="connsiteY4" fmla="*/ 0 h 10224963"/>
              <a:gd name="connsiteX0" fmla="*/ 15326519 w 15326519"/>
              <a:gd name="connsiteY0" fmla="*/ 0 h 9687351"/>
              <a:gd name="connsiteX1" fmla="*/ 0 w 15326519"/>
              <a:gd name="connsiteY1" fmla="*/ 9687351 h 9687351"/>
              <a:gd name="connsiteX2" fmla="*/ 42875 w 15326519"/>
              <a:gd name="connsiteY2" fmla="*/ 9645995 h 9687351"/>
              <a:gd name="connsiteX3" fmla="*/ 73080 w 15326519"/>
              <a:gd name="connsiteY3" fmla="*/ 0 h 9687351"/>
              <a:gd name="connsiteX4" fmla="*/ 15326519 w 15326519"/>
              <a:gd name="connsiteY4" fmla="*/ 0 h 968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26519" h="9687351">
                <a:moveTo>
                  <a:pt x="15326519" y="0"/>
                </a:moveTo>
                <a:lnTo>
                  <a:pt x="0" y="9687351"/>
                </a:lnTo>
                <a:lnTo>
                  <a:pt x="42875" y="9645995"/>
                </a:lnTo>
                <a:cubicBezTo>
                  <a:pt x="52943" y="6430663"/>
                  <a:pt x="63012" y="3215332"/>
                  <a:pt x="73080" y="0"/>
                </a:cubicBezTo>
                <a:lnTo>
                  <a:pt x="15326519" y="0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Объект 7">
            <a:extLst>
              <a:ext uri="{FF2B5EF4-FFF2-40B4-BE49-F238E27FC236}">
                <a16:creationId xmlns:a16="http://schemas.microsoft.com/office/drawing/2014/main" xmlns="" id="{C798E045-EB28-423E-84E9-A4F9A5B172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16546" y="2158876"/>
            <a:ext cx="4348988" cy="3721735"/>
          </a:xfrm>
        </p:spPr>
        <p:txBody>
          <a:bodyPr/>
          <a:lstStyle>
            <a:lvl1pPr algn="l">
              <a:defRPr/>
            </a:lvl1pPr>
          </a:lstStyle>
          <a:p>
            <a:pPr algn="r"/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xmlns="" id="{AC6268DB-2953-4CB5-96E4-323DDEE08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5597" y="425243"/>
            <a:ext cx="6197600" cy="1326091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16" name="Объект 11">
            <a:extLst>
              <a:ext uri="{FF2B5EF4-FFF2-40B4-BE49-F238E27FC236}">
                <a16:creationId xmlns:a16="http://schemas.microsoft.com/office/drawing/2014/main" xmlns="" id="{FF5F2809-0201-4949-AF1C-1051FD3DAC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94000" y="2174169"/>
            <a:ext cx="4348988" cy="37369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Параллелограмм 4">
            <a:extLst>
              <a:ext uri="{FF2B5EF4-FFF2-40B4-BE49-F238E27FC236}">
                <a16:creationId xmlns:a16="http://schemas.microsoft.com/office/drawing/2014/main" xmlns="" id="{ACA67BED-4A51-4B13-BD61-2845B4611A09}"/>
              </a:ext>
            </a:extLst>
          </p:cNvPr>
          <p:cNvSpPr/>
          <p:nvPr userDrawn="1"/>
        </p:nvSpPr>
        <p:spPr>
          <a:xfrm rot="19021719">
            <a:off x="95936" y="3870944"/>
            <a:ext cx="2005962" cy="191025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EF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12661D97-0C17-4BA1-B9A3-CE59354611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51596" t="-461" r="2700" b="4593"/>
          <a:stretch/>
        </p:blipFill>
        <p:spPr>
          <a:xfrm rot="5400000">
            <a:off x="476420" y="194566"/>
            <a:ext cx="3621365" cy="3862511"/>
          </a:xfrm>
          <a:prstGeom prst="rtTriangle">
            <a:avLst/>
          </a:prstGeom>
        </p:spPr>
      </p:pic>
    </p:spTree>
    <p:extLst>
      <p:ext uri="{BB962C8B-B14F-4D97-AF65-F5344CB8AC3E}">
        <p14:creationId xmlns:p14="http://schemas.microsoft.com/office/powerpoint/2010/main" val="81631158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9F7BC2D-2A5C-422F-846E-065FC6BD9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CCFC7A5-98BC-4050-AA38-2960B6BE8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04167AF-EDE7-4FF9-BBAF-04058EC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1C372097-48FE-4436-AB2E-C5F86FB26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272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76D67FB-F808-4908-8316-E246A2039B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599141"/>
            <a:ext cx="10515272" cy="458777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628243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араллелограмм 4">
            <a:extLst>
              <a:ext uri="{FF2B5EF4-FFF2-40B4-BE49-F238E27FC236}">
                <a16:creationId xmlns:a16="http://schemas.microsoft.com/office/drawing/2014/main" xmlns="" id="{51E1380B-36CE-4F58-B854-29495A96CA11}"/>
              </a:ext>
            </a:extLst>
          </p:cNvPr>
          <p:cNvSpPr/>
          <p:nvPr userDrawn="1"/>
        </p:nvSpPr>
        <p:spPr>
          <a:xfrm rot="18420000">
            <a:off x="7954397" y="4366236"/>
            <a:ext cx="2160000" cy="19200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CD4F80D-9FD4-432F-8BF4-36388ACA2B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7" t="14439" r="31446" b="15925"/>
          <a:stretch/>
        </p:blipFill>
        <p:spPr>
          <a:xfrm>
            <a:off x="848361" y="685800"/>
            <a:ext cx="3108961" cy="5396188"/>
          </a:xfrm>
          <a:prstGeom prst="rect">
            <a:avLst/>
          </a:prstGeom>
        </p:spPr>
      </p:pic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4611FEDB-85F2-4525-86B6-4762FE3A73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38860" y="1346200"/>
            <a:ext cx="2542540" cy="41656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Параллелограмм 13">
            <a:extLst>
              <a:ext uri="{FF2B5EF4-FFF2-40B4-BE49-F238E27FC236}">
                <a16:creationId xmlns:a16="http://schemas.microsoft.com/office/drawing/2014/main" xmlns="" id="{EDD53CED-D501-40DC-BDC7-4B4B10D342BA}"/>
              </a:ext>
            </a:extLst>
          </p:cNvPr>
          <p:cNvSpPr/>
          <p:nvPr userDrawn="1"/>
        </p:nvSpPr>
        <p:spPr>
          <a:xfrm>
            <a:off x="3497031" y="0"/>
            <a:ext cx="8747760" cy="6858000"/>
          </a:xfrm>
          <a:prstGeom prst="parallelogram">
            <a:avLst>
              <a:gd name="adj" fmla="val 76111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EDDD13-3C7B-4D21-A243-1B4667486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4271" y="588962"/>
            <a:ext cx="7069369" cy="108267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EDC5E83-AB84-44E6-80C6-130EFC476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CAB61D6-D3A2-45C8-B8B5-9573FA548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D7C84A0-B3BE-4322-B231-330D2404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7A84139E-879E-48BC-9230-ECC433512F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4431" y="1854200"/>
            <a:ext cx="7069369" cy="4137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8B9831CD-3BC2-46C2-A57C-1D11EA654F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141" y="76200"/>
            <a:ext cx="772503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38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8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174" indent="0">
              <a:buNone/>
              <a:defRPr sz="1600"/>
            </a:lvl2pPr>
            <a:lvl3pPr marL="1218388" indent="0">
              <a:buNone/>
              <a:defRPr sz="1300"/>
            </a:lvl3pPr>
            <a:lvl4pPr marL="1827575" indent="0">
              <a:buNone/>
              <a:defRPr sz="1200"/>
            </a:lvl4pPr>
            <a:lvl5pPr marL="2436774" indent="0">
              <a:buNone/>
              <a:defRPr sz="1200"/>
            </a:lvl5pPr>
            <a:lvl6pPr marL="3045947" indent="0">
              <a:buNone/>
              <a:defRPr sz="1200"/>
            </a:lvl6pPr>
            <a:lvl7pPr marL="3655122" indent="0">
              <a:buNone/>
              <a:defRPr sz="1200"/>
            </a:lvl7pPr>
            <a:lvl8pPr marL="4264321" indent="0">
              <a:buNone/>
              <a:defRPr sz="1200"/>
            </a:lvl8pPr>
            <a:lvl9pPr marL="487350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73211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BBD8C04-6491-4110-BB68-0EFC040886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400" y="365125"/>
            <a:ext cx="772503" cy="863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6EB3FA-2616-4179-8821-6FC5909C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083800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4CB3D50-BAE8-4C86-97CE-F59CCD253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49800" cy="435186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3934B6B-DF7A-4A04-A713-3507BD1F1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6640" y="1810385"/>
            <a:ext cx="4775200" cy="435186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B7D445E-BF52-408A-80EA-463CF1DE1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907F2C8-69A3-4FC8-B458-3F22AE8A5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57320" y="6356350"/>
            <a:ext cx="3835400" cy="365125"/>
          </a:xfrm>
        </p:spPr>
        <p:txBody>
          <a:bodyPr/>
          <a:lstStyle/>
          <a:p>
            <a:pPr defTabSz="60963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3B9AD97-0813-46BD-B729-89FB73991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68640" y="6356350"/>
            <a:ext cx="2743200" cy="365125"/>
          </a:xfrm>
        </p:spPr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58277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E18A57D-C7C4-4A4D-B40C-5F4302573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C71E66E-0D5B-4B79-B95E-872E7F3CF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FEC5C0F-D001-40F2-8816-52C7D744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xmlns="" id="{B72E44C5-B029-4D43-9D42-DD74138E3320}"/>
              </a:ext>
            </a:extLst>
          </p:cNvPr>
          <p:cNvSpPr/>
          <p:nvPr userDrawn="1"/>
        </p:nvSpPr>
        <p:spPr>
          <a:xfrm>
            <a:off x="0" y="3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xmlns="" id="{44AF0FC3-F6AB-4F4A-87D2-DC381000EBCE}"/>
              </a:ext>
            </a:extLst>
          </p:cNvPr>
          <p:cNvSpPr/>
          <p:nvPr userDrawn="1"/>
        </p:nvSpPr>
        <p:spPr bwMode="hidden">
          <a:xfrm>
            <a:off x="14196" y="5080"/>
            <a:ext cx="6913033" cy="6858000"/>
          </a:xfrm>
          <a:custGeom>
            <a:avLst/>
            <a:gdLst/>
            <a:ahLst/>
            <a:cxnLst/>
            <a:rect l="l" t="t" r="r" b="b"/>
            <a:pathLst>
              <a:path w="10369550" h="10287000">
                <a:moveTo>
                  <a:pt x="8049068" y="0"/>
                </a:moveTo>
                <a:lnTo>
                  <a:pt x="10369306" y="10286992"/>
                </a:lnTo>
                <a:lnTo>
                  <a:pt x="0" y="10286992"/>
                </a:lnTo>
                <a:lnTo>
                  <a:pt x="0" y="0"/>
                </a:lnTo>
                <a:lnTo>
                  <a:pt x="8049068" y="0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xmlns="" id="{E44581DF-FCC8-4144-BB81-E6C6831A3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2350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xmlns="" id="{E1C70E87-12CE-407C-8A15-3119052E4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7" y="1681692"/>
            <a:ext cx="5157259" cy="8233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Объект 7">
            <a:extLst>
              <a:ext uri="{FF2B5EF4-FFF2-40B4-BE49-F238E27FC236}">
                <a16:creationId xmlns:a16="http://schemas.microsoft.com/office/drawing/2014/main" xmlns="" id="{E21BC95A-4686-498B-B963-E833C161C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7" y="2505076"/>
            <a:ext cx="5157259" cy="36851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xmlns="" id="{75D0D495-91A0-4092-A0C1-24C568201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692"/>
            <a:ext cx="5183717" cy="8233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Объект 9">
            <a:extLst>
              <a:ext uri="{FF2B5EF4-FFF2-40B4-BE49-F238E27FC236}">
                <a16:creationId xmlns:a16="http://schemas.microsoft.com/office/drawing/2014/main" xmlns="" id="{530BA2E2-B7F2-4797-BC7F-75B787DDAA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717" cy="368511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8809F0D-5D5F-4F4F-8003-467CBB1732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141" y="76200"/>
            <a:ext cx="772503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580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2">
            <a:extLst>
              <a:ext uri="{FF2B5EF4-FFF2-40B4-BE49-F238E27FC236}">
                <a16:creationId xmlns:a16="http://schemas.microsoft.com/office/drawing/2014/main" xmlns="" id="{50B0319F-D19E-4D3A-B182-434453B06663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30FD50-C559-4F19-91EA-3AF3AA928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325757"/>
            <a:ext cx="7290030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6F245C5-4BB4-47E0-BE56-9C70C6811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6F2131C-FFE3-4B04-9664-E62C7C3DD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DFF5775-8B43-4678-A76F-D62701751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xmlns="" id="{398719A3-4931-40A8-9DDD-E70F6FA5D248}"/>
              </a:ext>
            </a:extLst>
          </p:cNvPr>
          <p:cNvSpPr/>
          <p:nvPr userDrawn="1"/>
        </p:nvSpPr>
        <p:spPr>
          <a:xfrm>
            <a:off x="2741256" y="6034946"/>
            <a:ext cx="8776546" cy="0"/>
          </a:xfrm>
          <a:custGeom>
            <a:avLst/>
            <a:gdLst/>
            <a:ahLst/>
            <a:cxnLst/>
            <a:rect l="l" t="t" r="r" b="b"/>
            <a:pathLst>
              <a:path w="13164819">
                <a:moveTo>
                  <a:pt x="0" y="0"/>
                </a:moveTo>
                <a:lnTo>
                  <a:pt x="13164470" y="0"/>
                </a:lnTo>
              </a:path>
            </a:pathLst>
          </a:custGeom>
          <a:ln w="55899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xmlns="" id="{20A7BD19-B10A-4619-9259-BB58CFBDFAA7}"/>
              </a:ext>
            </a:extLst>
          </p:cNvPr>
          <p:cNvSpPr/>
          <p:nvPr userDrawn="1"/>
        </p:nvSpPr>
        <p:spPr>
          <a:xfrm>
            <a:off x="8890000" y="10161"/>
            <a:ext cx="3329151" cy="6857999"/>
          </a:xfrm>
          <a:prstGeom prst="rect">
            <a:avLst/>
          </a:prstGeom>
          <a:blipFill>
            <a:blip r:embed="rId2" cstate="print"/>
            <a:stretch>
              <a:fillRect l="-39308"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xmlns="" id="{EA2B23AD-9DEE-4C57-803A-35BDAD9B3B81}"/>
              </a:ext>
            </a:extLst>
          </p:cNvPr>
          <p:cNvSpPr/>
          <p:nvPr userDrawn="1"/>
        </p:nvSpPr>
        <p:spPr>
          <a:xfrm>
            <a:off x="7566597" y="2870200"/>
            <a:ext cx="2964180" cy="3997960"/>
          </a:xfrm>
          <a:custGeom>
            <a:avLst/>
            <a:gdLst/>
            <a:ahLst/>
            <a:cxnLst/>
            <a:rect l="l" t="t" r="r" b="b"/>
            <a:pathLst>
              <a:path w="4446269" h="5996940">
                <a:moveTo>
                  <a:pt x="3958525" y="2509954"/>
                </a:moveTo>
                <a:lnTo>
                  <a:pt x="2978206" y="5996379"/>
                </a:lnTo>
                <a:lnTo>
                  <a:pt x="0" y="5996379"/>
                </a:lnTo>
                <a:lnTo>
                  <a:pt x="1686071" y="0"/>
                </a:lnTo>
                <a:lnTo>
                  <a:pt x="4446064" y="776059"/>
                </a:lnTo>
                <a:lnTo>
                  <a:pt x="3958525" y="250995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xmlns="" id="{D2941E29-4402-4882-A303-ED0B027C91F5}"/>
              </a:ext>
            </a:extLst>
          </p:cNvPr>
          <p:cNvSpPr/>
          <p:nvPr userDrawn="1"/>
        </p:nvSpPr>
        <p:spPr>
          <a:xfrm>
            <a:off x="7795938" y="10160"/>
            <a:ext cx="3499697" cy="6858000"/>
          </a:xfrm>
          <a:custGeom>
            <a:avLst/>
            <a:gdLst/>
            <a:ahLst/>
            <a:cxnLst/>
            <a:rect l="l" t="t" r="r" b="b"/>
            <a:pathLst>
              <a:path w="5249544" h="10287000">
                <a:moveTo>
                  <a:pt x="2929279" y="0"/>
                </a:moveTo>
                <a:lnTo>
                  <a:pt x="5249464" y="10286997"/>
                </a:lnTo>
                <a:lnTo>
                  <a:pt x="2320185" y="10286997"/>
                </a:lnTo>
                <a:lnTo>
                  <a:pt x="0" y="0"/>
                </a:lnTo>
                <a:lnTo>
                  <a:pt x="2929279" y="0"/>
                </a:lnTo>
                <a:close/>
              </a:path>
            </a:pathLst>
          </a:custGeom>
          <a:solidFill>
            <a:srgbClr val="F9D3D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Объект 7">
            <a:extLst>
              <a:ext uri="{FF2B5EF4-FFF2-40B4-BE49-F238E27FC236}">
                <a16:creationId xmlns:a16="http://schemas.microsoft.com/office/drawing/2014/main" xmlns="" id="{B78F90D2-67C2-43F5-A899-8A01789AB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825625"/>
            <a:ext cx="7290030" cy="43518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F84A45F-0B55-482A-BF8E-99BCC2C9C8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141" y="76200"/>
            <a:ext cx="772503" cy="863600"/>
          </a:xfrm>
          <a:prstGeom prst="rect">
            <a:avLst/>
          </a:prstGeom>
        </p:spPr>
      </p:pic>
      <p:sp>
        <p:nvSpPr>
          <p:cNvPr id="12" name="Параллелограмм 4">
            <a:extLst>
              <a:ext uri="{FF2B5EF4-FFF2-40B4-BE49-F238E27FC236}">
                <a16:creationId xmlns:a16="http://schemas.microsoft.com/office/drawing/2014/main" xmlns="" id="{1B2B3A07-9BD3-4C6F-A32A-AC20297F555E}"/>
              </a:ext>
            </a:extLst>
          </p:cNvPr>
          <p:cNvSpPr/>
          <p:nvPr userDrawn="1"/>
        </p:nvSpPr>
        <p:spPr>
          <a:xfrm rot="17181003">
            <a:off x="7022308" y="5562127"/>
            <a:ext cx="2160000" cy="19200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B7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22224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9F7BC2D-2A5C-422F-846E-065FC6BD9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CCFC7A5-98BC-4050-AA38-2960B6BE8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04167AF-EDE7-4FF9-BBAF-04058EC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xmlns="" id="{5AD6428E-3301-4F63-8906-209FFDAC1EFE}"/>
              </a:ext>
            </a:extLst>
          </p:cNvPr>
          <p:cNvSpPr/>
          <p:nvPr userDrawn="1"/>
        </p:nvSpPr>
        <p:spPr>
          <a:xfrm>
            <a:off x="9919452" y="1"/>
            <a:ext cx="2272877" cy="4392083"/>
          </a:xfrm>
          <a:custGeom>
            <a:avLst/>
            <a:gdLst/>
            <a:ahLst/>
            <a:cxnLst/>
            <a:rect l="l" t="t" r="r" b="b"/>
            <a:pathLst>
              <a:path w="3409315" h="6588125">
                <a:moveTo>
                  <a:pt x="2384889" y="6587640"/>
                </a:moveTo>
                <a:lnTo>
                  <a:pt x="0" y="0"/>
                </a:lnTo>
                <a:lnTo>
                  <a:pt x="3408819" y="0"/>
                </a:lnTo>
                <a:lnTo>
                  <a:pt x="3408819" y="6216951"/>
                </a:lnTo>
                <a:lnTo>
                  <a:pt x="2384889" y="6587640"/>
                </a:lnTo>
                <a:close/>
              </a:path>
            </a:pathLst>
          </a:custGeom>
          <a:solidFill>
            <a:srgbClr val="B7DBFF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xmlns="" id="{F893F06E-BC11-4FDD-8310-393EA19D31D9}"/>
              </a:ext>
            </a:extLst>
          </p:cNvPr>
          <p:cNvSpPr/>
          <p:nvPr userDrawn="1"/>
        </p:nvSpPr>
        <p:spPr>
          <a:xfrm>
            <a:off x="10175550" y="939800"/>
            <a:ext cx="2016760" cy="5918488"/>
          </a:xfrm>
          <a:custGeom>
            <a:avLst/>
            <a:gdLst/>
            <a:ahLst/>
            <a:cxnLst/>
            <a:rect l="l" t="t" r="r" b="b"/>
            <a:pathLst>
              <a:path w="3025140" h="9735185">
                <a:moveTo>
                  <a:pt x="0" y="9734753"/>
                </a:moveTo>
                <a:lnTo>
                  <a:pt x="3024673" y="0"/>
                </a:lnTo>
                <a:lnTo>
                  <a:pt x="3024673" y="9734753"/>
                </a:lnTo>
                <a:lnTo>
                  <a:pt x="0" y="9734753"/>
                </a:lnTo>
                <a:close/>
              </a:path>
            </a:pathLst>
          </a:custGeom>
          <a:solidFill>
            <a:srgbClr val="F9D3D3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2B92E96-3D14-4CCB-80FB-0C2B9C7A42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141" y="76200"/>
            <a:ext cx="772503" cy="863600"/>
          </a:xfrm>
          <a:prstGeom prst="rect">
            <a:avLst/>
          </a:prstGeom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1C372097-48FE-4436-AB2E-C5F86FB26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2" name="Диаграмма 11">
            <a:extLst>
              <a:ext uri="{FF2B5EF4-FFF2-40B4-BE49-F238E27FC236}">
                <a16:creationId xmlns:a16="http://schemas.microsoft.com/office/drawing/2014/main" xmlns="" id="{420DD5FE-AB18-409C-B1BC-FC656BA7A185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38200" y="1803400"/>
            <a:ext cx="4292600" cy="4267200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76D67FB-F808-4908-8316-E246A2039B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2316" y="2427817"/>
            <a:ext cx="3962400" cy="2767542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7" name="Параллелограмм 4">
            <a:extLst>
              <a:ext uri="{FF2B5EF4-FFF2-40B4-BE49-F238E27FC236}">
                <a16:creationId xmlns:a16="http://schemas.microsoft.com/office/drawing/2014/main" xmlns="" id="{6D64F6EE-885C-45AF-A23C-E9636320EA7E}"/>
              </a:ext>
            </a:extLst>
          </p:cNvPr>
          <p:cNvSpPr/>
          <p:nvPr userDrawn="1"/>
        </p:nvSpPr>
        <p:spPr>
          <a:xfrm rot="17369745">
            <a:off x="10052910" y="4698108"/>
            <a:ext cx="2005962" cy="176975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1002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7CE8CF-BDF2-4490-A412-B02A42E173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9" y="2751"/>
            <a:ext cx="12190476" cy="6857143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xmlns="" id="{8C0DC6CD-16F8-439D-A572-E6D1AFA14859}"/>
              </a:ext>
            </a:extLst>
          </p:cNvPr>
          <p:cNvSpPr/>
          <p:nvPr userDrawn="1"/>
        </p:nvSpPr>
        <p:spPr>
          <a:xfrm>
            <a:off x="-40051" y="0"/>
            <a:ext cx="3220297" cy="6546427"/>
          </a:xfrm>
          <a:custGeom>
            <a:avLst/>
            <a:gdLst/>
            <a:ahLst/>
            <a:cxnLst/>
            <a:rect l="l" t="t" r="r" b="b"/>
            <a:pathLst>
              <a:path w="4830445" h="9819640">
                <a:moveTo>
                  <a:pt x="4830260" y="0"/>
                </a:moveTo>
                <a:lnTo>
                  <a:pt x="1677575" y="9819367"/>
                </a:lnTo>
                <a:lnTo>
                  <a:pt x="0" y="9280751"/>
                </a:lnTo>
                <a:lnTo>
                  <a:pt x="0" y="0"/>
                </a:lnTo>
                <a:lnTo>
                  <a:pt x="4830260" y="0"/>
                </a:lnTo>
                <a:close/>
              </a:path>
            </a:pathLst>
          </a:custGeom>
          <a:solidFill>
            <a:srgbClr val="FAFEFF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xmlns="" id="{0B0CE55C-83AB-4553-9A58-27A870AC20EE}"/>
              </a:ext>
            </a:extLst>
          </p:cNvPr>
          <p:cNvSpPr/>
          <p:nvPr userDrawn="1"/>
        </p:nvSpPr>
        <p:spPr>
          <a:xfrm>
            <a:off x="-40051" y="3728720"/>
            <a:ext cx="5080423" cy="3129280"/>
          </a:xfrm>
          <a:custGeom>
            <a:avLst/>
            <a:gdLst/>
            <a:ahLst/>
            <a:cxnLst/>
            <a:rect l="l" t="t" r="r" b="b"/>
            <a:pathLst>
              <a:path w="7620634" h="4693920">
                <a:moveTo>
                  <a:pt x="0" y="0"/>
                </a:moveTo>
                <a:lnTo>
                  <a:pt x="7620090" y="4693466"/>
                </a:lnTo>
                <a:lnTo>
                  <a:pt x="0" y="4693466"/>
                </a:lnTo>
                <a:lnTo>
                  <a:pt x="0" y="0"/>
                </a:lnTo>
                <a:close/>
              </a:path>
            </a:pathLst>
          </a:custGeom>
          <a:solidFill>
            <a:srgbClr val="F7C9C9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xmlns="" id="{91A87641-B1B9-4F65-B789-5CE01EFCB88A}"/>
              </a:ext>
            </a:extLst>
          </p:cNvPr>
          <p:cNvSpPr/>
          <p:nvPr userDrawn="1"/>
        </p:nvSpPr>
        <p:spPr>
          <a:xfrm>
            <a:off x="2384976" y="6375238"/>
            <a:ext cx="8776546" cy="0"/>
          </a:xfrm>
          <a:custGeom>
            <a:avLst/>
            <a:gdLst/>
            <a:ahLst/>
            <a:cxnLst/>
            <a:rect l="l" t="t" r="r" b="b"/>
            <a:pathLst>
              <a:path w="13164819">
                <a:moveTo>
                  <a:pt x="0" y="0"/>
                </a:moveTo>
                <a:lnTo>
                  <a:pt x="13164470" y="0"/>
                </a:lnTo>
              </a:path>
            </a:pathLst>
          </a:custGeom>
          <a:ln w="55899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78CF3EE-ED14-422D-B6AD-F4A8DCEA30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063" y="76629"/>
            <a:ext cx="772503" cy="86360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62E86817-7B24-447B-ABE2-5D764FC04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1501" y="1872626"/>
            <a:ext cx="7594599" cy="3932157"/>
          </a:xfrm>
          <a:solidFill>
            <a:schemeClr val="bg1">
              <a:alpha val="88000"/>
            </a:schemeClr>
          </a:solidFill>
        </p:spPr>
        <p:txBody>
          <a:bodyPr/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sz="1867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sz="1600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sz="1333"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defRPr sz="1333">
                <a:latin typeface="Verdana" panose="020B0604030504040204" pitchFamily="34" charset="0"/>
                <a:ea typeface="Verdana" panose="020B0604030504040204" pitchFamily="34" charset="0"/>
              </a:defRPr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Параллелограмм 4">
            <a:extLst>
              <a:ext uri="{FF2B5EF4-FFF2-40B4-BE49-F238E27FC236}">
                <a16:creationId xmlns:a16="http://schemas.microsoft.com/office/drawing/2014/main" xmlns="" id="{CC9B0F57-8F03-40E8-B103-CDE3C157E6A6}"/>
              </a:ext>
            </a:extLst>
          </p:cNvPr>
          <p:cNvSpPr/>
          <p:nvPr userDrawn="1"/>
        </p:nvSpPr>
        <p:spPr>
          <a:xfrm rot="12770343">
            <a:off x="777351" y="4370643"/>
            <a:ext cx="2400000" cy="26400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B7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Дата 18">
            <a:extLst>
              <a:ext uri="{FF2B5EF4-FFF2-40B4-BE49-F238E27FC236}">
                <a16:creationId xmlns:a16="http://schemas.microsoft.com/office/drawing/2014/main" xmlns="" id="{A504D841-EB41-4CD3-8A5A-3A75BB3CB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Нижний колонтитул 19">
            <a:extLst>
              <a:ext uri="{FF2B5EF4-FFF2-40B4-BE49-F238E27FC236}">
                <a16:creationId xmlns:a16="http://schemas.microsoft.com/office/drawing/2014/main" xmlns="" id="{DF28BA45-1E14-4FD8-8D27-DD2480B44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Номер слайда 20">
            <a:extLst>
              <a:ext uri="{FF2B5EF4-FFF2-40B4-BE49-F238E27FC236}">
                <a16:creationId xmlns:a16="http://schemas.microsoft.com/office/drawing/2014/main" xmlns="" id="{4D3A78CF-9881-4EC0-B56A-56C7D7B3D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Заголовок 21">
            <a:extLst>
              <a:ext uri="{FF2B5EF4-FFF2-40B4-BE49-F238E27FC236}">
                <a16:creationId xmlns:a16="http://schemas.microsoft.com/office/drawing/2014/main" xmlns="" id="{29D72086-865A-4927-9230-F03857715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701" y="474000"/>
            <a:ext cx="7442200" cy="932458"/>
          </a:xfrm>
          <a:solidFill>
            <a:schemeClr val="bg1">
              <a:alpha val="88000"/>
            </a:schemeClr>
          </a:solidFill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6687238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9F7BC2D-2A5C-422F-846E-065FC6BD9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CCFC7A5-98BC-4050-AA38-2960B6BE8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04167AF-EDE7-4FF9-BBAF-04058EC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2B92E96-3D14-4CCB-80FB-0C2B9C7A42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0" y="131445"/>
            <a:ext cx="772503" cy="863600"/>
          </a:xfrm>
          <a:prstGeom prst="rect">
            <a:avLst/>
          </a:prstGeom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1C372097-48FE-4436-AB2E-C5F86FB26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272" cy="132609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576D67FB-F808-4908-8316-E246A2039B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599141"/>
            <a:ext cx="10515272" cy="458777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064196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7B909C7-51DD-4AD9-A344-5D786D8E1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255" b="32095"/>
          <a:stretch/>
        </p:blipFill>
        <p:spPr>
          <a:xfrm>
            <a:off x="0" y="0"/>
            <a:ext cx="12192000" cy="19405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40BDC6-546C-4A68-862C-BC5898A75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400" y="307235"/>
            <a:ext cx="10185400" cy="1326091"/>
          </a:xfrm>
          <a:solidFill>
            <a:schemeClr val="bg1">
              <a:alpha val="88000"/>
            </a:schemeClr>
          </a:solidFill>
          <a:ln>
            <a:noFill/>
          </a:ln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9E822AE-63A9-4144-9E62-777F90764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7486F1E-5909-42DE-B7AB-3E12CAC4E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31ED157-16C2-4ABD-8612-84F13B1F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FDC6FCB7-951E-4A97-BEE3-CD368B4E81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8400" y="2108200"/>
            <a:ext cx="10185400" cy="3810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Параллелограмм 4">
            <a:extLst>
              <a:ext uri="{FF2B5EF4-FFF2-40B4-BE49-F238E27FC236}">
                <a16:creationId xmlns:a16="http://schemas.microsoft.com/office/drawing/2014/main" xmlns="" id="{95AE4953-A2E7-44B9-89C3-FF7FF6F65ED4}"/>
              </a:ext>
            </a:extLst>
          </p:cNvPr>
          <p:cNvSpPr/>
          <p:nvPr userDrawn="1"/>
        </p:nvSpPr>
        <p:spPr>
          <a:xfrm rot="16200000">
            <a:off x="-1127601" y="1803006"/>
            <a:ext cx="2915602" cy="271298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EF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6B31CC8-7A0A-4C89-98A1-7AA9C4C585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141" y="76200"/>
            <a:ext cx="772503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437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1BC7A678-F705-4A38-A828-324EBAA70DD6}"/>
              </a:ext>
            </a:extLst>
          </p:cNvPr>
          <p:cNvSpPr/>
          <p:nvPr userDrawn="1"/>
        </p:nvSpPr>
        <p:spPr>
          <a:xfrm>
            <a:off x="11125200" y="0"/>
            <a:ext cx="355600" cy="6858000"/>
          </a:xfrm>
          <a:prstGeom prst="rect">
            <a:avLst/>
          </a:prstGeom>
          <a:solidFill>
            <a:srgbClr val="B7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A6DF4954-D380-4BE0-991A-1C3FA9EDCA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255" b="32095"/>
          <a:stretch/>
        </p:blipFill>
        <p:spPr>
          <a:xfrm rot="5400000">
            <a:off x="8357449" y="3028531"/>
            <a:ext cx="6863081" cy="806021"/>
          </a:xfrm>
          <a:prstGeom prst="rect">
            <a:avLst/>
          </a:prstGeom>
        </p:spPr>
      </p:pic>
      <p:sp>
        <p:nvSpPr>
          <p:cNvPr id="19" name="Параллелограмм 4">
            <a:extLst>
              <a:ext uri="{FF2B5EF4-FFF2-40B4-BE49-F238E27FC236}">
                <a16:creationId xmlns:a16="http://schemas.microsoft.com/office/drawing/2014/main" xmlns="" id="{6678B175-4584-4C01-A266-31A4659F4D97}"/>
              </a:ext>
            </a:extLst>
          </p:cNvPr>
          <p:cNvSpPr/>
          <p:nvPr userDrawn="1"/>
        </p:nvSpPr>
        <p:spPr>
          <a:xfrm rot="10740000">
            <a:off x="9159398" y="6458675"/>
            <a:ext cx="2915602" cy="272324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EF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3212B8-26D8-498B-8B72-71D11ED6C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390" y="262384"/>
            <a:ext cx="9766808" cy="86861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13A01AD-A188-4D67-BF8C-B5EF2A1A38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113" y="6452107"/>
            <a:ext cx="2743200" cy="365125"/>
          </a:xfrm>
        </p:spPr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C7C5772-BE90-4D4B-8CDD-FD10C449C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04056" y="6452107"/>
            <a:ext cx="4114800" cy="365125"/>
          </a:xfrm>
        </p:spPr>
        <p:txBody>
          <a:bodyPr/>
          <a:lstStyle/>
          <a:p>
            <a:pPr defTabSz="60963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F88269B-84D0-42F7-A216-39C2E9985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452107"/>
            <a:ext cx="2743200" cy="365125"/>
          </a:xfrm>
        </p:spPr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839CF228-380D-4197-935E-3E8E4EF5F9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0072" y="1425828"/>
            <a:ext cx="3173984" cy="2244725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Рисунок 6">
            <a:extLst>
              <a:ext uri="{FF2B5EF4-FFF2-40B4-BE49-F238E27FC236}">
                <a16:creationId xmlns:a16="http://schemas.microsoft.com/office/drawing/2014/main" xmlns="" id="{F5EBE996-20A3-4369-9A28-C6C99F5C88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9912" y="3964367"/>
            <a:ext cx="3173984" cy="2244725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7B34D01D-D009-4121-8AD9-96116091AE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8798" y="1443544"/>
            <a:ext cx="6248400" cy="2244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/>
              <a:t>Ваш текст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260367CF-840E-42F7-B610-093638524B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44416" y="3956683"/>
            <a:ext cx="6248400" cy="225240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/>
              <a:t>Ваш текст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26554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2106777E-49B8-4370-A38A-A9D44CA6A2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956" y="220451"/>
            <a:ext cx="772503" cy="8636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71FA9B00-1DD5-48EF-A0E9-C3E0DF985497}"/>
              </a:ext>
            </a:extLst>
          </p:cNvPr>
          <p:cNvSpPr/>
          <p:nvPr userDrawn="1"/>
        </p:nvSpPr>
        <p:spPr>
          <a:xfrm rot="2016472">
            <a:off x="-1169225" y="3291557"/>
            <a:ext cx="12817013" cy="930747"/>
          </a:xfrm>
          <a:custGeom>
            <a:avLst/>
            <a:gdLst>
              <a:gd name="connsiteX0" fmla="*/ 0 w 19812230"/>
              <a:gd name="connsiteY0" fmla="*/ 0 h 1597152"/>
              <a:gd name="connsiteX1" fmla="*/ 19812230 w 19812230"/>
              <a:gd name="connsiteY1" fmla="*/ 0 h 1597152"/>
              <a:gd name="connsiteX2" fmla="*/ 19812230 w 19812230"/>
              <a:gd name="connsiteY2" fmla="*/ 1597152 h 1597152"/>
              <a:gd name="connsiteX3" fmla="*/ 0 w 19812230"/>
              <a:gd name="connsiteY3" fmla="*/ 1597152 h 1597152"/>
              <a:gd name="connsiteX4" fmla="*/ 0 w 19812230"/>
              <a:gd name="connsiteY4" fmla="*/ 0 h 1597152"/>
              <a:gd name="connsiteX0" fmla="*/ 0 w 19812230"/>
              <a:gd name="connsiteY0" fmla="*/ 0 h 1597152"/>
              <a:gd name="connsiteX1" fmla="*/ 19812230 w 19812230"/>
              <a:gd name="connsiteY1" fmla="*/ 0 h 1597152"/>
              <a:gd name="connsiteX2" fmla="*/ 19812230 w 19812230"/>
              <a:gd name="connsiteY2" fmla="*/ 1597152 h 1597152"/>
              <a:gd name="connsiteX3" fmla="*/ 862494 w 19812230"/>
              <a:gd name="connsiteY3" fmla="*/ 1441152 h 1597152"/>
              <a:gd name="connsiteX4" fmla="*/ 0 w 19812230"/>
              <a:gd name="connsiteY4" fmla="*/ 0 h 1597152"/>
              <a:gd name="connsiteX0" fmla="*/ 0 w 19437035"/>
              <a:gd name="connsiteY0" fmla="*/ 101983 h 1597152"/>
              <a:gd name="connsiteX1" fmla="*/ 19437035 w 19437035"/>
              <a:gd name="connsiteY1" fmla="*/ 0 h 1597152"/>
              <a:gd name="connsiteX2" fmla="*/ 19437035 w 19437035"/>
              <a:gd name="connsiteY2" fmla="*/ 1597152 h 1597152"/>
              <a:gd name="connsiteX3" fmla="*/ 487299 w 19437035"/>
              <a:gd name="connsiteY3" fmla="*/ 1441152 h 1597152"/>
              <a:gd name="connsiteX4" fmla="*/ 0 w 19437035"/>
              <a:gd name="connsiteY4" fmla="*/ 101983 h 1597152"/>
              <a:gd name="connsiteX0" fmla="*/ 219686 w 19656721"/>
              <a:gd name="connsiteY0" fmla="*/ 101983 h 1597152"/>
              <a:gd name="connsiteX1" fmla="*/ 19656721 w 19656721"/>
              <a:gd name="connsiteY1" fmla="*/ 0 h 1597152"/>
              <a:gd name="connsiteX2" fmla="*/ 19656721 w 19656721"/>
              <a:gd name="connsiteY2" fmla="*/ 1597152 h 1597152"/>
              <a:gd name="connsiteX3" fmla="*/ 706985 w 19656721"/>
              <a:gd name="connsiteY3" fmla="*/ 1441152 h 1597152"/>
              <a:gd name="connsiteX4" fmla="*/ 0 w 19656721"/>
              <a:gd name="connsiteY4" fmla="*/ 340332 h 1597152"/>
              <a:gd name="connsiteX5" fmla="*/ 219686 w 19656721"/>
              <a:gd name="connsiteY5" fmla="*/ 101983 h 1597152"/>
              <a:gd name="connsiteX0" fmla="*/ 219686 w 19656721"/>
              <a:gd name="connsiteY0" fmla="*/ 101983 h 1441152"/>
              <a:gd name="connsiteX1" fmla="*/ 19656721 w 19656721"/>
              <a:gd name="connsiteY1" fmla="*/ 0 h 1441152"/>
              <a:gd name="connsiteX2" fmla="*/ 18674458 w 19656721"/>
              <a:gd name="connsiteY2" fmla="*/ 383491 h 1441152"/>
              <a:gd name="connsiteX3" fmla="*/ 706985 w 19656721"/>
              <a:gd name="connsiteY3" fmla="*/ 1441152 h 1441152"/>
              <a:gd name="connsiteX4" fmla="*/ 0 w 19656721"/>
              <a:gd name="connsiteY4" fmla="*/ 340332 h 1441152"/>
              <a:gd name="connsiteX5" fmla="*/ 219686 w 19656721"/>
              <a:gd name="connsiteY5" fmla="*/ 101983 h 1441152"/>
              <a:gd name="connsiteX0" fmla="*/ 219686 w 19225520"/>
              <a:gd name="connsiteY0" fmla="*/ 56952 h 1396121"/>
              <a:gd name="connsiteX1" fmla="*/ 19225520 w 19225520"/>
              <a:gd name="connsiteY1" fmla="*/ 0 h 1396121"/>
              <a:gd name="connsiteX2" fmla="*/ 18674458 w 19225520"/>
              <a:gd name="connsiteY2" fmla="*/ 338460 h 1396121"/>
              <a:gd name="connsiteX3" fmla="*/ 706985 w 19225520"/>
              <a:gd name="connsiteY3" fmla="*/ 1396121 h 1396121"/>
              <a:gd name="connsiteX4" fmla="*/ 0 w 19225520"/>
              <a:gd name="connsiteY4" fmla="*/ 295301 h 1396121"/>
              <a:gd name="connsiteX5" fmla="*/ 219686 w 19225520"/>
              <a:gd name="connsiteY5" fmla="*/ 56952 h 1396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5520" h="1396121">
                <a:moveTo>
                  <a:pt x="219686" y="56952"/>
                </a:moveTo>
                <a:lnTo>
                  <a:pt x="19225520" y="0"/>
                </a:lnTo>
                <a:lnTo>
                  <a:pt x="18674458" y="338460"/>
                </a:lnTo>
                <a:lnTo>
                  <a:pt x="706985" y="1396121"/>
                </a:lnTo>
                <a:cubicBezTo>
                  <a:pt x="651889" y="1267832"/>
                  <a:pt x="55096" y="423590"/>
                  <a:pt x="0" y="295301"/>
                </a:cubicBezTo>
                <a:lnTo>
                  <a:pt x="219686" y="56952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31C32F0-7575-407E-A19B-C26DA511C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2"/>
          <a:stretch/>
        </p:blipFill>
        <p:spPr>
          <a:xfrm>
            <a:off x="0" y="-23368"/>
            <a:ext cx="10395765" cy="6857143"/>
          </a:xfrm>
          <a:prstGeom prst="rtTriangle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0F1CED-2104-4772-ADAE-0B8F257B54C3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C42EE9-E6E2-454D-B8DD-F510E3689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707D782-B339-4301-B8FB-376359549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8A7E7D4-EDE5-47FE-86DA-F7C6FED32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6C3411CF-54D5-447E-B7B5-82C02D6BD4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72209" cy="4165600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8" name="Параллелограмм 4">
            <a:extLst>
              <a:ext uri="{FF2B5EF4-FFF2-40B4-BE49-F238E27FC236}">
                <a16:creationId xmlns:a16="http://schemas.microsoft.com/office/drawing/2014/main" xmlns="" id="{3B75F39E-A852-406F-B57C-98A235AAFF47}"/>
              </a:ext>
            </a:extLst>
          </p:cNvPr>
          <p:cNvSpPr/>
          <p:nvPr userDrawn="1"/>
        </p:nvSpPr>
        <p:spPr>
          <a:xfrm rot="12759850">
            <a:off x="22179" y="935580"/>
            <a:ext cx="2310891" cy="220361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B7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1243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2C3A406-D70A-481F-A6AD-D43C656D3B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араллелограмм 4">
            <a:extLst>
              <a:ext uri="{FF2B5EF4-FFF2-40B4-BE49-F238E27FC236}">
                <a16:creationId xmlns:a16="http://schemas.microsoft.com/office/drawing/2014/main" xmlns="" id="{D478AE97-0CFB-48BB-8581-1A66BF087432}"/>
              </a:ext>
            </a:extLst>
          </p:cNvPr>
          <p:cNvSpPr/>
          <p:nvPr userDrawn="1"/>
        </p:nvSpPr>
        <p:spPr>
          <a:xfrm rot="18600000">
            <a:off x="2802486" y="2051186"/>
            <a:ext cx="10881741" cy="2936323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397834"/>
              <a:gd name="connsiteX1" fmla="*/ 432174 w 3377312"/>
              <a:gd name="connsiteY1" fmla="*/ 1624 h 397834"/>
              <a:gd name="connsiteX2" fmla="*/ 3377312 w 3377312"/>
              <a:gd name="connsiteY2" fmla="*/ 0 h 397834"/>
              <a:gd name="connsiteX3" fmla="*/ 2792746 w 3377312"/>
              <a:gd name="connsiteY3" fmla="*/ 397834 h 397834"/>
              <a:gd name="connsiteX4" fmla="*/ 0 w 3377312"/>
              <a:gd name="connsiteY4" fmla="*/ 369356 h 397834"/>
              <a:gd name="connsiteX0" fmla="*/ 54469 w 2945138"/>
              <a:gd name="connsiteY0" fmla="*/ 112155 h 397834"/>
              <a:gd name="connsiteX1" fmla="*/ 0 w 2945138"/>
              <a:gd name="connsiteY1" fmla="*/ 1624 h 397834"/>
              <a:gd name="connsiteX2" fmla="*/ 2945138 w 2945138"/>
              <a:gd name="connsiteY2" fmla="*/ 0 h 397834"/>
              <a:gd name="connsiteX3" fmla="*/ 2360572 w 2945138"/>
              <a:gd name="connsiteY3" fmla="*/ 397834 h 397834"/>
              <a:gd name="connsiteX4" fmla="*/ 54469 w 2945138"/>
              <a:gd name="connsiteY4" fmla="*/ 112155 h 397834"/>
              <a:gd name="connsiteX0" fmla="*/ 116506 w 3007175"/>
              <a:gd name="connsiteY0" fmla="*/ 112155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116506 w 3007175"/>
              <a:gd name="connsiteY4" fmla="*/ 112155 h 397834"/>
              <a:gd name="connsiteX0" fmla="*/ 107998 w 3007175"/>
              <a:gd name="connsiteY0" fmla="*/ 117623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107998 w 3007175"/>
              <a:gd name="connsiteY4" fmla="*/ 117623 h 397834"/>
              <a:gd name="connsiteX0" fmla="*/ 274127 w 3007175"/>
              <a:gd name="connsiteY0" fmla="*/ 273657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274127 w 3007175"/>
              <a:gd name="connsiteY4" fmla="*/ 273657 h 397834"/>
              <a:gd name="connsiteX0" fmla="*/ 398333 w 3007175"/>
              <a:gd name="connsiteY0" fmla="*/ 382607 h 397834"/>
              <a:gd name="connsiteX1" fmla="*/ 0 w 3007175"/>
              <a:gd name="connsiteY1" fmla="*/ 15580 h 397834"/>
              <a:gd name="connsiteX2" fmla="*/ 3007175 w 3007175"/>
              <a:gd name="connsiteY2" fmla="*/ 0 h 397834"/>
              <a:gd name="connsiteX3" fmla="*/ 2422609 w 3007175"/>
              <a:gd name="connsiteY3" fmla="*/ 397834 h 397834"/>
              <a:gd name="connsiteX4" fmla="*/ 398333 w 3007175"/>
              <a:gd name="connsiteY4" fmla="*/ 382607 h 397834"/>
              <a:gd name="connsiteX0" fmla="*/ 497828 w 3007175"/>
              <a:gd name="connsiteY0" fmla="*/ 477826 h 477826"/>
              <a:gd name="connsiteX1" fmla="*/ 0 w 3007175"/>
              <a:gd name="connsiteY1" fmla="*/ 15580 h 477826"/>
              <a:gd name="connsiteX2" fmla="*/ 3007175 w 3007175"/>
              <a:gd name="connsiteY2" fmla="*/ 0 h 477826"/>
              <a:gd name="connsiteX3" fmla="*/ 2422609 w 3007175"/>
              <a:gd name="connsiteY3" fmla="*/ 397834 h 477826"/>
              <a:gd name="connsiteX4" fmla="*/ 497828 w 3007175"/>
              <a:gd name="connsiteY4" fmla="*/ 477826 h 477826"/>
              <a:gd name="connsiteX0" fmla="*/ 478790 w 3007175"/>
              <a:gd name="connsiteY0" fmla="*/ 460450 h 460450"/>
              <a:gd name="connsiteX1" fmla="*/ 0 w 3007175"/>
              <a:gd name="connsiteY1" fmla="*/ 15580 h 460450"/>
              <a:gd name="connsiteX2" fmla="*/ 3007175 w 3007175"/>
              <a:gd name="connsiteY2" fmla="*/ 0 h 460450"/>
              <a:gd name="connsiteX3" fmla="*/ 2422609 w 3007175"/>
              <a:gd name="connsiteY3" fmla="*/ 397834 h 460450"/>
              <a:gd name="connsiteX4" fmla="*/ 478790 w 3007175"/>
              <a:gd name="connsiteY4" fmla="*/ 460450 h 460450"/>
              <a:gd name="connsiteX0" fmla="*/ 478790 w 3007175"/>
              <a:gd name="connsiteY0" fmla="*/ 460450 h 460450"/>
              <a:gd name="connsiteX1" fmla="*/ 0 w 3007175"/>
              <a:gd name="connsiteY1" fmla="*/ 15580 h 460450"/>
              <a:gd name="connsiteX2" fmla="*/ 3007175 w 3007175"/>
              <a:gd name="connsiteY2" fmla="*/ 0 h 460450"/>
              <a:gd name="connsiteX3" fmla="*/ 2407874 w 3007175"/>
              <a:gd name="connsiteY3" fmla="*/ 388797 h 460450"/>
              <a:gd name="connsiteX4" fmla="*/ 478790 w 3007175"/>
              <a:gd name="connsiteY4" fmla="*/ 460450 h 460450"/>
              <a:gd name="connsiteX0" fmla="*/ 410168 w 2938553"/>
              <a:gd name="connsiteY0" fmla="*/ 470460 h 470460"/>
              <a:gd name="connsiteX1" fmla="*/ 0 w 2938553"/>
              <a:gd name="connsiteY1" fmla="*/ 0 h 470460"/>
              <a:gd name="connsiteX2" fmla="*/ 2938553 w 2938553"/>
              <a:gd name="connsiteY2" fmla="*/ 10010 h 470460"/>
              <a:gd name="connsiteX3" fmla="*/ 2339252 w 2938553"/>
              <a:gd name="connsiteY3" fmla="*/ 398807 h 470460"/>
              <a:gd name="connsiteX4" fmla="*/ 410168 w 2938553"/>
              <a:gd name="connsiteY4" fmla="*/ 470460 h 470460"/>
              <a:gd name="connsiteX0" fmla="*/ 461675 w 2938553"/>
              <a:gd name="connsiteY0" fmla="*/ 433660 h 433660"/>
              <a:gd name="connsiteX1" fmla="*/ 0 w 2938553"/>
              <a:gd name="connsiteY1" fmla="*/ 0 h 433660"/>
              <a:gd name="connsiteX2" fmla="*/ 2938553 w 2938553"/>
              <a:gd name="connsiteY2" fmla="*/ 10010 h 433660"/>
              <a:gd name="connsiteX3" fmla="*/ 2339252 w 2938553"/>
              <a:gd name="connsiteY3" fmla="*/ 398807 h 433660"/>
              <a:gd name="connsiteX4" fmla="*/ 461675 w 2938553"/>
              <a:gd name="connsiteY4" fmla="*/ 433660 h 433660"/>
              <a:gd name="connsiteX0" fmla="*/ 524004 w 2938553"/>
              <a:gd name="connsiteY0" fmla="*/ 422859 h 422859"/>
              <a:gd name="connsiteX1" fmla="*/ 0 w 2938553"/>
              <a:gd name="connsiteY1" fmla="*/ 0 h 422859"/>
              <a:gd name="connsiteX2" fmla="*/ 2938553 w 2938553"/>
              <a:gd name="connsiteY2" fmla="*/ 10010 h 422859"/>
              <a:gd name="connsiteX3" fmla="*/ 2339252 w 2938553"/>
              <a:gd name="connsiteY3" fmla="*/ 398807 h 422859"/>
              <a:gd name="connsiteX4" fmla="*/ 524004 w 2938553"/>
              <a:gd name="connsiteY4" fmla="*/ 422859 h 422859"/>
              <a:gd name="connsiteX0" fmla="*/ 524004 w 2938553"/>
              <a:gd name="connsiteY0" fmla="*/ 422859 h 422859"/>
              <a:gd name="connsiteX1" fmla="*/ 0 w 2938553"/>
              <a:gd name="connsiteY1" fmla="*/ 0 h 422859"/>
              <a:gd name="connsiteX2" fmla="*/ 2938553 w 2938553"/>
              <a:gd name="connsiteY2" fmla="*/ 10010 h 422859"/>
              <a:gd name="connsiteX3" fmla="*/ 2423338 w 2938553"/>
              <a:gd name="connsiteY3" fmla="*/ 19333 h 422859"/>
              <a:gd name="connsiteX4" fmla="*/ 2339252 w 2938553"/>
              <a:gd name="connsiteY4" fmla="*/ 398807 h 422859"/>
              <a:gd name="connsiteX5" fmla="*/ 524004 w 2938553"/>
              <a:gd name="connsiteY5" fmla="*/ 422859 h 422859"/>
              <a:gd name="connsiteX0" fmla="*/ 524004 w 2938553"/>
              <a:gd name="connsiteY0" fmla="*/ 433980 h 433980"/>
              <a:gd name="connsiteX1" fmla="*/ 0 w 2938553"/>
              <a:gd name="connsiteY1" fmla="*/ 11121 h 433980"/>
              <a:gd name="connsiteX2" fmla="*/ 2938553 w 2938553"/>
              <a:gd name="connsiteY2" fmla="*/ 21131 h 433980"/>
              <a:gd name="connsiteX3" fmla="*/ 1963984 w 2938553"/>
              <a:gd name="connsiteY3" fmla="*/ 21496 h 433980"/>
              <a:gd name="connsiteX4" fmla="*/ 2423338 w 2938553"/>
              <a:gd name="connsiteY4" fmla="*/ 30454 h 433980"/>
              <a:gd name="connsiteX5" fmla="*/ 2339252 w 2938553"/>
              <a:gd name="connsiteY5" fmla="*/ 409928 h 433980"/>
              <a:gd name="connsiteX6" fmla="*/ 524004 w 2938553"/>
              <a:gd name="connsiteY6" fmla="*/ 433980 h 433980"/>
              <a:gd name="connsiteX0" fmla="*/ 524004 w 2431121"/>
              <a:gd name="connsiteY0" fmla="*/ 433980 h 433980"/>
              <a:gd name="connsiteX1" fmla="*/ 0 w 2431121"/>
              <a:gd name="connsiteY1" fmla="*/ 11121 h 433980"/>
              <a:gd name="connsiteX2" fmla="*/ 1953314 w 2431121"/>
              <a:gd name="connsiteY2" fmla="*/ 20868 h 433980"/>
              <a:gd name="connsiteX3" fmla="*/ 1963984 w 2431121"/>
              <a:gd name="connsiteY3" fmla="*/ 21496 h 433980"/>
              <a:gd name="connsiteX4" fmla="*/ 2423338 w 2431121"/>
              <a:gd name="connsiteY4" fmla="*/ 30454 h 433980"/>
              <a:gd name="connsiteX5" fmla="*/ 2339252 w 2431121"/>
              <a:gd name="connsiteY5" fmla="*/ 409928 h 433980"/>
              <a:gd name="connsiteX6" fmla="*/ 524004 w 2431121"/>
              <a:gd name="connsiteY6" fmla="*/ 433980 h 433980"/>
              <a:gd name="connsiteX0" fmla="*/ 524004 w 2430251"/>
              <a:gd name="connsiteY0" fmla="*/ 434052 h 434052"/>
              <a:gd name="connsiteX1" fmla="*/ 0 w 2430251"/>
              <a:gd name="connsiteY1" fmla="*/ 11193 h 434052"/>
              <a:gd name="connsiteX2" fmla="*/ 1953314 w 2430251"/>
              <a:gd name="connsiteY2" fmla="*/ 20940 h 434052"/>
              <a:gd name="connsiteX3" fmla="*/ 1878004 w 2430251"/>
              <a:gd name="connsiteY3" fmla="*/ 21329 h 434052"/>
              <a:gd name="connsiteX4" fmla="*/ 2423338 w 2430251"/>
              <a:gd name="connsiteY4" fmla="*/ 30526 h 434052"/>
              <a:gd name="connsiteX5" fmla="*/ 2339252 w 2430251"/>
              <a:gd name="connsiteY5" fmla="*/ 410000 h 434052"/>
              <a:gd name="connsiteX6" fmla="*/ 524004 w 2430251"/>
              <a:gd name="connsiteY6" fmla="*/ 434052 h 434052"/>
              <a:gd name="connsiteX0" fmla="*/ 524004 w 2339252"/>
              <a:gd name="connsiteY0" fmla="*/ 443811 h 443811"/>
              <a:gd name="connsiteX1" fmla="*/ 0 w 2339252"/>
              <a:gd name="connsiteY1" fmla="*/ 20952 h 443811"/>
              <a:gd name="connsiteX2" fmla="*/ 1953314 w 2339252"/>
              <a:gd name="connsiteY2" fmla="*/ 30699 h 443811"/>
              <a:gd name="connsiteX3" fmla="*/ 1878004 w 2339252"/>
              <a:gd name="connsiteY3" fmla="*/ 31088 h 443811"/>
              <a:gd name="connsiteX4" fmla="*/ 1869579 w 2339252"/>
              <a:gd name="connsiteY4" fmla="*/ 26975 h 443811"/>
              <a:gd name="connsiteX5" fmla="*/ 2339252 w 2339252"/>
              <a:gd name="connsiteY5" fmla="*/ 419759 h 443811"/>
              <a:gd name="connsiteX6" fmla="*/ 524004 w 2339252"/>
              <a:gd name="connsiteY6" fmla="*/ 443811 h 443811"/>
              <a:gd name="connsiteX0" fmla="*/ 524004 w 2339252"/>
              <a:gd name="connsiteY0" fmla="*/ 446295 h 446295"/>
              <a:gd name="connsiteX1" fmla="*/ 0 w 2339252"/>
              <a:gd name="connsiteY1" fmla="*/ 23436 h 446295"/>
              <a:gd name="connsiteX2" fmla="*/ 1953314 w 2339252"/>
              <a:gd name="connsiteY2" fmla="*/ 33183 h 446295"/>
              <a:gd name="connsiteX3" fmla="*/ 1878004 w 2339252"/>
              <a:gd name="connsiteY3" fmla="*/ 33572 h 446295"/>
              <a:gd name="connsiteX4" fmla="*/ 1870579 w 2339252"/>
              <a:gd name="connsiteY4" fmla="*/ 35547 h 446295"/>
              <a:gd name="connsiteX5" fmla="*/ 1869579 w 2339252"/>
              <a:gd name="connsiteY5" fmla="*/ 29459 h 446295"/>
              <a:gd name="connsiteX6" fmla="*/ 2339252 w 2339252"/>
              <a:gd name="connsiteY6" fmla="*/ 422243 h 446295"/>
              <a:gd name="connsiteX7" fmla="*/ 524004 w 2339252"/>
              <a:gd name="connsiteY7" fmla="*/ 446295 h 446295"/>
              <a:gd name="connsiteX0" fmla="*/ 524004 w 2339252"/>
              <a:gd name="connsiteY0" fmla="*/ 446295 h 446295"/>
              <a:gd name="connsiteX1" fmla="*/ 0 w 2339252"/>
              <a:gd name="connsiteY1" fmla="*/ 23436 h 446295"/>
              <a:gd name="connsiteX2" fmla="*/ 1885117 w 2339252"/>
              <a:gd name="connsiteY2" fmla="*/ 33991 h 446295"/>
              <a:gd name="connsiteX3" fmla="*/ 1878004 w 2339252"/>
              <a:gd name="connsiteY3" fmla="*/ 33572 h 446295"/>
              <a:gd name="connsiteX4" fmla="*/ 1870579 w 2339252"/>
              <a:gd name="connsiteY4" fmla="*/ 35547 h 446295"/>
              <a:gd name="connsiteX5" fmla="*/ 1869579 w 2339252"/>
              <a:gd name="connsiteY5" fmla="*/ 29459 h 446295"/>
              <a:gd name="connsiteX6" fmla="*/ 2339252 w 2339252"/>
              <a:gd name="connsiteY6" fmla="*/ 422243 h 446295"/>
              <a:gd name="connsiteX7" fmla="*/ 524004 w 2339252"/>
              <a:gd name="connsiteY7" fmla="*/ 446295 h 446295"/>
              <a:gd name="connsiteX0" fmla="*/ 524004 w 2348299"/>
              <a:gd name="connsiteY0" fmla="*/ 446295 h 446295"/>
              <a:gd name="connsiteX1" fmla="*/ 0 w 2348299"/>
              <a:gd name="connsiteY1" fmla="*/ 23436 h 446295"/>
              <a:gd name="connsiteX2" fmla="*/ 1885117 w 2348299"/>
              <a:gd name="connsiteY2" fmla="*/ 33991 h 446295"/>
              <a:gd name="connsiteX3" fmla="*/ 1878004 w 2348299"/>
              <a:gd name="connsiteY3" fmla="*/ 33572 h 446295"/>
              <a:gd name="connsiteX4" fmla="*/ 1870579 w 2348299"/>
              <a:gd name="connsiteY4" fmla="*/ 35547 h 446295"/>
              <a:gd name="connsiteX5" fmla="*/ 1869579 w 2348299"/>
              <a:gd name="connsiteY5" fmla="*/ 29459 h 446295"/>
              <a:gd name="connsiteX6" fmla="*/ 2348299 w 2348299"/>
              <a:gd name="connsiteY6" fmla="*/ 421570 h 446295"/>
              <a:gd name="connsiteX7" fmla="*/ 524004 w 2348299"/>
              <a:gd name="connsiteY7" fmla="*/ 446295 h 446295"/>
              <a:gd name="connsiteX0" fmla="*/ 524004 w 2253182"/>
              <a:gd name="connsiteY0" fmla="*/ 446295 h 446295"/>
              <a:gd name="connsiteX1" fmla="*/ 0 w 2253182"/>
              <a:gd name="connsiteY1" fmla="*/ 23436 h 446295"/>
              <a:gd name="connsiteX2" fmla="*/ 1885117 w 2253182"/>
              <a:gd name="connsiteY2" fmla="*/ 33991 h 446295"/>
              <a:gd name="connsiteX3" fmla="*/ 1878004 w 2253182"/>
              <a:gd name="connsiteY3" fmla="*/ 33572 h 446295"/>
              <a:gd name="connsiteX4" fmla="*/ 1870579 w 2253182"/>
              <a:gd name="connsiteY4" fmla="*/ 35547 h 446295"/>
              <a:gd name="connsiteX5" fmla="*/ 1869579 w 2253182"/>
              <a:gd name="connsiteY5" fmla="*/ 29459 h 446295"/>
              <a:gd name="connsiteX6" fmla="*/ 2253182 w 2253182"/>
              <a:gd name="connsiteY6" fmla="*/ 339995 h 446295"/>
              <a:gd name="connsiteX7" fmla="*/ 524004 w 2253182"/>
              <a:gd name="connsiteY7" fmla="*/ 446295 h 446295"/>
              <a:gd name="connsiteX0" fmla="*/ 487615 w 2253182"/>
              <a:gd name="connsiteY0" fmla="*/ 409180 h 409180"/>
              <a:gd name="connsiteX1" fmla="*/ 0 w 2253182"/>
              <a:gd name="connsiteY1" fmla="*/ 23436 h 409180"/>
              <a:gd name="connsiteX2" fmla="*/ 1885117 w 2253182"/>
              <a:gd name="connsiteY2" fmla="*/ 33991 h 409180"/>
              <a:gd name="connsiteX3" fmla="*/ 1878004 w 2253182"/>
              <a:gd name="connsiteY3" fmla="*/ 33572 h 409180"/>
              <a:gd name="connsiteX4" fmla="*/ 1870579 w 2253182"/>
              <a:gd name="connsiteY4" fmla="*/ 35547 h 409180"/>
              <a:gd name="connsiteX5" fmla="*/ 1869579 w 2253182"/>
              <a:gd name="connsiteY5" fmla="*/ 29459 h 409180"/>
              <a:gd name="connsiteX6" fmla="*/ 2253182 w 2253182"/>
              <a:gd name="connsiteY6" fmla="*/ 339995 h 409180"/>
              <a:gd name="connsiteX7" fmla="*/ 487615 w 2253182"/>
              <a:gd name="connsiteY7" fmla="*/ 409180 h 40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3182" h="409180">
                <a:moveTo>
                  <a:pt x="487615" y="409180"/>
                </a:moveTo>
                <a:lnTo>
                  <a:pt x="0" y="23436"/>
                </a:lnTo>
                <a:lnTo>
                  <a:pt x="1885117" y="33991"/>
                </a:lnTo>
                <a:lnTo>
                  <a:pt x="1878004" y="33572"/>
                </a:lnTo>
                <a:cubicBezTo>
                  <a:pt x="1866345" y="29067"/>
                  <a:pt x="1871983" y="36232"/>
                  <a:pt x="1870579" y="35547"/>
                </a:cubicBezTo>
                <a:cubicBezTo>
                  <a:pt x="1869175" y="34862"/>
                  <a:pt x="1793597" y="-39890"/>
                  <a:pt x="1869579" y="29459"/>
                </a:cubicBezTo>
                <a:lnTo>
                  <a:pt x="2253182" y="339995"/>
                </a:lnTo>
                <a:lnTo>
                  <a:pt x="487615" y="409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xmlns="" id="{F2C437B0-0679-4D0E-9ECB-941931170A41}"/>
              </a:ext>
            </a:extLst>
          </p:cNvPr>
          <p:cNvSpPr/>
          <p:nvPr userDrawn="1"/>
        </p:nvSpPr>
        <p:spPr>
          <a:xfrm flipH="1">
            <a:off x="7278953" y="365125"/>
            <a:ext cx="4953000" cy="6469507"/>
          </a:xfrm>
          <a:prstGeom prst="rtTriangle">
            <a:avLst/>
          </a:prstGeom>
          <a:solidFill>
            <a:srgbClr val="F9D3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CDDC385-CD4D-4DF3-B59F-BECF0FB9FB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2" y="173715"/>
            <a:ext cx="772503" cy="863600"/>
          </a:xfrm>
          <a:prstGeom prst="rect">
            <a:avLst/>
          </a:prstGeom>
        </p:spPr>
      </p:pic>
      <p:sp>
        <p:nvSpPr>
          <p:cNvPr id="17" name="Параллелограмм 4">
            <a:extLst>
              <a:ext uri="{FF2B5EF4-FFF2-40B4-BE49-F238E27FC236}">
                <a16:creationId xmlns:a16="http://schemas.microsoft.com/office/drawing/2014/main" xmlns="" id="{FC50D5D3-E227-4AAD-AA6B-68A07CD9D73E}"/>
              </a:ext>
            </a:extLst>
          </p:cNvPr>
          <p:cNvSpPr/>
          <p:nvPr userDrawn="1"/>
        </p:nvSpPr>
        <p:spPr>
          <a:xfrm rot="18594348" flipH="1">
            <a:off x="6209274" y="1523923"/>
            <a:ext cx="4587769" cy="25400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Параллелограмм 4">
            <a:extLst>
              <a:ext uri="{FF2B5EF4-FFF2-40B4-BE49-F238E27FC236}">
                <a16:creationId xmlns:a16="http://schemas.microsoft.com/office/drawing/2014/main" xmlns="" id="{667DDC2D-9FA8-4DFB-99C5-3D21208AE78D}"/>
              </a:ext>
            </a:extLst>
          </p:cNvPr>
          <p:cNvSpPr/>
          <p:nvPr userDrawn="1"/>
        </p:nvSpPr>
        <p:spPr>
          <a:xfrm rot="18638020" flipH="1">
            <a:off x="2661561" y="4827853"/>
            <a:ext cx="4587769" cy="254000"/>
          </a:xfrm>
          <a:custGeom>
            <a:avLst/>
            <a:gdLst>
              <a:gd name="connsiteX0" fmla="*/ 0 w 3377312"/>
              <a:gd name="connsiteY0" fmla="*/ 369356 h 369356"/>
              <a:gd name="connsiteX1" fmla="*/ 92339 w 3377312"/>
              <a:gd name="connsiteY1" fmla="*/ 0 h 369356"/>
              <a:gd name="connsiteX2" fmla="*/ 3377312 w 3377312"/>
              <a:gd name="connsiteY2" fmla="*/ 0 h 369356"/>
              <a:gd name="connsiteX3" fmla="*/ 3284973 w 3377312"/>
              <a:gd name="connsiteY3" fmla="*/ 369356 h 369356"/>
              <a:gd name="connsiteX4" fmla="*/ 0 w 3377312"/>
              <a:gd name="connsiteY4" fmla="*/ 369356 h 369356"/>
              <a:gd name="connsiteX0" fmla="*/ 0 w 3377312"/>
              <a:gd name="connsiteY0" fmla="*/ 369356 h 417006"/>
              <a:gd name="connsiteX1" fmla="*/ 92339 w 3377312"/>
              <a:gd name="connsiteY1" fmla="*/ 0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  <a:gd name="connsiteX0" fmla="*/ 0 w 3377312"/>
              <a:gd name="connsiteY0" fmla="*/ 369356 h 417006"/>
              <a:gd name="connsiteX1" fmla="*/ 432174 w 3377312"/>
              <a:gd name="connsiteY1" fmla="*/ 1624 h 417006"/>
              <a:gd name="connsiteX2" fmla="*/ 3377312 w 3377312"/>
              <a:gd name="connsiteY2" fmla="*/ 0 h 417006"/>
              <a:gd name="connsiteX3" fmla="*/ 2958743 w 3377312"/>
              <a:gd name="connsiteY3" fmla="*/ 417006 h 417006"/>
              <a:gd name="connsiteX4" fmla="*/ 0 w 3377312"/>
              <a:gd name="connsiteY4" fmla="*/ 369356 h 41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7312" h="417006">
                <a:moveTo>
                  <a:pt x="0" y="369356"/>
                </a:moveTo>
                <a:lnTo>
                  <a:pt x="432174" y="1624"/>
                </a:lnTo>
                <a:lnTo>
                  <a:pt x="3377312" y="0"/>
                </a:lnTo>
                <a:lnTo>
                  <a:pt x="2958743" y="417006"/>
                </a:lnTo>
                <a:lnTo>
                  <a:pt x="0" y="3693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828A9-9A92-4CAB-9820-75958A773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91363BF-9AAA-468B-B04F-56221E904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9034F28-47B8-4CCC-8DD4-36D48FA9A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EC41449-C91C-4647-B587-8EAABFC10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F2A49B3F-6C78-4522-8C71-630551F058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44219"/>
            <a:ext cx="4699000" cy="437560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E537A783-38E5-4B73-BCC5-9D0C7CFB014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36511" y="1844219"/>
            <a:ext cx="4699001" cy="437560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792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174" indent="0">
              <a:buNone/>
              <a:defRPr sz="3700"/>
            </a:lvl2pPr>
            <a:lvl3pPr marL="1218388" indent="0">
              <a:buNone/>
              <a:defRPr sz="3200"/>
            </a:lvl3pPr>
            <a:lvl4pPr marL="1827575" indent="0">
              <a:buNone/>
              <a:defRPr sz="2700"/>
            </a:lvl4pPr>
            <a:lvl5pPr marL="2436774" indent="0">
              <a:buNone/>
              <a:defRPr sz="2700"/>
            </a:lvl5pPr>
            <a:lvl6pPr marL="3045947" indent="0">
              <a:buNone/>
              <a:defRPr sz="2700"/>
            </a:lvl6pPr>
            <a:lvl7pPr marL="3655122" indent="0">
              <a:buNone/>
              <a:defRPr sz="2700"/>
            </a:lvl7pPr>
            <a:lvl8pPr marL="4264321" indent="0">
              <a:buNone/>
              <a:defRPr sz="2700"/>
            </a:lvl8pPr>
            <a:lvl9pPr marL="4873508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6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174" indent="0">
              <a:buNone/>
              <a:defRPr sz="1600"/>
            </a:lvl2pPr>
            <a:lvl3pPr marL="1218388" indent="0">
              <a:buNone/>
              <a:defRPr sz="1300"/>
            </a:lvl3pPr>
            <a:lvl4pPr marL="1827575" indent="0">
              <a:buNone/>
              <a:defRPr sz="1200"/>
            </a:lvl4pPr>
            <a:lvl5pPr marL="2436774" indent="0">
              <a:buNone/>
              <a:defRPr sz="1200"/>
            </a:lvl5pPr>
            <a:lvl6pPr marL="3045947" indent="0">
              <a:buNone/>
              <a:defRPr sz="1200"/>
            </a:lvl6pPr>
            <a:lvl7pPr marL="3655122" indent="0">
              <a:buNone/>
              <a:defRPr sz="1200"/>
            </a:lvl7pPr>
            <a:lvl8pPr marL="4264321" indent="0">
              <a:buNone/>
              <a:defRPr sz="1200"/>
            </a:lvl8pPr>
            <a:lvl9pPr marL="487350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9831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4907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694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42376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058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71647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3146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251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1854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7968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8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17" Type="http://schemas.openxmlformats.org/officeDocument/2006/relationships/theme" Target="../theme/theme11.xml"/><Relationship Id="rId2" Type="http://schemas.openxmlformats.org/officeDocument/2006/relationships/slideLayout" Target="../slideLayouts/slideLayout124.xml"/><Relationship Id="rId16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87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theme" Target="../theme/theme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846" tIns="60923" rIns="121846" bIns="6092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121846" tIns="60923" rIns="121846" bIns="6092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121846" tIns="60923" rIns="121846" bIns="6092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8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121846" tIns="60923" rIns="121846" bIns="6092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8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121846" tIns="60923" rIns="121846" bIns="6092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8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68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838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882" indent="-456882" algn="l" defTabSz="1218388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947" indent="-380747" algn="l" defTabSz="1218388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975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160" indent="-304586" algn="l" defTabSz="121838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360" indent="-304586" algn="l" defTabSz="1218388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0533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9734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8921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8107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4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88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75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774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947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122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321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508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822" tIns="60911" rIns="121822" bIns="609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121822" tIns="60911" rIns="121822" bIns="609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121822" tIns="60911" rIns="121822" bIns="6091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81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F4DE7-EC80-4D56-B024-E9D17E91364E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1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121822" tIns="60911" rIns="121822" bIns="6091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81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121822" tIns="60911" rIns="121822" bIns="6091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81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83911-FD5E-4D17-B028-6225A81E9E0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1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140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121811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774" indent="-456774" algn="l" defTabSz="1218118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731" indent="-380663" algn="l" defTabSz="1218118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633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1680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0748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49777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8846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7895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944" indent="-304514" algn="l" defTabSz="1218118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030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118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167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234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263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4294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3361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411" algn="l" defTabSz="12181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40D62-6984-4EBB-8E03-AA79F8CAFC6D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47D3B92-DA26-42AD-93A8-7DF9D22B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35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846" tIns="60923" rIns="121846" bIns="6092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121846" tIns="60923" rIns="121846" bIns="6092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121846" tIns="60923" rIns="121846" bIns="6092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8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121846" tIns="60923" rIns="121846" bIns="6092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8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121846" tIns="60923" rIns="121846" bIns="6092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8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59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21838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882" indent="-456882" algn="l" defTabSz="1218388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947" indent="-380747" algn="l" defTabSz="1218388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975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160" indent="-304586" algn="l" defTabSz="121838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360" indent="-304586" algn="l" defTabSz="1218388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0533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9734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8921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8107" indent="-304586" algn="l" defTabSz="12183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4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88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75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774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947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122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321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508" algn="l" defTabSz="12183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873" tIns="60936" rIns="121873" bIns="6093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121873" tIns="60936" rIns="121873" bIns="6093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121873" tIns="60936" rIns="121873" bIns="60936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121873" tIns="60936" rIns="121873" bIns="6093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121873" tIns="60936" rIns="121873" bIns="60936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6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121868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02" indent="-457002" algn="l" defTabSz="1218688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187" indent="-380840" algn="l" defTabSz="1218688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55" indent="-304666" algn="l" defTabSz="12186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694" indent="-304666" algn="l" defTabSz="121868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040" indent="-304666" algn="l" defTabSz="1218688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1373" indent="-304666" algn="l" defTabSz="12186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0721" indent="-304666" algn="l" defTabSz="12186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061" indent="-304666" algn="l" defTabSz="12186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9400" indent="-304666" algn="l" defTabSz="12186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334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688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027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374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07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042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387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4728" algn="l" defTabSz="121868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905" tIns="60952" rIns="121905" bIns="6095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121905" tIns="60952" rIns="121905" bIns="6095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905" tIns="60952" rIns="121905" bIns="6095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90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121905" tIns="60952" rIns="121905" bIns="6095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121905" tIns="60952" rIns="121905" bIns="6095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0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368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121904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4" indent="-457144" algn="l" defTabSz="1219048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1219048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121904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1219048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4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945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5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716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1C3609-AEFB-4287-A01C-99128D1D7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6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A15C4B5-3B72-419D-BABC-3AC724AA5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7706784-C5AA-41E3-BB08-BC4B3AA3FF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969B6097-E070-45E4-9C9E-228556A0B1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1EB9F1-572E-447D-99B0-1DC4E29CF0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089C746-D9C8-46B6-BF30-A06E6AE44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0639FFE6-C0CE-41D1-BF56-2F6B1C824B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4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55" r:id="rId23"/>
  </p:sldLayoutIdLst>
  <p:txStyles>
    <p:titleStyle>
      <a:lvl1pPr algn="ctr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8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5E3BE-88E2-4CFB-B3C5-286E202269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C51B4-F507-4A0D-9E83-E26BE9A907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05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5.xml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9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7454" y="1568412"/>
            <a:ext cx="7475034" cy="23876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естественнонаучной грамотности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физической культуры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0654" y="4895579"/>
            <a:ext cx="6423102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«Средняя общеобразовательная школа № 13»</a:t>
            </a:r>
          </a:p>
          <a:p>
            <a:pPr algn="l"/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Копейского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</a:t>
            </a:r>
          </a:p>
          <a:p>
            <a:pPr algn="l"/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Пеганская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Вера Михайловна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803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4173" y="116632"/>
            <a:ext cx="3386033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поддержка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" b="35184"/>
          <a:stretch/>
        </p:blipFill>
        <p:spPr bwMode="auto">
          <a:xfrm>
            <a:off x="62313" y="1092467"/>
            <a:ext cx="9077662" cy="395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9116" y="3789041"/>
            <a:ext cx="35283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latin typeface="Calibri"/>
              </a:rPr>
              <a:t>https://edsoo.ru/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603" y="4373816"/>
            <a:ext cx="246697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603" y="1092467"/>
            <a:ext cx="246697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754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116632"/>
            <a:ext cx="11299902" cy="78942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– составляющая требований ФГОС ООО к результатам освоения образовательных программ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73" y="1190356"/>
            <a:ext cx="9577906" cy="135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94" y="2619240"/>
            <a:ext cx="9326285" cy="2200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701859" y="4964804"/>
            <a:ext cx="3744416" cy="16561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– применение  базовых предметных  знаний и умений для решения задач в повседневной жизни.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14395" y="4892796"/>
            <a:ext cx="3312368" cy="18002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5446275" y="5468860"/>
            <a:ext cx="1656184" cy="64807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7092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9883" y="1423719"/>
            <a:ext cx="7857161" cy="1143000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задание</a:t>
            </a:r>
            <a:b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Восхождение на Эверест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09600" y="1995219"/>
            <a:ext cx="5384800" cy="3735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4928" y="2352907"/>
            <a:ext cx="5947072" cy="450897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 каково будет атмосферное давление на высоте 6000 м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 при какой температуре будет кипеть вода на высоте 6000 м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опасен быстрый подъём на высоту?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 стоимость снаряжения для восхождения на Эверест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материала должна быть изготовлена одежда для восхождения на Эверест? Какую цветовую гамму лучше выбрать, почему?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связи с физикой, ОБЖ, технологией</a:t>
            </a:r>
            <a:endParaRPr lang="ru-RU" sz="22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09" r="53219" b="22658"/>
          <a:stretch/>
        </p:blipFill>
        <p:spPr bwMode="auto">
          <a:xfrm>
            <a:off x="104301" y="235735"/>
            <a:ext cx="3308819" cy="1781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67" y="5061183"/>
            <a:ext cx="4997185" cy="1538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46089" y="0"/>
            <a:ext cx="83857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 грамотность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способность человека занимать активную гражданскую позицию по вопросам ,связанных с естественными науками  и готовность интересоваться естественнонаучными идеями.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728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38054" y="118755"/>
            <a:ext cx="11767929" cy="3058288"/>
          </a:xfrm>
        </p:spPr>
        <p:txBody>
          <a:bodyPr>
            <a:noAutofit/>
          </a:bodyPr>
          <a:lstStyle/>
          <a:p>
            <a:pPr marL="456894" indent="-456894" algn="just">
              <a:buAutoNum type="arabicPeriod"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энергии (в ккал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которое вы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тратите за урок, если на уроке вы занимаетесь следующими видами деятельности:</a:t>
            </a:r>
          </a:p>
          <a:p>
            <a:pPr marL="0" indent="0" algn="just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894" indent="-456894" algn="just">
              <a:buAutoNum type="arabicPeriod"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0" y="1852555"/>
            <a:ext cx="8559931" cy="486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2920" y="1673595"/>
            <a:ext cx="3048000" cy="3046988"/>
          </a:xfrm>
          <a:prstGeom prst="rect">
            <a:avLst/>
          </a:prstGeom>
        </p:spPr>
        <p:txBody>
          <a:bodyPr wrap="square" lIns="91387" tIns="45713" rIns="91387" bIns="45713">
            <a:spAutoFit/>
          </a:bodyPr>
          <a:lstStyle/>
          <a:p>
            <a:pPr marL="342688" marR="0" lvl="0" indent="-342688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Бег низкой интенсивности – 5 минут</a:t>
            </a:r>
          </a:p>
          <a:p>
            <a:pPr marL="342688" marR="0" lvl="0" indent="-342688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Разминка (элементы аэробики)- 5 минут</a:t>
            </a:r>
          </a:p>
          <a:p>
            <a:pPr marL="342688" marR="0" lvl="0" indent="-342688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Баскетбол- 35 минут</a:t>
            </a:r>
          </a:p>
        </p:txBody>
      </p:sp>
    </p:spTree>
    <p:extLst>
      <p:ext uri="{BB962C8B-B14F-4D97-AF65-F5344CB8AC3E}">
        <p14:creationId xmlns:p14="http://schemas.microsoft.com/office/powerpoint/2010/main" val="450387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8349" y="1103971"/>
            <a:ext cx="10959008" cy="3609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9344" y="964997"/>
            <a:ext cx="4936177" cy="2970044"/>
          </a:xfrm>
          <a:prstGeom prst="rect">
            <a:avLst/>
          </a:prstGeom>
        </p:spPr>
        <p:txBody>
          <a:bodyPr wrap="square" lIns="91407" tIns="45713" rIns="91407" bIns="45713">
            <a:spAutoFit/>
          </a:bodyPr>
          <a:lstStyle/>
          <a:p>
            <a:pPr marL="0" marR="0" lvl="0" indent="0" algn="l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Некоторые зарубежные фирмы за одну и ту же работу курильщикам устанавливают заработную плату на 15 % ниже, чем некурящим. Средняя заработная плата - 340 $ в месяц. Какова средняя заработная плата курящего человека?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79" y="3066938"/>
            <a:ext cx="4359018" cy="329212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034F42B-EBA5-41D1-9E44-B003A6FDB474}"/>
              </a:ext>
            </a:extLst>
          </p:cNvPr>
          <p:cNvSpPr/>
          <p:nvPr/>
        </p:nvSpPr>
        <p:spPr>
          <a:xfrm>
            <a:off x="5832088" y="1266949"/>
            <a:ext cx="60997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ходе занятия обучающимся предлагается сравнить сердце тренированного и не тренированного человека, используя предлагаемое изображение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21283" y="341512"/>
            <a:ext cx="5612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ЗДОРОВОГО ОБРАЗА ЖИЗНИ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511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B9724E7B-AF9D-4011-8513-37985B0C0C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52074" y="3850105"/>
          <a:ext cx="7703354" cy="2835410"/>
        </p:xfrm>
        <a:graphic>
          <a:graphicData uri="http://schemas.openxmlformats.org/drawingml/2006/table">
            <a:tbl>
              <a:tblPr firstRow="1" firstCol="1" bandRow="1"/>
              <a:tblGrid>
                <a:gridCol w="1283624">
                  <a:extLst>
                    <a:ext uri="{9D8B030D-6E8A-4147-A177-3AD203B41FA5}">
                      <a16:colId xmlns:a16="http://schemas.microsoft.com/office/drawing/2014/main" xmlns="" val="1033584288"/>
                    </a:ext>
                  </a:extLst>
                </a:gridCol>
                <a:gridCol w="1283624">
                  <a:extLst>
                    <a:ext uri="{9D8B030D-6E8A-4147-A177-3AD203B41FA5}">
                      <a16:colId xmlns:a16="http://schemas.microsoft.com/office/drawing/2014/main" xmlns="" val="2308449828"/>
                    </a:ext>
                  </a:extLst>
                </a:gridCol>
                <a:gridCol w="1283624">
                  <a:extLst>
                    <a:ext uri="{9D8B030D-6E8A-4147-A177-3AD203B41FA5}">
                      <a16:colId xmlns:a16="http://schemas.microsoft.com/office/drawing/2014/main" xmlns="" val="407508642"/>
                    </a:ext>
                  </a:extLst>
                </a:gridCol>
                <a:gridCol w="1283624">
                  <a:extLst>
                    <a:ext uri="{9D8B030D-6E8A-4147-A177-3AD203B41FA5}">
                      <a16:colId xmlns:a16="http://schemas.microsoft.com/office/drawing/2014/main" xmlns="" val="95357773"/>
                    </a:ext>
                  </a:extLst>
                </a:gridCol>
                <a:gridCol w="1284429">
                  <a:extLst>
                    <a:ext uri="{9D8B030D-6E8A-4147-A177-3AD203B41FA5}">
                      <a16:colId xmlns:a16="http://schemas.microsoft.com/office/drawing/2014/main" xmlns="" val="2661313207"/>
                    </a:ext>
                  </a:extLst>
                </a:gridCol>
                <a:gridCol w="1284429">
                  <a:extLst>
                    <a:ext uri="{9D8B030D-6E8A-4147-A177-3AD203B41FA5}">
                      <a16:colId xmlns:a16="http://schemas.microsoft.com/office/drawing/2014/main" xmlns="" val="2961477910"/>
                    </a:ext>
                  </a:extLst>
                </a:gridCol>
              </a:tblGrid>
              <a:tr h="778010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Показатели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 сердца в зависимости от числа сердечных сокращений в минуту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5509977"/>
                  </a:ext>
                </a:extLst>
              </a:tr>
              <a:tr h="7780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низкий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8338735"/>
                  </a:ext>
                </a:extLst>
              </a:tr>
              <a:tr h="7780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Девушки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Меньше 82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82 - 90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92 - 96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98 - 102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Больше 102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0286803"/>
                  </a:ext>
                </a:extLst>
              </a:tr>
              <a:tr h="3670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Юноши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Меньше 72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72 - 76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78 - 82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84 - 88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Больше 88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5394550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xmlns="" id="{DD14662C-241A-4D53-929E-0A86CDDB0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3596"/>
            <a:ext cx="11935326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 smtClean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Частота </a:t>
            </a:r>
            <a:r>
              <a:rPr kumimoji="0" lang="ru-RU" altLang="ru-RU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пульса после интенсивной мышечной работы подростка может достигать 200-220 уд/мин, время полного круга кровообращения крови - 8-10 с, кровяное давление 160/80 мм </a:t>
            </a:r>
            <a:r>
              <a:rPr kumimoji="0" lang="ru-RU" altLang="ru-RU" sz="2000" b="0" i="0" u="none" strike="noStrike" kern="1200" cap="none" spc="0" normalizeH="0" baseline="0" noProof="0" dirty="0" err="1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рт.ст</a:t>
            </a:r>
            <a:r>
              <a:rPr kumimoji="0" lang="ru-RU" altLang="ru-RU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После мышечной работы кровообращение восстанавливается, т.е. достигает величины покоя (частота сердечных сокращений - 65-75 уд/мин, время полного круга кровообращения крови 22-25 с, кровяное давление - 120/70 мм рт. ст.) </a:t>
            </a:r>
            <a:endParaRPr kumimoji="0" lang="ru-RU" altLang="ru-RU" sz="2000" b="0" i="0" u="none" strike="noStrike" kern="1200" cap="none" spc="0" normalizeH="0" baseline="0" noProof="0" dirty="0" bmk="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Еще лучше продемонстрировать пульс и кровяное давление при выполнении физической нагрузки:  </a:t>
            </a:r>
            <a:endParaRPr kumimoji="0" lang="ru-RU" altLang="ru-RU" sz="2000" b="0" i="0" u="none" strike="noStrike" kern="1200" cap="none" spc="0" normalizeH="0" baseline="0" noProof="0" dirty="0" bmk="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а) задание, в состоянии покоя измерять пульс, (количество сердечных сокращений). Найти пульс на запястье, дается команда начали, обучающие считают количество сердечных сокращений за одну минуту. </a:t>
            </a:r>
            <a:endParaRPr kumimoji="0" lang="ru-RU" altLang="ru-RU" sz="2000" b="0" i="0" u="none" strike="noStrike" kern="1200" cap="none" spc="0" normalizeH="0" baseline="0" noProof="0" dirty="0" bmk="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б) потом, даем нагрузку - 20 приседаний за 30 с, после выполнения ждем 30с. и снова засекаем 1 мин. и считаем количество сердечных сокращений. </a:t>
            </a:r>
            <a:endParaRPr kumimoji="0" lang="ru-RU" altLang="ru-RU" sz="2000" b="0" i="0" u="none" strike="noStrike" kern="1200" cap="none" spc="0" normalizeH="0" baseline="0" noProof="0" dirty="0" bmk="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в) используя сведения, содержащиеся в таблице 3, оцените полученный показатель.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424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89574" y="1115125"/>
            <a:ext cx="11708777" cy="117087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энергии (в ккал) поступит в Ваш организм, если на завтрак Вы съедите 100г йогурта, яблочный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круассан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массой 150г и выпьете 150 мл чая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расчета используйте калькулятор калорий. 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2673" y="98796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1218388">
              <a:spcBef>
                <a:spcPct val="20000"/>
              </a:spcBef>
            </a:pPr>
            <a:r>
              <a:rPr lang="ru-RU" sz="25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ГРАМОТНОСТЬ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84" y="2630125"/>
            <a:ext cx="10401418" cy="36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95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E971E84-85B1-4D62-87D4-032DDB35F6C6}"/>
              </a:ext>
            </a:extLst>
          </p:cNvPr>
          <p:cNvSpPr/>
          <p:nvPr/>
        </p:nvSpPr>
        <p:spPr>
          <a:xfrm>
            <a:off x="512956" y="997726"/>
            <a:ext cx="108947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Показатели дыхательной системы. Жизненная емкость легких (далее ЖЕЛ) - объем воздуха, полученный при максимальном выдохе, сделанном после максимального вдоха. Величина ЖЕЛ зависит от пола, возраста, размера тела и физической подготовленности. Для оценки фактической ЖЕЛ, ее сравнивают с теоретической рассчитанной с учетом пола, возраста, роста, веса.   Примерные объем жизненной емкости легких: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 юношей – 3500 - 4800 мл;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 девушек– 3000 – 3500 мл;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 тренированных людей – 6000 – 7000 мл.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CF8116F-E7EA-4113-B66F-5896E1976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904" y="3733583"/>
            <a:ext cx="3124417" cy="31244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33599" y="109947"/>
            <a:ext cx="725572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388">
              <a:spcBef>
                <a:spcPct val="20000"/>
              </a:spcBef>
            </a:pPr>
            <a:r>
              <a:rPr lang="ru-RU" sz="25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ГРАМОТНОСТЬ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138" y="2835313"/>
            <a:ext cx="5546916" cy="394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82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86050" y="1846407"/>
          <a:ext cx="8240155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920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79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0104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предмет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Поясняются типы дыхания, задаются параметры частоты дыхания при разных видах деятельности 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024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по развитию общей выносливости. Учащиеся фиксируют значения частоты дыхания в покое, перед началом выполнению упражнений, сразу после его окончания. Измерения выполняются после разных упражнений.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полученного материала на уроках биологии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899" y="23200"/>
            <a:ext cx="3647313" cy="364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602" y="3908745"/>
            <a:ext cx="3321827" cy="221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37696" y="408561"/>
            <a:ext cx="8304811" cy="984881"/>
          </a:xfrm>
          <a:prstGeom prst="rect">
            <a:avLst/>
          </a:prstGeom>
        </p:spPr>
        <p:txBody>
          <a:bodyPr wrap="square" lIns="91369" tIns="45713" rIns="91369" bIns="45713">
            <a:spAutoFit/>
          </a:bodyPr>
          <a:lstStyle/>
          <a:p>
            <a:pPr marL="0" marR="0" lvl="0" indent="0" algn="ctr" defTabSz="9125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Учебно-исследовательская работа</a:t>
            </a:r>
            <a:b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«Механизм дыхания. Жизненная ёмкость лёгких»</a:t>
            </a:r>
            <a:b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класс </a:t>
            </a:r>
          </a:p>
        </p:txBody>
      </p:sp>
    </p:spTree>
    <p:extLst>
      <p:ext uri="{BB962C8B-B14F-4D97-AF65-F5344CB8AC3E}">
        <p14:creationId xmlns:p14="http://schemas.microsoft.com/office/powerpoint/2010/main" val="2539720827"/>
      </p:ext>
    </p:extLst>
  </p:cSld>
  <p:clrMapOvr>
    <a:masterClrMapping/>
  </p:clrMapOvr>
</p:sld>
</file>

<file path=ppt/theme/theme1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642</Words>
  <Application>Microsoft Office PowerPoint</Application>
  <PresentationFormat>Произвольный</PresentationFormat>
  <Paragraphs>80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8_Тема Office</vt:lpstr>
      <vt:lpstr>9_Тема Office</vt:lpstr>
      <vt:lpstr>10_Тема Office</vt:lpstr>
      <vt:lpstr>11_Тема Office</vt:lpstr>
      <vt:lpstr>5_Тема Office</vt:lpstr>
      <vt:lpstr>6_Тема Office</vt:lpstr>
      <vt:lpstr>1_Специальное оформление</vt:lpstr>
      <vt:lpstr>1_Тема Office</vt:lpstr>
      <vt:lpstr>2_Тема Office</vt:lpstr>
      <vt:lpstr>12_Тема Office</vt:lpstr>
      <vt:lpstr>Аспект</vt:lpstr>
      <vt:lpstr>Формирование естественнонаучной грамотности на уроках физической культуры</vt:lpstr>
      <vt:lpstr>Функциональная грамотность – составляющая требований ФГОС ООО к результатам освоения образовательных программ</vt:lpstr>
      <vt:lpstr>Комплексное задание Восхождение на Эверест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Методическая поддержка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на уроках физкультуры</dc:title>
  <dc:creator>Елена Георгиевна ЕГ. Коликова</dc:creator>
  <cp:lastModifiedBy>Ирина</cp:lastModifiedBy>
  <cp:revision>6</cp:revision>
  <dcterms:created xsi:type="dcterms:W3CDTF">2024-01-10T06:43:11Z</dcterms:created>
  <dcterms:modified xsi:type="dcterms:W3CDTF">2024-06-25T06:41:35Z</dcterms:modified>
</cp:coreProperties>
</file>